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2" autoAdjust="0"/>
    <p:restoredTop sz="86470" autoAdjust="0"/>
  </p:normalViewPr>
  <p:slideViewPr>
    <p:cSldViewPr showGuides="1">
      <p:cViewPr varScale="1">
        <p:scale>
          <a:sx n="84" d="100"/>
          <a:sy n="84" d="100"/>
        </p:scale>
        <p:origin x="398" y="86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12/11/2017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12/11/2017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639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/>
          <a:lstStyle/>
          <a:p>
            <a:fld id="{3E0FA9E5-6744-4841-888F-9E7CC0C2B7EC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03" y="435719"/>
            <a:ext cx="3762253" cy="4907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28" y="470626"/>
            <a:ext cx="3902170" cy="508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012" y="6269736"/>
            <a:ext cx="1901949" cy="2480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042" y="6269736"/>
            <a:ext cx="2013140" cy="26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12/11/2017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5214" y="1295400"/>
            <a:ext cx="8381998" cy="1143000"/>
          </a:xfrm>
        </p:spPr>
        <p:txBody>
          <a:bodyPr anchor="t" anchorCtr="0"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065214" y="2057400"/>
            <a:ext cx="5029201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Team member 1</a:t>
            </a:r>
          </a:p>
          <a:p>
            <a:r>
              <a:rPr lang="en-US" dirty="0"/>
              <a:t>Team member 2</a:t>
            </a:r>
            <a:endParaRPr lang="en-US" dirty="0" smtClean="0"/>
          </a:p>
          <a:p>
            <a:r>
              <a:rPr lang="en-US" dirty="0"/>
              <a:t>Team member 3</a:t>
            </a:r>
            <a:endParaRPr lang="en-US" dirty="0" smtClean="0"/>
          </a:p>
          <a:p>
            <a:r>
              <a:rPr lang="en-US" dirty="0"/>
              <a:t>Team member 4</a:t>
            </a:r>
            <a:endParaRPr lang="en-US" dirty="0" smtClean="0"/>
          </a:p>
          <a:p>
            <a:r>
              <a:rPr lang="en-US" dirty="0"/>
              <a:t>Team member </a:t>
            </a:r>
            <a:r>
              <a:rPr lang="en-US" dirty="0" smtClean="0"/>
              <a:t>5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Manager’s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Agency aim and strategy </a:t>
            </a:r>
          </a:p>
          <a:p>
            <a:r>
              <a:rPr lang="en-US" dirty="0" smtClean="0"/>
              <a:t>Key objectives</a:t>
            </a:r>
          </a:p>
          <a:p>
            <a:r>
              <a:rPr lang="en-US" dirty="0" smtClean="0"/>
              <a:t>Issues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10210800" cy="1066800"/>
          </a:xfrm>
        </p:spPr>
        <p:txBody>
          <a:bodyPr/>
          <a:lstStyle/>
          <a:p>
            <a:r>
              <a:rPr lang="en-US" dirty="0" smtClean="0"/>
              <a:t>Production/Business Development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  <a:p>
            <a:r>
              <a:rPr lang="en-US" dirty="0" smtClean="0"/>
              <a:t>Key objectives</a:t>
            </a:r>
            <a:endParaRPr lang="en-US" dirty="0"/>
          </a:p>
          <a:p>
            <a:r>
              <a:rPr lang="en-US" dirty="0" smtClean="0"/>
              <a:t>Issues</a:t>
            </a:r>
          </a:p>
          <a:p>
            <a:r>
              <a:rPr lang="en-US" dirty="0" smtClean="0"/>
              <a:t>Sales read out – 3 year results</a:t>
            </a:r>
          </a:p>
          <a:p>
            <a:r>
              <a:rPr lang="en-US" dirty="0" smtClean="0"/>
              <a:t>Current pipeline</a:t>
            </a:r>
          </a:p>
          <a:p>
            <a:r>
              <a:rPr lang="en-US" dirty="0" smtClean="0"/>
              <a:t>Annual forecast</a:t>
            </a:r>
          </a:p>
          <a:p>
            <a:r>
              <a:rPr lang="en-US" dirty="0" smtClean="0"/>
              <a:t>Activities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</a:p>
          <a:p>
            <a:r>
              <a:rPr lang="en-US" dirty="0" smtClean="0"/>
              <a:t>Key Objectives</a:t>
            </a:r>
          </a:p>
          <a:p>
            <a:r>
              <a:rPr lang="en-US" dirty="0" smtClean="0"/>
              <a:t>Issues</a:t>
            </a:r>
          </a:p>
          <a:p>
            <a:r>
              <a:rPr lang="en-US" dirty="0" smtClean="0"/>
              <a:t>Income &amp; Expenses</a:t>
            </a:r>
            <a:endParaRPr lang="en-US" dirty="0"/>
          </a:p>
          <a:p>
            <a:r>
              <a:rPr lang="en-US" dirty="0" smtClean="0"/>
              <a:t>Last year snapshot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1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  <a:p>
            <a:r>
              <a:rPr lang="en-US" dirty="0" smtClean="0"/>
              <a:t>Key objectives</a:t>
            </a:r>
          </a:p>
          <a:p>
            <a:r>
              <a:rPr lang="en-US" dirty="0" smtClean="0"/>
              <a:t>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3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Product/Technology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Highlights</a:t>
            </a:r>
          </a:p>
          <a:p>
            <a:r>
              <a:rPr lang="en-US" dirty="0"/>
              <a:t>Key objectives</a:t>
            </a:r>
          </a:p>
          <a:p>
            <a:r>
              <a:rPr lang="en-US" dirty="0"/>
              <a:t>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2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3-5 Year Agency 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Recruiting &amp; Selection</a:t>
            </a:r>
          </a:p>
          <a:p>
            <a:r>
              <a:rPr lang="en-US" dirty="0" smtClean="0"/>
              <a:t>Training &amp; Development</a:t>
            </a:r>
          </a:p>
          <a:p>
            <a:r>
              <a:rPr lang="en-US" dirty="0" smtClean="0"/>
              <a:t>Financial metrics</a:t>
            </a:r>
          </a:p>
          <a:p>
            <a:r>
              <a:rPr lang="en-US" dirty="0" smtClean="0"/>
              <a:t>Business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2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</a:p>
          <a:p>
            <a:r>
              <a:rPr lang="en-US" dirty="0" smtClean="0"/>
              <a:t>What will you do differently as a result of your participation in </a:t>
            </a:r>
            <a:r>
              <a:rPr lang="en-US" b="1" dirty="0" smtClean="0"/>
              <a:t>The Profit Engine?</a:t>
            </a:r>
          </a:p>
        </p:txBody>
      </p:sp>
    </p:spTree>
    <p:extLst>
      <p:ext uri="{BB962C8B-B14F-4D97-AF65-F5344CB8AC3E}">
        <p14:creationId xmlns:p14="http://schemas.microsoft.com/office/powerpoint/2010/main" val="249910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5214" y="1295400"/>
            <a:ext cx="8381998" cy="1143000"/>
          </a:xfrm>
        </p:spPr>
        <p:txBody>
          <a:bodyPr anchor="t" anchorCtr="0"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065214" y="2057400"/>
            <a:ext cx="5029201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Team member 1</a:t>
            </a:r>
          </a:p>
          <a:p>
            <a:r>
              <a:rPr lang="en-US" dirty="0"/>
              <a:t>Team member 2</a:t>
            </a:r>
            <a:endParaRPr lang="en-US" dirty="0" smtClean="0"/>
          </a:p>
          <a:p>
            <a:r>
              <a:rPr lang="en-US" dirty="0"/>
              <a:t>Team member 3</a:t>
            </a:r>
            <a:endParaRPr lang="en-US" dirty="0" smtClean="0"/>
          </a:p>
          <a:p>
            <a:r>
              <a:rPr lang="en-US" dirty="0"/>
              <a:t>Team member 4</a:t>
            </a:r>
            <a:endParaRPr lang="en-US" dirty="0" smtClean="0"/>
          </a:p>
          <a:p>
            <a:r>
              <a:rPr lang="en-US" dirty="0"/>
              <a:t>Team member </a:t>
            </a:r>
            <a:r>
              <a:rPr lang="en-US" dirty="0" smtClean="0"/>
              <a:t>5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93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strategy presentation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strategy presentation.potx" id="{EB0D3B34-B7D6-4C45-8EC6-74593BA23307}" vid="{3C7E45A4-4E96-419A-A06F-C7909FE41FBD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FF1070-8794-47AC-90B7-1F2E078096FF}">
  <ds:schemaRefs>
    <ds:schemaRef ds:uri="http://schemas.microsoft.com/office/2006/metadata/properties"/>
    <ds:schemaRef ds:uri="a4f35948-e619-41b3-aa29-22878b09cfd2"/>
    <ds:schemaRef ds:uri="http://purl.org/dc/terms/"/>
    <ds:schemaRef ds:uri="40262f94-9f35-4ac3-9a90-690165a166b7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CB30B94-6D3B-4C91-947C-5EB8E8EFF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3E1689-1E09-4ADC-A5E7-6718BF79A8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59</TotalTime>
  <Words>117</Words>
  <Application>Microsoft Office PowerPoint</Application>
  <PresentationFormat>Custom</PresentationFormat>
  <Paragraphs>54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Palatino Linotype</vt:lpstr>
      <vt:lpstr>Business strategy presentation</vt:lpstr>
      <vt:lpstr>Results</vt:lpstr>
      <vt:lpstr>Agency Manager’s Overview</vt:lpstr>
      <vt:lpstr>Production/Business Development Overview</vt:lpstr>
      <vt:lpstr>Financials</vt:lpstr>
      <vt:lpstr>Marketing</vt:lpstr>
      <vt:lpstr>Product/Technology</vt:lpstr>
      <vt:lpstr>3-5 Year Agency Outlook</vt:lpstr>
      <vt:lpstr>Summary</vt:lpstr>
      <vt:lpstr>Results</vt:lpstr>
    </vt:vector>
  </TitlesOfParts>
  <Company>LL Global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creator>Fitzpatrick, Montgomery</dc:creator>
  <cp:lastModifiedBy>Fitzpatrick, Montgomery</cp:lastModifiedBy>
  <cp:revision>4</cp:revision>
  <dcterms:created xsi:type="dcterms:W3CDTF">2017-12-11T15:44:40Z</dcterms:created>
  <dcterms:modified xsi:type="dcterms:W3CDTF">2017-12-11T16:44:04Z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