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6" r:id="rId1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336">
          <p15:clr>
            <a:srgbClr val="A4A3A4"/>
          </p15:clr>
        </p15:guide>
        <p15:guide id="5" orient="horz" pos="1920">
          <p15:clr>
            <a:srgbClr val="A4A3A4"/>
          </p15:clr>
        </p15:guide>
        <p15:guide id="6" orient="horz" pos="3984">
          <p15:clr>
            <a:srgbClr val="A4A3A4"/>
          </p15:clr>
        </p15:guide>
        <p15:guide id="7" orient="horz" pos="1152">
          <p15:clr>
            <a:srgbClr val="A4A3A4"/>
          </p15:clr>
        </p15:guide>
        <p15:guide id="8" pos="3839">
          <p15:clr>
            <a:srgbClr val="A4A3A4"/>
          </p15:clr>
        </p15:guide>
        <p15:guide id="9" pos="671">
          <p15:clr>
            <a:srgbClr val="A4A3A4"/>
          </p15:clr>
        </p15:guide>
        <p15:guide id="10" pos="7007">
          <p15:clr>
            <a:srgbClr val="A4A3A4"/>
          </p15:clr>
        </p15:guide>
        <p15:guide id="11" pos="6143">
          <p15:clr>
            <a:srgbClr val="A4A3A4"/>
          </p15:clr>
        </p15:guide>
        <p15:guide id="12" pos="3263">
          <p15:clr>
            <a:srgbClr val="A4A3A4"/>
          </p15:clr>
        </p15:guide>
        <p15:guide id="13" pos="7391">
          <p15:clr>
            <a:srgbClr val="A4A3A4"/>
          </p15:clr>
        </p15:guide>
        <p15:guide id="14" pos="36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2" autoAdjust="0"/>
    <p:restoredTop sz="86470" autoAdjust="0"/>
  </p:normalViewPr>
  <p:slideViewPr>
    <p:cSldViewPr showGuides="1">
      <p:cViewPr varScale="1">
        <p:scale>
          <a:sx n="84" d="100"/>
          <a:sy n="84" d="100"/>
        </p:scale>
        <p:origin x="398" y="86"/>
      </p:cViewPr>
      <p:guideLst>
        <p:guide orient="horz" pos="2160"/>
        <p:guide orient="horz" pos="1008"/>
        <p:guide orient="horz" pos="3792"/>
        <p:guide orient="horz" pos="336"/>
        <p:guide orient="horz" pos="1920"/>
        <p:guide orient="horz" pos="3984"/>
        <p:guide orient="horz" pos="1152"/>
        <p:guide pos="3839"/>
        <p:guide pos="671"/>
        <p:guide pos="7007"/>
        <p:guide pos="6143"/>
        <p:guide pos="3263"/>
        <p:guide pos="7391"/>
        <p:guide pos="36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168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E221E-83ED-4F6C-BA5F-3F9E6FDB6953}" type="datetimeFigureOut">
              <a:rPr lang="en-US"/>
              <a:t>12/11/2017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CBEF8-5CDE-472B-839B-B8BB0C881006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53E5F-CE67-483C-A264-F17AC70E9CA2}" type="datetimeFigureOut">
              <a:rPr lang="en-US"/>
              <a:t>12/11/2017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98AFB-CB0D-4DFE-87B9-B4B0D0DE73CD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98AFB-CB0D-4DFE-87B9-B4B0D0DE73C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014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98AFB-CB0D-4DFE-87B9-B4B0D0DE73C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39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5213" y="6432551"/>
            <a:ext cx="5653087" cy="273049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2612" y="6432551"/>
            <a:ext cx="1371600" cy="273049"/>
          </a:xfrm>
        </p:spPr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2812" y="6432551"/>
            <a:ext cx="1219201" cy="273049"/>
          </a:xfrm>
        </p:spPr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03" y="435719"/>
            <a:ext cx="3762253" cy="4907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328" y="470626"/>
            <a:ext cx="3902170" cy="508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37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47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36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6012" y="6269736"/>
            <a:ext cx="1901949" cy="2480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042" y="6269736"/>
            <a:ext cx="2013140" cy="26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7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637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504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1" y="533400"/>
            <a:ext cx="8686802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4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26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 smtClean="0"/>
              <a:t>12/11/2017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83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285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E0FA9E5-6744-4841-888F-9E7CC0C2B7EC}" type="datetimeFigureOut">
              <a:rPr lang="en-US" smtClean="0"/>
              <a:pPr/>
              <a:t>12/11/2017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AAEAE4A8-A6E5-453E-B946-FB774B73F48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670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65214" y="1295400"/>
            <a:ext cx="8381998" cy="1143000"/>
          </a:xfrm>
        </p:spPr>
        <p:txBody>
          <a:bodyPr anchor="t" anchorCtr="0"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065214" y="2057400"/>
            <a:ext cx="5029201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Team member 1</a:t>
            </a:r>
          </a:p>
          <a:p>
            <a:r>
              <a:rPr lang="en-US" dirty="0"/>
              <a:t>Team member 2</a:t>
            </a:r>
            <a:endParaRPr lang="en-US" dirty="0" smtClean="0"/>
          </a:p>
          <a:p>
            <a:r>
              <a:rPr lang="en-US" dirty="0"/>
              <a:t>Team member 3</a:t>
            </a:r>
            <a:endParaRPr lang="en-US" dirty="0" smtClean="0"/>
          </a:p>
          <a:p>
            <a:r>
              <a:rPr lang="en-US" dirty="0"/>
              <a:t>Team member 4</a:t>
            </a:r>
            <a:endParaRPr lang="en-US" dirty="0" smtClean="0"/>
          </a:p>
          <a:p>
            <a:r>
              <a:rPr lang="en-US" dirty="0"/>
              <a:t>Team member </a:t>
            </a:r>
            <a:r>
              <a:rPr lang="en-US" dirty="0" smtClean="0"/>
              <a:t>5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1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Agency Manager’s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Agency aim and strategy </a:t>
            </a:r>
          </a:p>
          <a:p>
            <a:r>
              <a:rPr lang="en-US" dirty="0" smtClean="0"/>
              <a:t>Key objectives</a:t>
            </a:r>
          </a:p>
          <a:p>
            <a:r>
              <a:rPr lang="en-US" dirty="0" smtClean="0"/>
              <a:t>Issues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31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10210800" cy="1066800"/>
          </a:xfrm>
        </p:spPr>
        <p:txBody>
          <a:bodyPr/>
          <a:lstStyle/>
          <a:p>
            <a:r>
              <a:rPr lang="en-US" dirty="0" smtClean="0"/>
              <a:t>Production/Business Development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Highlights</a:t>
            </a:r>
            <a:endParaRPr lang="en-US" dirty="0"/>
          </a:p>
          <a:p>
            <a:r>
              <a:rPr lang="en-US" dirty="0" smtClean="0"/>
              <a:t>Key objectives</a:t>
            </a:r>
            <a:endParaRPr lang="en-US" dirty="0"/>
          </a:p>
          <a:p>
            <a:r>
              <a:rPr lang="en-US" dirty="0" smtClean="0"/>
              <a:t>Issues</a:t>
            </a:r>
          </a:p>
          <a:p>
            <a:r>
              <a:rPr lang="en-US" dirty="0" smtClean="0"/>
              <a:t>Sales read out – 3 year results</a:t>
            </a:r>
          </a:p>
          <a:p>
            <a:r>
              <a:rPr lang="en-US" dirty="0" smtClean="0"/>
              <a:t>Current pipeline</a:t>
            </a:r>
          </a:p>
          <a:p>
            <a:r>
              <a:rPr lang="en-US" dirty="0" smtClean="0"/>
              <a:t>Annual forecast</a:t>
            </a:r>
          </a:p>
          <a:p>
            <a:r>
              <a:rPr lang="en-US" dirty="0" smtClean="0"/>
              <a:t>Activities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89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Highlights</a:t>
            </a:r>
          </a:p>
          <a:p>
            <a:r>
              <a:rPr lang="en-US" dirty="0" smtClean="0"/>
              <a:t>Key Objectives</a:t>
            </a:r>
          </a:p>
          <a:p>
            <a:r>
              <a:rPr lang="en-US" dirty="0" smtClean="0"/>
              <a:t>Issues</a:t>
            </a:r>
          </a:p>
          <a:p>
            <a:r>
              <a:rPr lang="en-US" dirty="0" smtClean="0"/>
              <a:t>Income &amp; Expenses</a:t>
            </a:r>
            <a:endParaRPr lang="en-US" dirty="0"/>
          </a:p>
          <a:p>
            <a:r>
              <a:rPr lang="en-US" dirty="0" smtClean="0"/>
              <a:t>Last year snapshot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1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Highlights</a:t>
            </a:r>
            <a:endParaRPr lang="en-US" dirty="0"/>
          </a:p>
          <a:p>
            <a:r>
              <a:rPr lang="en-US" dirty="0" smtClean="0"/>
              <a:t>Key objectives</a:t>
            </a:r>
          </a:p>
          <a:p>
            <a:r>
              <a:rPr lang="en-US" dirty="0" smtClean="0"/>
              <a:t>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13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Product/Technology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Highlights</a:t>
            </a:r>
          </a:p>
          <a:p>
            <a:r>
              <a:rPr lang="en-US" dirty="0"/>
              <a:t>Key objectives</a:t>
            </a:r>
          </a:p>
          <a:p>
            <a:r>
              <a:rPr lang="en-US" dirty="0"/>
              <a:t>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2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3-5 Year Agency Outlook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Recruiting &amp; Selection</a:t>
            </a:r>
          </a:p>
          <a:p>
            <a:r>
              <a:rPr lang="en-US" dirty="0" smtClean="0"/>
              <a:t>Training &amp; Development</a:t>
            </a:r>
          </a:p>
          <a:p>
            <a:r>
              <a:rPr lang="en-US" dirty="0" smtClean="0"/>
              <a:t>Financial metrics</a:t>
            </a:r>
          </a:p>
          <a:p>
            <a:r>
              <a:rPr lang="en-US" dirty="0" smtClean="0"/>
              <a:t>Business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24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</a:p>
          <a:p>
            <a:r>
              <a:rPr lang="en-US" dirty="0" smtClean="0"/>
              <a:t>What will you do differently as a result of your participation in </a:t>
            </a:r>
            <a:r>
              <a:rPr lang="en-US" b="1" dirty="0" smtClean="0"/>
              <a:t>The Profit Engine?</a:t>
            </a:r>
          </a:p>
        </p:txBody>
      </p:sp>
    </p:spTree>
    <p:extLst>
      <p:ext uri="{BB962C8B-B14F-4D97-AF65-F5344CB8AC3E}">
        <p14:creationId xmlns:p14="http://schemas.microsoft.com/office/powerpoint/2010/main" val="249910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65214" y="1295400"/>
            <a:ext cx="8381998" cy="1143000"/>
          </a:xfrm>
        </p:spPr>
        <p:txBody>
          <a:bodyPr anchor="t" anchorCtr="0"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065214" y="2057400"/>
            <a:ext cx="5029201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Team member 1</a:t>
            </a:r>
          </a:p>
          <a:p>
            <a:r>
              <a:rPr lang="en-US" dirty="0"/>
              <a:t>Team member 2</a:t>
            </a:r>
            <a:endParaRPr lang="en-US" dirty="0" smtClean="0"/>
          </a:p>
          <a:p>
            <a:r>
              <a:rPr lang="en-US" dirty="0"/>
              <a:t>Team member 3</a:t>
            </a:r>
            <a:endParaRPr lang="en-US" dirty="0" smtClean="0"/>
          </a:p>
          <a:p>
            <a:r>
              <a:rPr lang="en-US" dirty="0"/>
              <a:t>Team member 4</a:t>
            </a:r>
            <a:endParaRPr lang="en-US" dirty="0" smtClean="0"/>
          </a:p>
          <a:p>
            <a:r>
              <a:rPr lang="en-US" dirty="0"/>
              <a:t>Team member </a:t>
            </a:r>
            <a:r>
              <a:rPr lang="en-US" dirty="0" smtClean="0"/>
              <a:t>5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93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iness strategy presentation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strategy presentation.potx" id="{EB0D3B34-B7D6-4C45-8EC6-74593BA23307}" vid="{3C7E45A4-4E96-419A-A06F-C7909FE41FBD}"/>
    </a:ext>
  </a:extLst>
</a:theme>
</file>

<file path=ppt/theme/theme2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FFF1070-8794-47AC-90B7-1F2E078096FF}">
  <ds:schemaRefs>
    <ds:schemaRef ds:uri="http://schemas.microsoft.com/office/2006/metadata/properties"/>
    <ds:schemaRef ds:uri="a4f35948-e619-41b3-aa29-22878b09cfd2"/>
    <ds:schemaRef ds:uri="http://purl.org/dc/terms/"/>
    <ds:schemaRef ds:uri="40262f94-9f35-4ac3-9a90-690165a166b7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CB30B94-6D3B-4C91-947C-5EB8E8EFF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3E1689-1E09-4ADC-A5E7-6718BF79A8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strategy presentation</Template>
  <TotalTime>59</TotalTime>
  <Words>117</Words>
  <Application>Microsoft Office PowerPoint</Application>
  <PresentationFormat>Custom</PresentationFormat>
  <Paragraphs>54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Palatino Linotype</vt:lpstr>
      <vt:lpstr>Business strategy presentation</vt:lpstr>
      <vt:lpstr>Results</vt:lpstr>
      <vt:lpstr>Agency Manager’s Overview</vt:lpstr>
      <vt:lpstr>Production/Business Development Overview</vt:lpstr>
      <vt:lpstr>Financials</vt:lpstr>
      <vt:lpstr>Marketing</vt:lpstr>
      <vt:lpstr>Product/Technology</vt:lpstr>
      <vt:lpstr>3-5 Year Agency Outlook</vt:lpstr>
      <vt:lpstr>Summary</vt:lpstr>
      <vt:lpstr>Results</vt:lpstr>
    </vt:vector>
  </TitlesOfParts>
  <Company>LL Global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Recommending a Strategy</dc:title>
  <dc:creator>Fitzpatrick, Montgomery</dc:creator>
  <cp:lastModifiedBy>Fitzpatrick, Montgomery</cp:lastModifiedBy>
  <cp:revision>4</cp:revision>
  <dcterms:created xsi:type="dcterms:W3CDTF">2017-12-11T15:44:40Z</dcterms:created>
  <dcterms:modified xsi:type="dcterms:W3CDTF">2017-12-11T16:44:04Z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74069400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