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7B5FE-C3E9-3ABD-5F32-C4C639A4A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2BBA2-AFCB-AB80-6990-352C4FA5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C6F60-F33F-E956-7AD3-F9CEB1B7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6B965-EF19-F44B-E3A7-EA412AFF3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1AD84-A31A-E670-3BB1-9A88F426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3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3F18-9DB6-BE87-0BB7-6C336E20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7C275-6FEC-F8BF-0B31-CA800CC43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A2C3-9606-0401-6D69-28306537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5DA66-46A4-5A69-D6F9-77E6E95A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45C88-5FDA-5313-AA4B-CA78B52D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9A1B20-21FB-352F-D009-C8F6B29A4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6DB7B-1F8A-4B46-DCAE-778AC537C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80CE9-71A3-8E95-8782-3A83376F7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C144C-B00C-AE97-B406-80AECD6C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99D6C-9CB1-B4FB-25C0-C846AA58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E536-84EE-ADF1-2832-BD3B9CD94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DEF84-DC3D-B886-A52B-E1C904450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02E20-8A67-F8F0-B68C-31F62C16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58B51-691B-9702-0FBC-CF466281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BE9FB-9092-B7A2-95EA-F0BB8132C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0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3783-4F2B-8ACA-3163-CA66FB55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F1025-F4D0-1E70-9FAE-6AA545CD4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84B52-D5E3-35D0-FF3D-76F54EE6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7452A-F1DC-E134-C66B-4EFC6525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89720-4876-2EBA-60A5-5AC15A4E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5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8C8E-E9AF-267A-FD60-91BD772F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AB3F5-F777-98B3-24DF-177C981E7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AA26E-A5AE-C40F-A4D7-9923C9A08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9EF09-4B7F-3790-13B0-9292EA32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1BFFA-48D7-7D3C-1778-B157B031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56FB4-E2D3-F05B-F9AA-9DE3CD42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3D9C-5383-5CBB-A166-839FA094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6E35-0E96-B781-0546-201C32DD5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68805-BF75-A9F0-048B-5962058BD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ADEC9-1B01-4B76-408A-209F16150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CE5EBE-66CD-663F-DAA3-EE9140A82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57809-26B5-1CC7-72A4-0F4123239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6B127-3F1D-2445-5594-4FD9D077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8B2DB-E1EA-FD13-6B14-E3C0744B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5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771B-1014-1AF8-948E-064A0FA3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873DD6-5568-5CD1-4A38-4D51F947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82CE4-248E-74C9-9F5E-B16A33E9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93B14-D87C-CA92-A367-4AF4C48A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F31A5-BE83-9AA0-48BD-A3FC8606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ED08AE-DFD5-0626-C084-D606291F2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93F3D-F1DF-D324-192E-24F33B768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7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2563F-F51A-7FCC-74A4-00FCEC79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A50C5-61C7-3ACE-3214-AD74607F3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C5C9-F195-1E82-358B-C2506562D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EB2F1-0C1E-CC62-1EE8-BE7B1F1E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308F8-FEAB-A0E4-AD39-673EB47E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90252-35A7-1551-B353-D5D167AA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F635-BA70-2592-90DF-9AC083A6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BE2B6-F708-02C0-9EC8-973FA6134A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AB8A63-1752-8332-AA10-64EA0F7B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568EE-3151-7EBB-626D-3F11B6E5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1FD65-F719-1B34-5801-267940D3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3609B-A77A-E56D-F832-EF5493DB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AF2A85-4D3A-7D0E-0286-0232EE6D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837E2-99D4-8B80-9A8B-E6636D86B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78920-14D8-8A2E-9F57-E23CBAF87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B09163-E5A6-49F3-9754-AC9F483CCF96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4EB45-7A99-0DE5-ECA2-6A874240B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40F2-2AA4-238F-4862-BEC66E5C5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28CE50-3F06-451F-B9A5-4AC336E8E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9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blue background&#10;&#10;AI-generated content may be incorrect.">
            <a:extLst>
              <a:ext uri="{FF2B5EF4-FFF2-40B4-BE49-F238E27FC236}">
                <a16:creationId xmlns:a16="http://schemas.microsoft.com/office/drawing/2014/main" id="{7357B714-6316-7A23-E550-97DC43FA1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9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LL Global,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Calica, Brandi</dc:creator>
  <cp:lastModifiedBy>Calica, Brandi</cp:lastModifiedBy>
  <cp:revision>1</cp:revision>
  <dcterms:created xsi:type="dcterms:W3CDTF">2025-10-27T16:15:42Z</dcterms:created>
  <dcterms:modified xsi:type="dcterms:W3CDTF">2025-10-27T16:16:28Z</dcterms:modified>
</cp:coreProperties>
</file>