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60FE3-EF14-F54A-3176-932C113E1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2CB327-0E47-6E81-73AE-5E8A01526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3C362-5BDC-1938-4A00-FEA458192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93EED-32D2-3873-7443-3DCB0AAC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0F757-D33D-0E68-053E-A704085E0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3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6193-3F38-F260-9241-8E7512BE6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7F790-C58B-016C-BDF0-FF3A2F4B4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3DBB5-031D-F114-1F04-0FB37771A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3DCEA-BC70-7AF3-A852-C6DE5615A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4AD9C-68B8-7AAA-CCAD-2EBF383B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6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80F5BC-648B-487E-EEA1-6B87414DE1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8E84D-A2D9-BD46-0A75-A50994375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154B4-353F-BBF9-553E-DA8190EB7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ABFF3-2B51-A6C4-282C-076606EBE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FF5FB-450C-C8BF-3A84-3E8F2C1F9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4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70EC-9A95-7F6A-88C4-3AD4141E6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6F82F-F2BD-0C48-E235-305FCB376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17548-B867-9300-8C5F-C6D1620FF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C13DE-7A83-CE75-A57C-9F9BB107D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B2270-074F-092F-EC2C-C6230D1F2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3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38D8A-650E-F13B-DEB3-03AD43012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E35EB-CDEF-D541-B119-0DCD2DA25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38A11-29C0-DAEE-AD09-EC7DEDF2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D14E0-B5DF-04DE-9153-D402EFDF6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8282A-76E1-7F0C-CEF3-A37B3DB3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1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301D2-B2BC-3908-7A05-68C76539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BEDB-562D-5763-313D-EEF56F2DC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6139A5-400C-4CCD-7FF7-89EAAA22F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7E95-FFBD-5B0B-D38A-07F700908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06617A-00AC-69A8-3206-024B6465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B83707-2057-FCD9-7A1C-078322DD1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3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C742E-1E6F-27FA-B3EF-2D4D801C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98533-F623-6510-8A68-F865AF4A5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B017F-22BC-4BCE-252F-E31078974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451A81-B5B0-A541-9F45-C5B0D2F6FB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439473-4258-D374-40F4-BE1B10B7CC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11E49A-0B08-8CC3-0C54-FAB20F34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2E0DDF-AC1A-B2C1-71D7-1FC9EB680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DAAEA3-A82C-CDC7-306D-ABCE1626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8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CD0AC-3E42-9153-919D-E27D9DC2A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24706C-71B8-2FC1-1A12-B0465101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1308E-ABE4-C312-EF24-BC01A11A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0C2116-DAB7-2EEF-8B31-C16309271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5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DE40C5-C19C-0628-25D8-F69E7D5C7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A506D-61AE-11A7-2F92-D256E6FC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1C009-5D95-5018-9B80-DF5040DE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4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0EA20-8071-AB04-7F44-BBE67100C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70EB2-95E1-71DD-2704-0ED88669C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D20A8-586B-70C2-E325-A17935426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B9893-FE09-E16E-1A5E-A27B16A45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82F16-3A42-329F-B277-6302DF66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11CDF-D169-6466-CDCB-F2C5B018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7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E557B-AD15-D211-267F-5573BA7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3EBF35-1D36-2897-D987-5507675DB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1D4AA6-2A3A-540B-DCEC-FB0C95913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34918-49D6-4426-23DF-38FED1AD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4E487-A990-8FF0-A153-0D2A8710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9490A-7655-5C59-5F8B-02745C49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4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820D9D-B223-99A3-F20A-AFD5EC55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16B24-39FF-41AA-DBFC-19DF9AE18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53236-B46C-9CC0-C9DD-D01D70BCB1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04C052-321F-478C-9831-1C3C88BD77C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EADB1-BB5E-3D26-260B-D86E1CB0A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92C11-4C82-D0B5-EAC8-7227E67E5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242E12-A7BB-4972-9835-550E6BA5D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5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document&#10;&#10;Description automatically generated">
            <a:extLst>
              <a:ext uri="{FF2B5EF4-FFF2-40B4-BE49-F238E27FC236}">
                <a16:creationId xmlns:a16="http://schemas.microsoft.com/office/drawing/2014/main" id="{07D9C14F-9234-6B2D-0460-B87D6C70FA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85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LL Global,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Calica, Brandi</dc:creator>
  <cp:lastModifiedBy>Calica, Brandi</cp:lastModifiedBy>
  <cp:revision>1</cp:revision>
  <dcterms:created xsi:type="dcterms:W3CDTF">2024-11-18T14:27:03Z</dcterms:created>
  <dcterms:modified xsi:type="dcterms:W3CDTF">2024-11-18T14:28:20Z</dcterms:modified>
</cp:coreProperties>
</file>