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13" r:id="rId5"/>
  </p:sldMasterIdLst>
  <p:notesMasterIdLst>
    <p:notesMasterId r:id="rId12"/>
  </p:notesMasterIdLst>
  <p:handoutMasterIdLst>
    <p:handoutMasterId r:id="rId13"/>
  </p:handoutMasterIdLst>
  <p:sldIdLst>
    <p:sldId id="407" r:id="rId6"/>
    <p:sldId id="550" r:id="rId7"/>
    <p:sldId id="551" r:id="rId8"/>
    <p:sldId id="552" r:id="rId9"/>
    <p:sldId id="438" r:id="rId10"/>
    <p:sldId id="42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A00"/>
    <a:srgbClr val="FAC809"/>
    <a:srgbClr val="006EA0"/>
    <a:srgbClr val="0B9EC1"/>
    <a:srgbClr val="026EA0"/>
    <a:srgbClr val="404040"/>
    <a:srgbClr val="604099"/>
    <a:srgbClr val="008145"/>
    <a:srgbClr val="002F70"/>
    <a:srgbClr val="769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332" autoAdjust="0"/>
  </p:normalViewPr>
  <p:slideViewPr>
    <p:cSldViewPr snapToGrid="0">
      <p:cViewPr varScale="1">
        <p:scale>
          <a:sx n="103" d="100"/>
          <a:sy n="103" d="100"/>
        </p:scale>
        <p:origin x="168" y="102"/>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9" d="100"/>
          <a:sy n="89" d="100"/>
        </p:scale>
        <p:origin x="371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4740356277489751E-2"/>
          <c:w val="1"/>
          <c:h val="0.83532257464251913"/>
        </c:manualLayout>
      </c:layout>
      <c:barChart>
        <c:barDir val="col"/>
        <c:grouping val="clustered"/>
        <c:varyColors val="0"/>
        <c:ser>
          <c:idx val="0"/>
          <c:order val="0"/>
          <c:tx>
            <c:strRef>
              <c:f>Sheet1!$B$1</c:f>
              <c:strCache>
                <c:ptCount val="1"/>
                <c:pt idx="0">
                  <c:v>All 
Participants</c:v>
                </c:pt>
              </c:strCache>
            </c:strRef>
          </c:tx>
          <c:spPr>
            <a:solidFill>
              <a:srgbClr val="00146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8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#,##0</c:formatCode>
                <c:ptCount val="12"/>
                <c:pt idx="0">
                  <c:v>29095</c:v>
                </c:pt>
                <c:pt idx="1">
                  <c:v>28721</c:v>
                </c:pt>
                <c:pt idx="2">
                  <c:v>29208</c:v>
                </c:pt>
                <c:pt idx="3">
                  <c:v>28053</c:v>
                </c:pt>
                <c:pt idx="4">
                  <c:v>27039</c:v>
                </c:pt>
                <c:pt idx="5">
                  <c:v>25129</c:v>
                </c:pt>
                <c:pt idx="6">
                  <c:v>23595</c:v>
                </c:pt>
                <c:pt idx="7">
                  <c:v>19647</c:v>
                </c:pt>
                <c:pt idx="8">
                  <c:v>17751</c:v>
                </c:pt>
                <c:pt idx="9">
                  <c:v>16600</c:v>
                </c:pt>
                <c:pt idx="10">
                  <c:v>18849</c:v>
                </c:pt>
                <c:pt idx="11">
                  <c:v>19317</c:v>
                </c:pt>
              </c:numCache>
            </c:numRef>
          </c:val>
          <c:extLst>
            <c:ext xmlns:c16="http://schemas.microsoft.com/office/drawing/2014/chart" uri="{C3380CC4-5D6E-409C-BE32-E72D297353CC}">
              <c16:uniqueId val="{00000004-69CE-417F-9B0D-66BEF5E653BF}"/>
            </c:ext>
          </c:extLst>
        </c:ser>
        <c:dLbls>
          <c:showLegendKey val="0"/>
          <c:showVal val="0"/>
          <c:showCatName val="0"/>
          <c:showSerName val="0"/>
          <c:showPercent val="0"/>
          <c:showBubbleSize val="0"/>
        </c:dLbls>
        <c:gapWidth val="109"/>
        <c:axId val="2091290448"/>
        <c:axId val="2088825456"/>
      </c:barChart>
      <c:lineChart>
        <c:grouping val="standard"/>
        <c:varyColors val="0"/>
        <c:ser>
          <c:idx val="1"/>
          <c:order val="1"/>
          <c:tx>
            <c:strRef>
              <c:f>Sheet1!$C$1</c:f>
              <c:strCache>
                <c:ptCount val="1"/>
                <c:pt idx="0">
                  <c:v>Constant 
Group (18 cos.)</c:v>
                </c:pt>
              </c:strCache>
            </c:strRef>
          </c:tx>
          <c:spPr>
            <a:ln w="28575" cap="rnd">
              <a:solidFill>
                <a:srgbClr val="42985A"/>
              </a:solidFill>
              <a:round/>
            </a:ln>
            <a:effectLst/>
          </c:spPr>
          <c:marker>
            <c:symbol val="none"/>
          </c:marker>
          <c:dLbls>
            <c:spPr>
              <a:solidFill>
                <a:srgbClr val="42985A"/>
              </a:solidFill>
              <a:ln>
                <a:solidFill>
                  <a:srgbClr val="42985A"/>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Sheet1!$C$2:$C$13</c:f>
              <c:numCache>
                <c:formatCode>#,##0</c:formatCode>
                <c:ptCount val="12"/>
                <c:pt idx="0">
                  <c:v>22921</c:v>
                </c:pt>
                <c:pt idx="1">
                  <c:v>22415</c:v>
                </c:pt>
                <c:pt idx="2">
                  <c:v>22187</c:v>
                </c:pt>
                <c:pt idx="3">
                  <c:v>22506</c:v>
                </c:pt>
                <c:pt idx="4">
                  <c:v>21054</c:v>
                </c:pt>
                <c:pt idx="5">
                  <c:v>20251</c:v>
                </c:pt>
                <c:pt idx="6">
                  <c:v>20051</c:v>
                </c:pt>
                <c:pt idx="7">
                  <c:v>18925</c:v>
                </c:pt>
                <c:pt idx="8">
                  <c:v>16599</c:v>
                </c:pt>
                <c:pt idx="9">
                  <c:v>16132</c:v>
                </c:pt>
                <c:pt idx="10">
                  <c:v>18575</c:v>
                </c:pt>
                <c:pt idx="11">
                  <c:v>19317</c:v>
                </c:pt>
              </c:numCache>
            </c:numRef>
          </c:val>
          <c:smooth val="0"/>
          <c:extLst>
            <c:ext xmlns:c16="http://schemas.microsoft.com/office/drawing/2014/chart" uri="{C3380CC4-5D6E-409C-BE32-E72D297353CC}">
              <c16:uniqueId val="{00000000-C187-4A9A-B722-2B6E31309C9F}"/>
            </c:ext>
          </c:extLst>
        </c:ser>
        <c:dLbls>
          <c:showLegendKey val="0"/>
          <c:showVal val="0"/>
          <c:showCatName val="0"/>
          <c:showSerName val="0"/>
          <c:showPercent val="0"/>
          <c:showBubbleSize val="0"/>
        </c:dLbls>
        <c:marker val="1"/>
        <c:smooth val="0"/>
        <c:axId val="2091290448"/>
        <c:axId val="2088825456"/>
      </c:lineChart>
      <c:catAx>
        <c:axId val="209129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Arial" charset="0"/>
                <a:cs typeface="Arial" charset="0"/>
              </a:defRPr>
            </a:pPr>
            <a:endParaRPr lang="en-US"/>
          </a:p>
        </c:txPr>
        <c:crossAx val="2088825456"/>
        <c:crosses val="autoZero"/>
        <c:auto val="1"/>
        <c:lblAlgn val="ctr"/>
        <c:lblOffset val="100"/>
        <c:noMultiLvlLbl val="0"/>
      </c:catAx>
      <c:valAx>
        <c:axId val="2088825456"/>
        <c:scaling>
          <c:orientation val="minMax"/>
          <c:max val="35000"/>
          <c:min val="0"/>
        </c:scaling>
        <c:delete val="1"/>
        <c:axPos val="l"/>
        <c:numFmt formatCode="#,##0" sourceLinked="0"/>
        <c:majorTickMark val="out"/>
        <c:minorTickMark val="none"/>
        <c:tickLblPos val="nextTo"/>
        <c:crossAx val="2091290448"/>
        <c:crosses val="autoZero"/>
        <c:crossBetween val="between"/>
        <c:majorUnit val="5000"/>
      </c:valAx>
      <c:spPr>
        <a:noFill/>
        <a:ln>
          <a:noFill/>
        </a:ln>
        <a:effectLst/>
      </c:spPr>
    </c:plotArea>
    <c:legend>
      <c:legendPos val="t"/>
      <c:layout>
        <c:manualLayout>
          <c:xMode val="edge"/>
          <c:yMode val="edge"/>
          <c:x val="0.24711113948916463"/>
          <c:y val="6.6518204486610147E-3"/>
          <c:w val="0.34588278686674595"/>
          <c:h val="9.103875766872179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4740356277489751E-2"/>
          <c:w val="0.98151314354182495"/>
          <c:h val="0.83532257464251913"/>
        </c:manualLayout>
      </c:layout>
      <c:barChart>
        <c:barDir val="col"/>
        <c:grouping val="clustered"/>
        <c:varyColors val="0"/>
        <c:ser>
          <c:idx val="0"/>
          <c:order val="0"/>
          <c:tx>
            <c:strRef>
              <c:f>Sheet1!$B$1</c:f>
              <c:strCache>
                <c:ptCount val="1"/>
                <c:pt idx="0">
                  <c:v>Number of Recruits</c:v>
                </c:pt>
              </c:strCache>
            </c:strRef>
          </c:tx>
          <c:spPr>
            <a:solidFill>
              <a:srgbClr val="005F9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5F9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Sheet1!$B$2:$B$15</c:f>
              <c:numCache>
                <c:formatCode>#,##0</c:formatCode>
                <c:ptCount val="14"/>
                <c:pt idx="0">
                  <c:v>22765</c:v>
                </c:pt>
                <c:pt idx="1">
                  <c:v>23145</c:v>
                </c:pt>
                <c:pt idx="2">
                  <c:v>22921</c:v>
                </c:pt>
                <c:pt idx="3">
                  <c:v>22415</c:v>
                </c:pt>
                <c:pt idx="4">
                  <c:v>22187</c:v>
                </c:pt>
                <c:pt idx="5">
                  <c:v>22506</c:v>
                </c:pt>
                <c:pt idx="6">
                  <c:v>21054</c:v>
                </c:pt>
                <c:pt idx="7">
                  <c:v>20251</c:v>
                </c:pt>
                <c:pt idx="8">
                  <c:v>20051</c:v>
                </c:pt>
                <c:pt idx="9">
                  <c:v>18925</c:v>
                </c:pt>
                <c:pt idx="10">
                  <c:v>16599</c:v>
                </c:pt>
                <c:pt idx="11">
                  <c:v>16132</c:v>
                </c:pt>
                <c:pt idx="12">
                  <c:v>18575</c:v>
                </c:pt>
                <c:pt idx="13">
                  <c:v>19317</c:v>
                </c:pt>
              </c:numCache>
            </c:numRef>
          </c:val>
          <c:extLst>
            <c:ext xmlns:c16="http://schemas.microsoft.com/office/drawing/2014/chart" uri="{C3380CC4-5D6E-409C-BE32-E72D297353CC}">
              <c16:uniqueId val="{00000004-69CE-417F-9B0D-66BEF5E653BF}"/>
            </c:ext>
          </c:extLst>
        </c:ser>
        <c:dLbls>
          <c:showLegendKey val="0"/>
          <c:showVal val="0"/>
          <c:showCatName val="0"/>
          <c:showSerName val="0"/>
          <c:showPercent val="0"/>
          <c:showBubbleSize val="0"/>
        </c:dLbls>
        <c:gapWidth val="109"/>
        <c:axId val="2091290448"/>
        <c:axId val="2088825456"/>
      </c:barChart>
      <c:lineChart>
        <c:grouping val="standard"/>
        <c:varyColors val="0"/>
        <c:ser>
          <c:idx val="1"/>
          <c:order val="1"/>
          <c:tx>
            <c:strRef>
              <c:f>Sheet1!$C$1</c:f>
              <c:strCache>
                <c:ptCount val="1"/>
                <c:pt idx="0">
                  <c:v>% Change</c:v>
                </c:pt>
              </c:strCache>
            </c:strRef>
          </c:tx>
          <c:spPr>
            <a:ln w="28575" cap="rnd">
              <a:solidFill>
                <a:srgbClr val="42985A"/>
              </a:solidFill>
              <a:round/>
            </a:ln>
            <a:effectLst/>
          </c:spPr>
          <c:marker>
            <c:symbol val="none"/>
          </c:marker>
          <c:dLbls>
            <c:dLbl>
              <c:idx val="0"/>
              <c:spPr>
                <a:solidFill>
                  <a:srgbClr val="008145"/>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81B8-4661-9F79-338EAE00E0AB}"/>
                </c:ext>
              </c:extLst>
            </c:dLbl>
            <c:dLbl>
              <c:idx val="1"/>
              <c:spPr>
                <a:solidFill>
                  <a:srgbClr val="008145"/>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81B8-4661-9F79-338EAE00E0AB}"/>
                </c:ext>
              </c:extLst>
            </c:dLbl>
            <c:dLbl>
              <c:idx val="5"/>
              <c:spPr>
                <a:solidFill>
                  <a:srgbClr val="008145"/>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81B8-4661-9F79-338EAE00E0AB}"/>
                </c:ext>
              </c:extLst>
            </c:dLbl>
            <c:dLbl>
              <c:idx val="12"/>
              <c:spPr>
                <a:solidFill>
                  <a:srgbClr val="008145"/>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81B8-4661-9F79-338EAE00E0AB}"/>
                </c:ext>
              </c:extLst>
            </c:dLbl>
            <c:dLbl>
              <c:idx val="13"/>
              <c:spPr>
                <a:solidFill>
                  <a:srgbClr val="008145"/>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0762-4961-92E9-082BCCA358D7}"/>
                </c:ext>
              </c:extLst>
            </c:dLbl>
            <c:spPr>
              <a:solidFill>
                <a:srgbClr val="C0000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Sheet1!$C$2:$C$15</c:f>
              <c:numCache>
                <c:formatCode>0%</c:formatCode>
                <c:ptCount val="14"/>
                <c:pt idx="0">
                  <c:v>6.5437502763408054E-3</c:v>
                </c:pt>
                <c:pt idx="1">
                  <c:v>1.6692290797276521E-2</c:v>
                </c:pt>
                <c:pt idx="2">
                  <c:v>-9.6781162238064374E-3</c:v>
                </c:pt>
                <c:pt idx="3">
                  <c:v>-2.2075825662056629E-2</c:v>
                </c:pt>
                <c:pt idx="4">
                  <c:v>-1.0171759982154808E-2</c:v>
                </c:pt>
                <c:pt idx="5">
                  <c:v>1.4377788795240456E-2</c:v>
                </c:pt>
                <c:pt idx="6">
                  <c:v>-6.4516129032258063E-2</c:v>
                </c:pt>
                <c:pt idx="7">
                  <c:v>-3.8140020898641588E-2</c:v>
                </c:pt>
                <c:pt idx="8">
                  <c:v>-9.8760555034319297E-3</c:v>
                </c:pt>
                <c:pt idx="9">
                  <c:v>-5.615680015959304E-2</c:v>
                </c:pt>
                <c:pt idx="10">
                  <c:v>-0.12290620871862616</c:v>
                </c:pt>
                <c:pt idx="11">
                  <c:v>-2.813422495331044E-2</c:v>
                </c:pt>
                <c:pt idx="12">
                  <c:v>0.15143813538308951</c:v>
                </c:pt>
                <c:pt idx="13">
                  <c:v>3.994616419919246E-2</c:v>
                </c:pt>
              </c:numCache>
            </c:numRef>
          </c:val>
          <c:smooth val="0"/>
          <c:extLst>
            <c:ext xmlns:c16="http://schemas.microsoft.com/office/drawing/2014/chart" uri="{C3380CC4-5D6E-409C-BE32-E72D297353CC}">
              <c16:uniqueId val="{00000000-C187-4A9A-B722-2B6E31309C9F}"/>
            </c:ext>
          </c:extLst>
        </c:ser>
        <c:dLbls>
          <c:showLegendKey val="0"/>
          <c:showVal val="0"/>
          <c:showCatName val="0"/>
          <c:showSerName val="0"/>
          <c:showPercent val="0"/>
          <c:showBubbleSize val="0"/>
        </c:dLbls>
        <c:marker val="1"/>
        <c:smooth val="0"/>
        <c:axId val="1219943871"/>
        <c:axId val="1302482015"/>
      </c:lineChart>
      <c:catAx>
        <c:axId val="209129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Arial" charset="0"/>
                <a:cs typeface="Arial" charset="0"/>
              </a:defRPr>
            </a:pPr>
            <a:endParaRPr lang="en-US"/>
          </a:p>
        </c:txPr>
        <c:crossAx val="2088825456"/>
        <c:crosses val="autoZero"/>
        <c:auto val="1"/>
        <c:lblAlgn val="ctr"/>
        <c:lblOffset val="100"/>
        <c:noMultiLvlLbl val="0"/>
      </c:catAx>
      <c:valAx>
        <c:axId val="2088825456"/>
        <c:scaling>
          <c:orientation val="minMax"/>
          <c:max val="35000"/>
          <c:min val="0"/>
        </c:scaling>
        <c:delete val="1"/>
        <c:axPos val="l"/>
        <c:numFmt formatCode="#,##0" sourceLinked="0"/>
        <c:majorTickMark val="out"/>
        <c:minorTickMark val="none"/>
        <c:tickLblPos val="nextTo"/>
        <c:crossAx val="2091290448"/>
        <c:crosses val="autoZero"/>
        <c:crossBetween val="between"/>
        <c:majorUnit val="5000"/>
      </c:valAx>
      <c:valAx>
        <c:axId val="130248201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en-US"/>
          </a:p>
        </c:txPr>
        <c:crossAx val="1219943871"/>
        <c:crosses val="max"/>
        <c:crossBetween val="between"/>
      </c:valAx>
      <c:catAx>
        <c:axId val="1219943871"/>
        <c:scaling>
          <c:orientation val="minMax"/>
        </c:scaling>
        <c:delete val="1"/>
        <c:axPos val="b"/>
        <c:numFmt formatCode="General" sourceLinked="1"/>
        <c:majorTickMark val="out"/>
        <c:minorTickMark val="none"/>
        <c:tickLblPos val="nextTo"/>
        <c:crossAx val="1302482015"/>
        <c:crosses val="autoZero"/>
        <c:auto val="1"/>
        <c:lblAlgn val="ctr"/>
        <c:lblOffset val="100"/>
        <c:noMultiLvlLbl val="0"/>
      </c:catAx>
      <c:spPr>
        <a:noFill/>
        <a:ln>
          <a:noFill/>
        </a:ln>
        <a:effectLst/>
      </c:spPr>
    </c:plotArea>
    <c:legend>
      <c:legendPos val="t"/>
      <c:layout>
        <c:manualLayout>
          <c:xMode val="edge"/>
          <c:yMode val="edge"/>
          <c:x val="0.32383338542375495"/>
          <c:y val="6.6518204486610147E-3"/>
          <c:w val="0.36986957789432962"/>
          <c:h val="9.103875766872179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9.4740356277489751E-2"/>
          <c:w val="1"/>
          <c:h val="0.8213389044862478"/>
        </c:manualLayout>
      </c:layout>
      <c:barChart>
        <c:barDir val="col"/>
        <c:grouping val="clustered"/>
        <c:varyColors val="0"/>
        <c:ser>
          <c:idx val="0"/>
          <c:order val="0"/>
          <c:tx>
            <c:strRef>
              <c:f>Sheet1!$B$1</c:f>
              <c:strCache>
                <c:ptCount val="1"/>
                <c:pt idx="0">
                  <c:v>% Change in Recruiting for a Constant Group of 18 Cos.</c:v>
                </c:pt>
              </c:strCache>
            </c:strRef>
          </c:tx>
          <c:spPr>
            <a:solidFill>
              <a:srgbClr val="005F9F"/>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0-500C-431A-B9E4-C4CA26A08854}"/>
              </c:ext>
            </c:extLst>
          </c:dPt>
          <c:dPt>
            <c:idx val="3"/>
            <c:invertIfNegative val="0"/>
            <c:bubble3D val="0"/>
            <c:spPr>
              <a:solidFill>
                <a:srgbClr val="C00000"/>
              </a:solidFill>
              <a:ln>
                <a:noFill/>
              </a:ln>
              <a:effectLst/>
            </c:spPr>
            <c:extLst>
              <c:ext xmlns:c16="http://schemas.microsoft.com/office/drawing/2014/chart" uri="{C3380CC4-5D6E-409C-BE32-E72D297353CC}">
                <c16:uniqueId val="{00000001-500C-431A-B9E4-C4CA26A08854}"/>
              </c:ext>
            </c:extLst>
          </c:dPt>
          <c:dPt>
            <c:idx val="4"/>
            <c:invertIfNegative val="0"/>
            <c:bubble3D val="0"/>
            <c:spPr>
              <a:solidFill>
                <a:srgbClr val="C00000"/>
              </a:solidFill>
              <a:ln>
                <a:noFill/>
              </a:ln>
              <a:effectLst/>
            </c:spPr>
            <c:extLst>
              <c:ext xmlns:c16="http://schemas.microsoft.com/office/drawing/2014/chart" uri="{C3380CC4-5D6E-409C-BE32-E72D297353CC}">
                <c16:uniqueId val="{00000002-500C-431A-B9E4-C4CA26A08854}"/>
              </c:ext>
            </c:extLst>
          </c:dPt>
          <c:dPt>
            <c:idx val="6"/>
            <c:invertIfNegative val="0"/>
            <c:bubble3D val="0"/>
            <c:spPr>
              <a:solidFill>
                <a:srgbClr val="C00000"/>
              </a:solidFill>
              <a:ln>
                <a:noFill/>
              </a:ln>
              <a:effectLst/>
            </c:spPr>
            <c:extLst>
              <c:ext xmlns:c16="http://schemas.microsoft.com/office/drawing/2014/chart" uri="{C3380CC4-5D6E-409C-BE32-E72D297353CC}">
                <c16:uniqueId val="{00000003-500C-431A-B9E4-C4CA26A08854}"/>
              </c:ext>
            </c:extLst>
          </c:dPt>
          <c:dPt>
            <c:idx val="7"/>
            <c:invertIfNegative val="0"/>
            <c:bubble3D val="0"/>
            <c:spPr>
              <a:solidFill>
                <a:srgbClr val="C00000"/>
              </a:solidFill>
              <a:ln>
                <a:noFill/>
              </a:ln>
              <a:effectLst/>
            </c:spPr>
            <c:extLst>
              <c:ext xmlns:c16="http://schemas.microsoft.com/office/drawing/2014/chart" uri="{C3380CC4-5D6E-409C-BE32-E72D297353CC}">
                <c16:uniqueId val="{00000004-500C-431A-B9E4-C4CA26A08854}"/>
              </c:ext>
            </c:extLst>
          </c:dPt>
          <c:dPt>
            <c:idx val="8"/>
            <c:invertIfNegative val="0"/>
            <c:bubble3D val="0"/>
            <c:spPr>
              <a:solidFill>
                <a:srgbClr val="C00000"/>
              </a:solidFill>
              <a:ln>
                <a:noFill/>
              </a:ln>
              <a:effectLst/>
            </c:spPr>
            <c:extLst>
              <c:ext xmlns:c16="http://schemas.microsoft.com/office/drawing/2014/chart" uri="{C3380CC4-5D6E-409C-BE32-E72D297353CC}">
                <c16:uniqueId val="{00000005-500C-431A-B9E4-C4CA26A08854}"/>
              </c:ext>
            </c:extLst>
          </c:dPt>
          <c:dPt>
            <c:idx val="9"/>
            <c:invertIfNegative val="0"/>
            <c:bubble3D val="0"/>
            <c:spPr>
              <a:solidFill>
                <a:srgbClr val="C00000"/>
              </a:solidFill>
              <a:ln>
                <a:noFill/>
              </a:ln>
              <a:effectLst/>
            </c:spPr>
            <c:extLst>
              <c:ext xmlns:c16="http://schemas.microsoft.com/office/drawing/2014/chart" uri="{C3380CC4-5D6E-409C-BE32-E72D297353CC}">
                <c16:uniqueId val="{00000006-500C-431A-B9E4-C4CA26A08854}"/>
              </c:ext>
            </c:extLst>
          </c:dPt>
          <c:dPt>
            <c:idx val="10"/>
            <c:invertIfNegative val="0"/>
            <c:bubble3D val="0"/>
            <c:spPr>
              <a:solidFill>
                <a:srgbClr val="C00000"/>
              </a:solidFill>
              <a:ln>
                <a:noFill/>
              </a:ln>
              <a:effectLst/>
            </c:spPr>
            <c:extLst>
              <c:ext xmlns:c16="http://schemas.microsoft.com/office/drawing/2014/chart" uri="{C3380CC4-5D6E-409C-BE32-E72D297353CC}">
                <c16:uniqueId val="{00000007-500C-431A-B9E4-C4CA26A08854}"/>
              </c:ext>
            </c:extLst>
          </c:dPt>
          <c:dPt>
            <c:idx val="11"/>
            <c:invertIfNegative val="0"/>
            <c:bubble3D val="0"/>
            <c:spPr>
              <a:solidFill>
                <a:srgbClr val="C00000"/>
              </a:solidFill>
              <a:ln>
                <a:noFill/>
              </a:ln>
              <a:effectLst/>
            </c:spPr>
            <c:extLst>
              <c:ext xmlns:c16="http://schemas.microsoft.com/office/drawing/2014/chart" uri="{C3380CC4-5D6E-409C-BE32-E72D297353CC}">
                <c16:uniqueId val="{00000008-500C-431A-B9E4-C4CA26A08854}"/>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500C-431A-B9E4-C4CA26A08854}"/>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500C-431A-B9E4-C4CA26A08854}"/>
                </c:ext>
              </c:extLst>
            </c:dLbl>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00C-431A-B9E4-C4CA26A08854}"/>
                </c:ext>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00C-431A-B9E4-C4CA26A08854}"/>
                </c:ext>
              </c:extLst>
            </c:dLbl>
            <c:dLbl>
              <c:idx val="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00C-431A-B9E4-C4CA26A08854}"/>
                </c:ext>
              </c:extLst>
            </c:dLbl>
            <c:dLbl>
              <c:idx val="5"/>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500C-431A-B9E4-C4CA26A08854}"/>
                </c:ext>
              </c:extLst>
            </c:dLbl>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00C-431A-B9E4-C4CA26A08854}"/>
                </c:ext>
              </c:extLst>
            </c:dLbl>
            <c:dLbl>
              <c:idx val="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500C-431A-B9E4-C4CA26A08854}"/>
                </c:ext>
              </c:extLst>
            </c:dLbl>
            <c:dLbl>
              <c:idx val="8"/>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500C-431A-B9E4-C4CA26A08854}"/>
                </c:ext>
              </c:extLst>
            </c:dLbl>
            <c:dLbl>
              <c:idx val="9"/>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500C-431A-B9E4-C4CA26A08854}"/>
                </c:ext>
              </c:extLst>
            </c:dLbl>
            <c:dLbl>
              <c:idx val="1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500C-431A-B9E4-C4CA26A08854}"/>
                </c:ext>
              </c:extLst>
            </c:dLbl>
            <c:dLbl>
              <c:idx val="1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500C-431A-B9E4-C4CA26A08854}"/>
                </c:ext>
              </c:extLst>
            </c:dLbl>
            <c:dLbl>
              <c:idx val="1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500C-431A-B9E4-C4CA26A08854}"/>
                </c:ext>
              </c:extLst>
            </c:dLbl>
            <c:dLbl>
              <c:idx val="1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500C-431A-B9E4-C4CA26A0885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Sheet1!$B$2:$B$15</c:f>
              <c:numCache>
                <c:formatCode>0%</c:formatCode>
                <c:ptCount val="14"/>
                <c:pt idx="0">
                  <c:v>0.01</c:v>
                </c:pt>
                <c:pt idx="1">
                  <c:v>0.02</c:v>
                </c:pt>
                <c:pt idx="2">
                  <c:v>-0.01</c:v>
                </c:pt>
                <c:pt idx="3">
                  <c:v>-0.02</c:v>
                </c:pt>
                <c:pt idx="4">
                  <c:v>-0.01</c:v>
                </c:pt>
                <c:pt idx="5">
                  <c:v>0.01</c:v>
                </c:pt>
                <c:pt idx="6">
                  <c:v>-0.06</c:v>
                </c:pt>
                <c:pt idx="7">
                  <c:v>-0.04</c:v>
                </c:pt>
                <c:pt idx="8">
                  <c:v>-0.01</c:v>
                </c:pt>
                <c:pt idx="9">
                  <c:v>-0.06</c:v>
                </c:pt>
                <c:pt idx="10">
                  <c:v>-0.12</c:v>
                </c:pt>
                <c:pt idx="11">
                  <c:v>-0.03</c:v>
                </c:pt>
                <c:pt idx="12">
                  <c:v>0.15</c:v>
                </c:pt>
                <c:pt idx="13">
                  <c:v>0.04</c:v>
                </c:pt>
              </c:numCache>
            </c:numRef>
          </c:val>
          <c:extLst>
            <c:ext xmlns:c16="http://schemas.microsoft.com/office/drawing/2014/chart" uri="{C3380CC4-5D6E-409C-BE32-E72D297353CC}">
              <c16:uniqueId val="{00000004-69CE-417F-9B0D-66BEF5E653BF}"/>
            </c:ext>
          </c:extLst>
        </c:ser>
        <c:dLbls>
          <c:dLblPos val="outEnd"/>
          <c:showLegendKey val="0"/>
          <c:showVal val="1"/>
          <c:showCatName val="0"/>
          <c:showSerName val="0"/>
          <c:showPercent val="0"/>
          <c:showBubbleSize val="0"/>
        </c:dLbls>
        <c:gapWidth val="109"/>
        <c:axId val="2091290448"/>
        <c:axId val="2088825456"/>
      </c:barChart>
      <c:catAx>
        <c:axId val="20912904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Arial" charset="0"/>
                <a:cs typeface="Arial" charset="0"/>
              </a:defRPr>
            </a:pPr>
            <a:endParaRPr lang="en-US"/>
          </a:p>
        </c:txPr>
        <c:crossAx val="2088825456"/>
        <c:crosses val="autoZero"/>
        <c:auto val="1"/>
        <c:lblAlgn val="ctr"/>
        <c:lblOffset val="100"/>
        <c:noMultiLvlLbl val="0"/>
      </c:catAx>
      <c:valAx>
        <c:axId val="2088825456"/>
        <c:scaling>
          <c:orientation val="minMax"/>
          <c:max val="0.2"/>
          <c:min val="-0.2"/>
        </c:scaling>
        <c:delete val="1"/>
        <c:axPos val="l"/>
        <c:numFmt formatCode="0%" sourceLinked="0"/>
        <c:majorTickMark val="out"/>
        <c:minorTickMark val="out"/>
        <c:tickLblPos val="nextTo"/>
        <c:crossAx val="2091290448"/>
        <c:crosses val="autoZero"/>
        <c:crossBetween val="between"/>
        <c:majorUnit val="2.0000000000000004E-2"/>
        <c:minorUnit val="2.0000000000000004E-2"/>
      </c:val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49450280445619E-2"/>
          <c:y val="6.8712904910508701E-2"/>
          <c:w val="0.97810557343964932"/>
          <c:h val="0.81148340909928973"/>
        </c:manualLayout>
      </c:layout>
      <c:lineChart>
        <c:grouping val="standard"/>
        <c:varyColors val="0"/>
        <c:ser>
          <c:idx val="0"/>
          <c:order val="0"/>
          <c:tx>
            <c:strRef>
              <c:f>Sheet1!$B$1</c:f>
              <c:strCache>
                <c:ptCount val="1"/>
                <c:pt idx="0">
                  <c:v>Agency-Building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B0F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Sheet1!$A$2:$A$50</c:f>
              <c:numCache>
                <c:formatCode>General</c:formatCode>
                <c:ptCount val="49"/>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pt idx="48">
                  <c:v>2024</c:v>
                </c:pt>
              </c:numCache>
            </c:numRef>
          </c:cat>
          <c:val>
            <c:numRef>
              <c:f>Sheet1!$B$2:$B$50</c:f>
              <c:numCache>
                <c:formatCode>#,##0</c:formatCode>
                <c:ptCount val="49"/>
                <c:pt idx="0">
                  <c:v>48730</c:v>
                </c:pt>
                <c:pt idx="1">
                  <c:v>48102</c:v>
                </c:pt>
                <c:pt idx="2">
                  <c:v>43961</c:v>
                </c:pt>
                <c:pt idx="3">
                  <c:v>43065</c:v>
                </c:pt>
                <c:pt idx="4">
                  <c:v>45334</c:v>
                </c:pt>
                <c:pt idx="5">
                  <c:v>40795</c:v>
                </c:pt>
                <c:pt idx="6">
                  <c:v>42129</c:v>
                </c:pt>
                <c:pt idx="7">
                  <c:v>42695</c:v>
                </c:pt>
                <c:pt idx="8">
                  <c:v>34448</c:v>
                </c:pt>
                <c:pt idx="9">
                  <c:v>36807</c:v>
                </c:pt>
                <c:pt idx="10">
                  <c:v>40644</c:v>
                </c:pt>
                <c:pt idx="11">
                  <c:v>36678</c:v>
                </c:pt>
                <c:pt idx="12">
                  <c:v>37916</c:v>
                </c:pt>
                <c:pt idx="13">
                  <c:v>36117</c:v>
                </c:pt>
                <c:pt idx="14">
                  <c:v>36502</c:v>
                </c:pt>
                <c:pt idx="15">
                  <c:v>33478</c:v>
                </c:pt>
                <c:pt idx="16">
                  <c:v>29746</c:v>
                </c:pt>
                <c:pt idx="17">
                  <c:v>26922</c:v>
                </c:pt>
                <c:pt idx="18">
                  <c:v>23186</c:v>
                </c:pt>
                <c:pt idx="19">
                  <c:v>24866</c:v>
                </c:pt>
                <c:pt idx="20">
                  <c:v>24753</c:v>
                </c:pt>
                <c:pt idx="21">
                  <c:v>27502</c:v>
                </c:pt>
                <c:pt idx="22">
                  <c:v>30962</c:v>
                </c:pt>
                <c:pt idx="23">
                  <c:v>34120</c:v>
                </c:pt>
                <c:pt idx="24">
                  <c:v>34356</c:v>
                </c:pt>
                <c:pt idx="25">
                  <c:v>35914</c:v>
                </c:pt>
                <c:pt idx="26">
                  <c:v>32143</c:v>
                </c:pt>
                <c:pt idx="27">
                  <c:v>29968</c:v>
                </c:pt>
                <c:pt idx="28">
                  <c:v>25607</c:v>
                </c:pt>
                <c:pt idx="29">
                  <c:v>27236</c:v>
                </c:pt>
                <c:pt idx="30">
                  <c:v>24476</c:v>
                </c:pt>
                <c:pt idx="31">
                  <c:v>25736</c:v>
                </c:pt>
                <c:pt idx="32">
                  <c:v>30390</c:v>
                </c:pt>
                <c:pt idx="33">
                  <c:v>29700</c:v>
                </c:pt>
                <c:pt idx="34">
                  <c:v>27763</c:v>
                </c:pt>
                <c:pt idx="35">
                  <c:v>30461</c:v>
                </c:pt>
                <c:pt idx="36">
                  <c:v>27889</c:v>
                </c:pt>
                <c:pt idx="37">
                  <c:v>29095</c:v>
                </c:pt>
                <c:pt idx="38">
                  <c:v>28721</c:v>
                </c:pt>
                <c:pt idx="39">
                  <c:v>29208</c:v>
                </c:pt>
                <c:pt idx="40">
                  <c:v>28053</c:v>
                </c:pt>
                <c:pt idx="41">
                  <c:v>27039</c:v>
                </c:pt>
                <c:pt idx="42">
                  <c:v>25129</c:v>
                </c:pt>
                <c:pt idx="43">
                  <c:v>23595</c:v>
                </c:pt>
                <c:pt idx="44">
                  <c:v>19647</c:v>
                </c:pt>
                <c:pt idx="45">
                  <c:v>17751</c:v>
                </c:pt>
                <c:pt idx="46">
                  <c:v>16600</c:v>
                </c:pt>
                <c:pt idx="47">
                  <c:v>18849</c:v>
                </c:pt>
                <c:pt idx="48">
                  <c:v>19317</c:v>
                </c:pt>
              </c:numCache>
            </c:numRef>
          </c:val>
          <c:smooth val="0"/>
          <c:extLst>
            <c:ext xmlns:c16="http://schemas.microsoft.com/office/drawing/2014/chart" uri="{C3380CC4-5D6E-409C-BE32-E72D297353CC}">
              <c16:uniqueId val="{00000000-1A4E-4ACD-A0D2-6C222D2611BF}"/>
            </c:ext>
          </c:extLst>
        </c:ser>
        <c:ser>
          <c:idx val="1"/>
          <c:order val="1"/>
          <c:tx>
            <c:strRef>
              <c:f>Sheet1!$C$1</c:f>
              <c:strCache>
                <c:ptCount val="1"/>
                <c:pt idx="0">
                  <c:v>MLEA</c:v>
                </c:pt>
              </c:strCache>
            </c:strRef>
          </c:tx>
          <c:spPr>
            <a:ln w="28575" cap="rnd">
              <a:solidFill>
                <a:schemeClr val="accent2"/>
              </a:solidFill>
              <a:round/>
            </a:ln>
            <a:effectLst/>
          </c:spPr>
          <c:marker>
            <c:symbol val="circle"/>
            <c:size val="5"/>
            <c:spPr>
              <a:solidFill>
                <a:srgbClr val="DAAA00"/>
              </a:solidFill>
              <a:ln w="9525">
                <a:solidFill>
                  <a:schemeClr val="accent2"/>
                </a:solidFill>
              </a:ln>
              <a:effectLst/>
            </c:spPr>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DAAA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Sheet1!$A$2:$A$50</c:f>
              <c:numCache>
                <c:formatCode>General</c:formatCode>
                <c:ptCount val="49"/>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pt idx="48">
                  <c:v>2024</c:v>
                </c:pt>
              </c:numCache>
            </c:numRef>
          </c:cat>
          <c:val>
            <c:numRef>
              <c:f>Sheet1!$C$2:$C$50</c:f>
              <c:numCache>
                <c:formatCode>#,##0</c:formatCode>
                <c:ptCount val="49"/>
                <c:pt idx="0">
                  <c:v>3109</c:v>
                </c:pt>
                <c:pt idx="1">
                  <c:v>3469</c:v>
                </c:pt>
                <c:pt idx="2">
                  <c:v>4664</c:v>
                </c:pt>
                <c:pt idx="3">
                  <c:v>5425</c:v>
                </c:pt>
                <c:pt idx="4">
                  <c:v>5089</c:v>
                </c:pt>
                <c:pt idx="5">
                  <c:v>6397</c:v>
                </c:pt>
                <c:pt idx="6">
                  <c:v>5944</c:v>
                </c:pt>
                <c:pt idx="7">
                  <c:v>5412</c:v>
                </c:pt>
                <c:pt idx="8">
                  <c:v>5453</c:v>
                </c:pt>
                <c:pt idx="9">
                  <c:v>5704</c:v>
                </c:pt>
                <c:pt idx="10">
                  <c:v>5460</c:v>
                </c:pt>
                <c:pt idx="11">
                  <c:v>5228</c:v>
                </c:pt>
                <c:pt idx="12">
                  <c:v>5210</c:v>
                </c:pt>
                <c:pt idx="13">
                  <c:v>4926</c:v>
                </c:pt>
                <c:pt idx="14">
                  <c:v>5322</c:v>
                </c:pt>
                <c:pt idx="15">
                  <c:v>3515</c:v>
                </c:pt>
                <c:pt idx="16">
                  <c:v>3634</c:v>
                </c:pt>
                <c:pt idx="17">
                  <c:v>3782</c:v>
                </c:pt>
                <c:pt idx="18">
                  <c:v>3915</c:v>
                </c:pt>
                <c:pt idx="19">
                  <c:v>3884</c:v>
                </c:pt>
                <c:pt idx="20">
                  <c:v>4465</c:v>
                </c:pt>
                <c:pt idx="21">
                  <c:v>5176</c:v>
                </c:pt>
                <c:pt idx="22">
                  <c:v>5467</c:v>
                </c:pt>
                <c:pt idx="23">
                  <c:v>5688</c:v>
                </c:pt>
                <c:pt idx="24">
                  <c:v>6001</c:v>
                </c:pt>
                <c:pt idx="25">
                  <c:v>3946</c:v>
                </c:pt>
                <c:pt idx="26">
                  <c:v>4720</c:v>
                </c:pt>
                <c:pt idx="27">
                  <c:v>5067</c:v>
                </c:pt>
                <c:pt idx="28">
                  <c:v>5464</c:v>
                </c:pt>
                <c:pt idx="29">
                  <c:v>6370</c:v>
                </c:pt>
                <c:pt idx="30">
                  <c:v>7040</c:v>
                </c:pt>
                <c:pt idx="31">
                  <c:v>7054</c:v>
                </c:pt>
                <c:pt idx="32">
                  <c:v>7031</c:v>
                </c:pt>
                <c:pt idx="33">
                  <c:v>5811</c:v>
                </c:pt>
                <c:pt idx="34">
                  <c:v>5505</c:v>
                </c:pt>
                <c:pt idx="35">
                  <c:v>6270</c:v>
                </c:pt>
                <c:pt idx="36">
                  <c:v>6770</c:v>
                </c:pt>
                <c:pt idx="37">
                  <c:v>5917</c:v>
                </c:pt>
                <c:pt idx="38">
                  <c:v>6089</c:v>
                </c:pt>
                <c:pt idx="39">
                  <c:v>6151</c:v>
                </c:pt>
                <c:pt idx="40">
                  <c:v>5699</c:v>
                </c:pt>
                <c:pt idx="41">
                  <c:v>5302</c:v>
                </c:pt>
                <c:pt idx="42">
                  <c:v>4772</c:v>
                </c:pt>
                <c:pt idx="43">
                  <c:v>4695</c:v>
                </c:pt>
                <c:pt idx="44">
                  <c:v>4402</c:v>
                </c:pt>
                <c:pt idx="45">
                  <c:v>4716</c:v>
                </c:pt>
                <c:pt idx="46">
                  <c:v>4103</c:v>
                </c:pt>
                <c:pt idx="47">
                  <c:v>3786</c:v>
                </c:pt>
                <c:pt idx="48">
                  <c:v>2206</c:v>
                </c:pt>
              </c:numCache>
            </c:numRef>
          </c:val>
          <c:smooth val="0"/>
          <c:extLst>
            <c:ext xmlns:c16="http://schemas.microsoft.com/office/drawing/2014/chart" uri="{C3380CC4-5D6E-409C-BE32-E72D297353CC}">
              <c16:uniqueId val="{00000001-1A4E-4ACD-A0D2-6C222D2611BF}"/>
            </c:ext>
          </c:extLst>
        </c:ser>
        <c:ser>
          <c:idx val="2"/>
          <c:order val="2"/>
          <c:tx>
            <c:strRef>
              <c:f>Sheet1!$D$1</c:f>
              <c:strCache>
                <c:ptCount val="1"/>
                <c:pt idx="0">
                  <c:v>Total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Sheet1!$A$2:$A$50</c:f>
              <c:numCache>
                <c:formatCode>General</c:formatCode>
                <c:ptCount val="49"/>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pt idx="47">
                  <c:v>2023</c:v>
                </c:pt>
                <c:pt idx="48">
                  <c:v>2024</c:v>
                </c:pt>
              </c:numCache>
            </c:numRef>
          </c:cat>
          <c:val>
            <c:numRef>
              <c:f>Sheet1!$D$2:$D$50</c:f>
              <c:numCache>
                <c:formatCode>#,##0</c:formatCode>
                <c:ptCount val="49"/>
                <c:pt idx="0">
                  <c:v>51839</c:v>
                </c:pt>
                <c:pt idx="1">
                  <c:v>51571</c:v>
                </c:pt>
                <c:pt idx="2">
                  <c:v>48625</c:v>
                </c:pt>
                <c:pt idx="3">
                  <c:v>48490</c:v>
                </c:pt>
                <c:pt idx="4">
                  <c:v>50423</c:v>
                </c:pt>
                <c:pt idx="5">
                  <c:v>47192</c:v>
                </c:pt>
                <c:pt idx="6">
                  <c:v>48073</c:v>
                </c:pt>
                <c:pt idx="7">
                  <c:v>48107</c:v>
                </c:pt>
                <c:pt idx="8">
                  <c:v>39901</c:v>
                </c:pt>
                <c:pt idx="9">
                  <c:v>42511</c:v>
                </c:pt>
                <c:pt idx="10">
                  <c:v>46104</c:v>
                </c:pt>
                <c:pt idx="11">
                  <c:v>41906</c:v>
                </c:pt>
                <c:pt idx="12">
                  <c:v>43126</c:v>
                </c:pt>
                <c:pt idx="13">
                  <c:v>41043</c:v>
                </c:pt>
                <c:pt idx="14">
                  <c:v>41824</c:v>
                </c:pt>
                <c:pt idx="15">
                  <c:v>36993</c:v>
                </c:pt>
                <c:pt idx="16">
                  <c:v>33380</c:v>
                </c:pt>
                <c:pt idx="17">
                  <c:v>30704</c:v>
                </c:pt>
                <c:pt idx="18">
                  <c:v>27101</c:v>
                </c:pt>
                <c:pt idx="19">
                  <c:v>28750</c:v>
                </c:pt>
                <c:pt idx="20">
                  <c:v>29218</c:v>
                </c:pt>
                <c:pt idx="21">
                  <c:v>32678</c:v>
                </c:pt>
                <c:pt idx="22">
                  <c:v>36429</c:v>
                </c:pt>
                <c:pt idx="23">
                  <c:v>39808</c:v>
                </c:pt>
                <c:pt idx="24">
                  <c:v>40357</c:v>
                </c:pt>
                <c:pt idx="25">
                  <c:v>39971</c:v>
                </c:pt>
                <c:pt idx="26">
                  <c:v>36863</c:v>
                </c:pt>
                <c:pt idx="27">
                  <c:v>35035</c:v>
                </c:pt>
                <c:pt idx="28">
                  <c:v>31055</c:v>
                </c:pt>
                <c:pt idx="29">
                  <c:v>33606</c:v>
                </c:pt>
                <c:pt idx="30">
                  <c:v>31516</c:v>
                </c:pt>
                <c:pt idx="31">
                  <c:v>32790</c:v>
                </c:pt>
                <c:pt idx="32">
                  <c:v>37421</c:v>
                </c:pt>
                <c:pt idx="33">
                  <c:v>35511</c:v>
                </c:pt>
                <c:pt idx="34">
                  <c:v>33268</c:v>
                </c:pt>
                <c:pt idx="35">
                  <c:v>36731</c:v>
                </c:pt>
                <c:pt idx="36">
                  <c:v>34659</c:v>
                </c:pt>
                <c:pt idx="37">
                  <c:v>35012</c:v>
                </c:pt>
                <c:pt idx="38">
                  <c:v>34810</c:v>
                </c:pt>
                <c:pt idx="39">
                  <c:v>35359</c:v>
                </c:pt>
                <c:pt idx="40">
                  <c:v>33752</c:v>
                </c:pt>
                <c:pt idx="41">
                  <c:v>32341</c:v>
                </c:pt>
                <c:pt idx="42">
                  <c:v>29901</c:v>
                </c:pt>
                <c:pt idx="43">
                  <c:v>28290</c:v>
                </c:pt>
                <c:pt idx="44">
                  <c:v>24049</c:v>
                </c:pt>
                <c:pt idx="45">
                  <c:v>22467</c:v>
                </c:pt>
                <c:pt idx="46">
                  <c:v>20703</c:v>
                </c:pt>
                <c:pt idx="47">
                  <c:v>22635</c:v>
                </c:pt>
                <c:pt idx="48">
                  <c:v>21523</c:v>
                </c:pt>
              </c:numCache>
            </c:numRef>
          </c:val>
          <c:smooth val="0"/>
          <c:extLst>
            <c:ext xmlns:c16="http://schemas.microsoft.com/office/drawing/2014/chart" uri="{C3380CC4-5D6E-409C-BE32-E72D297353CC}">
              <c16:uniqueId val="{00000000-7F4D-4F90-A37E-7ACDB63D6260}"/>
            </c:ext>
          </c:extLst>
        </c:ser>
        <c:dLbls>
          <c:showLegendKey val="0"/>
          <c:showVal val="0"/>
          <c:showCatName val="0"/>
          <c:showSerName val="0"/>
          <c:showPercent val="0"/>
          <c:showBubbleSize val="0"/>
        </c:dLbls>
        <c:marker val="1"/>
        <c:smooth val="0"/>
        <c:axId val="805023224"/>
        <c:axId val="805027160"/>
      </c:lineChart>
      <c:catAx>
        <c:axId val="805023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805027160"/>
        <c:crosses val="autoZero"/>
        <c:auto val="1"/>
        <c:lblAlgn val="ctr"/>
        <c:lblOffset val="100"/>
        <c:noMultiLvlLbl val="0"/>
      </c:catAx>
      <c:valAx>
        <c:axId val="805027160"/>
        <c:scaling>
          <c:orientation val="minMax"/>
        </c:scaling>
        <c:delete val="1"/>
        <c:axPos val="l"/>
        <c:numFmt formatCode="#,##0" sourceLinked="1"/>
        <c:majorTickMark val="none"/>
        <c:minorTickMark val="none"/>
        <c:tickLblPos val="nextTo"/>
        <c:crossAx val="805023224"/>
        <c:crosses val="autoZero"/>
        <c:crossBetween val="between"/>
      </c:valAx>
      <c:spPr>
        <a:noFill/>
        <a:ln>
          <a:noFill/>
        </a:ln>
        <a:effectLst/>
      </c:spPr>
    </c:plotArea>
    <c:legend>
      <c:legendPos val="t"/>
      <c:layout>
        <c:manualLayout>
          <c:xMode val="edge"/>
          <c:yMode val="edge"/>
          <c:x val="0.31098235545113467"/>
          <c:y val="1.6336632389753459E-2"/>
          <c:w val="0.34861648393947381"/>
          <c:h val="5.23762725207552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4/8/2025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4/8/2025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228493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4C921-3F63-4B41-A2D6-50BC2EF01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9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4C921-3F63-4B41-A2D6-50BC2EF01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36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4C921-3F63-4B41-A2D6-50BC2EF01A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646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ov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10"/>
            <a:ext cx="12192000" cy="508000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2092773969"/>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
        <p:nvSpPr>
          <p:cNvPr id="2" name="Rectangle 1">
            <a:extLst>
              <a:ext uri="{FF2B5EF4-FFF2-40B4-BE49-F238E27FC236}">
                <a16:creationId xmlns:a16="http://schemas.microsoft.com/office/drawing/2014/main" id="{F42CEEF0-047B-5B90-1B6A-504020221E4E}"/>
              </a:ext>
            </a:extLst>
          </p:cNvPr>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3" name="Title Placeholder 37">
            <a:extLst>
              <a:ext uri="{FF2B5EF4-FFF2-40B4-BE49-F238E27FC236}">
                <a16:creationId xmlns:a16="http://schemas.microsoft.com/office/drawing/2014/main" id="{0580C4C7-F3E8-53A9-4E4C-0D68A2E13EB8}"/>
              </a:ext>
            </a:extLst>
          </p:cNvPr>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2709348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
        <p:nvSpPr>
          <p:cNvPr id="10" name="Rectangle 9">
            <a:extLst>
              <a:ext uri="{FF2B5EF4-FFF2-40B4-BE49-F238E27FC236}">
                <a16:creationId xmlns:a16="http://schemas.microsoft.com/office/drawing/2014/main" id="{573622B2-7F7E-871E-2D14-FD0E8C9E1F8D}"/>
              </a:ext>
            </a:extLst>
          </p:cNvPr>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2" name="Title Placeholder 37">
            <a:extLst>
              <a:ext uri="{FF2B5EF4-FFF2-40B4-BE49-F238E27FC236}">
                <a16:creationId xmlns:a16="http://schemas.microsoft.com/office/drawing/2014/main" id="{1EFECEBA-EBA8-2D7A-9AA4-DB4D6E1BA90C}"/>
              </a:ext>
            </a:extLst>
          </p:cNvPr>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396479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
        <p:nvSpPr>
          <p:cNvPr id="8" name="Rectangle 7">
            <a:extLst>
              <a:ext uri="{FF2B5EF4-FFF2-40B4-BE49-F238E27FC236}">
                <a16:creationId xmlns:a16="http://schemas.microsoft.com/office/drawing/2014/main" id="{35CC850C-C8A6-CEF5-28B0-DFACD2F9280C}"/>
              </a:ext>
            </a:extLst>
          </p:cNvPr>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2" name="Title Placeholder 37">
            <a:extLst>
              <a:ext uri="{FF2B5EF4-FFF2-40B4-BE49-F238E27FC236}">
                <a16:creationId xmlns:a16="http://schemas.microsoft.com/office/drawing/2014/main" id="{DA6D34C6-D5D0-3C43-0406-71931888CE12}"/>
              </a:ext>
            </a:extLst>
          </p:cNvPr>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
        <p:nvSpPr>
          <p:cNvPr id="4" name="Rectangle 3">
            <a:extLst>
              <a:ext uri="{FF2B5EF4-FFF2-40B4-BE49-F238E27FC236}">
                <a16:creationId xmlns:a16="http://schemas.microsoft.com/office/drawing/2014/main" id="{72E81480-3D8B-FB01-C21F-A8E046523566}"/>
              </a:ext>
            </a:extLst>
          </p:cNvPr>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5" name="Title Placeholder 37">
            <a:extLst>
              <a:ext uri="{FF2B5EF4-FFF2-40B4-BE49-F238E27FC236}">
                <a16:creationId xmlns:a16="http://schemas.microsoft.com/office/drawing/2014/main" id="{E1FE5932-34E4-F457-3545-C4030B6221F6}"/>
              </a:ext>
            </a:extLst>
          </p:cNvPr>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1023661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
        <p:nvSpPr>
          <p:cNvPr id="16" name="Rectangle 15">
            <a:extLst>
              <a:ext uri="{FF2B5EF4-FFF2-40B4-BE49-F238E27FC236}">
                <a16:creationId xmlns:a16="http://schemas.microsoft.com/office/drawing/2014/main" id="{FA4F36B1-9C85-4073-FC69-8D4FD01E77DE}"/>
              </a:ext>
            </a:extLst>
          </p:cNvPr>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7" name="Title Placeholder 37">
            <a:extLst>
              <a:ext uri="{FF2B5EF4-FFF2-40B4-BE49-F238E27FC236}">
                <a16:creationId xmlns:a16="http://schemas.microsoft.com/office/drawing/2014/main" id="{E976198B-2AF0-F16A-4DE2-3F98FA72D038}"/>
              </a:ext>
            </a:extLst>
          </p:cNvPr>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196070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
        <p:nvSpPr>
          <p:cNvPr id="11" name="Rectangle 10">
            <a:extLst>
              <a:ext uri="{FF2B5EF4-FFF2-40B4-BE49-F238E27FC236}">
                <a16:creationId xmlns:a16="http://schemas.microsoft.com/office/drawing/2014/main" id="{03BDE39F-FC10-25C6-D705-C45C4AFD7CA2}"/>
              </a:ext>
            </a:extLst>
          </p:cNvPr>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2" name="Title Placeholder 37">
            <a:extLst>
              <a:ext uri="{FF2B5EF4-FFF2-40B4-BE49-F238E27FC236}">
                <a16:creationId xmlns:a16="http://schemas.microsoft.com/office/drawing/2014/main" id="{B75608A0-0985-A697-B58B-55AA39B04082}"/>
              </a:ext>
            </a:extLst>
          </p:cNvPr>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1837111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10"/>
            <a:ext cx="12192000" cy="508000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3181508497"/>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
        <p:nvSpPr>
          <p:cNvPr id="4" name="Rectangle 3">
            <a:extLst>
              <a:ext uri="{FF2B5EF4-FFF2-40B4-BE49-F238E27FC236}">
                <a16:creationId xmlns:a16="http://schemas.microsoft.com/office/drawing/2014/main" id="{CC835FCD-09B8-7BC8-D528-7F9C559C0C7A}"/>
              </a:ext>
            </a:extLst>
          </p:cNvPr>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a:extLst>
              <a:ext uri="{FF2B5EF4-FFF2-40B4-BE49-F238E27FC236}">
                <a16:creationId xmlns:a16="http://schemas.microsoft.com/office/drawing/2014/main" id="{70B45FB3-7E87-EC01-D146-2F1185862F48}"/>
              </a:ext>
            </a:extLst>
          </p:cNvPr>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6" name="Slide Number Placeholder 2"/>
          <p:cNvSpPr>
            <a:spLocks noGrp="1"/>
          </p:cNvSpPr>
          <p:nvPr userDrawn="1">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grpSp>
        <p:nvGrpSpPr>
          <p:cNvPr id="14" name="Group 13"/>
          <p:cNvGrpSpPr/>
          <p:nvPr userDrawn="1"/>
        </p:nvGrpSpPr>
        <p:grpSpPr>
          <a:xfrm>
            <a:off x="2807354" y="4060485"/>
            <a:ext cx="1920240" cy="759886"/>
            <a:chOff x="2807354" y="4059591"/>
            <a:chExt cx="1920240" cy="759886"/>
          </a:xfrm>
        </p:grpSpPr>
        <p:sp>
          <p:nvSpPr>
            <p:cNvPr id="35" name="Rectangle 34"/>
            <p:cNvSpPr/>
            <p:nvPr userDrawn="1"/>
          </p:nvSpPr>
          <p:spPr>
            <a:xfrm>
              <a:off x="2807354"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TextBox 20"/>
            <p:cNvSpPr txBox="1"/>
            <p:nvPr userDrawn="1"/>
          </p:nvSpPr>
          <p:spPr>
            <a:xfrm>
              <a:off x="2807354"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Life Insurance</a:t>
              </a:r>
            </a:p>
          </p:txBody>
        </p:sp>
      </p:grpSp>
      <p:grpSp>
        <p:nvGrpSpPr>
          <p:cNvPr id="15" name="Group 14"/>
          <p:cNvGrpSpPr/>
          <p:nvPr userDrawn="1"/>
        </p:nvGrpSpPr>
        <p:grpSpPr>
          <a:xfrm>
            <a:off x="5135880" y="4060485"/>
            <a:ext cx="1920240" cy="759886"/>
            <a:chOff x="5135880" y="4059591"/>
            <a:chExt cx="1920240" cy="759886"/>
          </a:xfrm>
        </p:grpSpPr>
        <p:sp>
          <p:nvSpPr>
            <p:cNvPr id="33" name="Rectangle 32"/>
            <p:cNvSpPr/>
            <p:nvPr userDrawn="1"/>
          </p:nvSpPr>
          <p:spPr>
            <a:xfrm>
              <a:off x="5135880"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TextBox 21"/>
            <p:cNvSpPr txBox="1"/>
            <p:nvPr userDrawn="1"/>
          </p:nvSpPr>
          <p:spPr>
            <a:xfrm>
              <a:off x="5135880"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Annuities</a:t>
              </a:r>
            </a:p>
          </p:txBody>
        </p:sp>
      </p:grpSp>
      <p:grpSp>
        <p:nvGrpSpPr>
          <p:cNvPr id="16" name="Group 15"/>
          <p:cNvGrpSpPr/>
          <p:nvPr userDrawn="1"/>
        </p:nvGrpSpPr>
        <p:grpSpPr>
          <a:xfrm>
            <a:off x="7464407" y="4060485"/>
            <a:ext cx="1920240" cy="759886"/>
            <a:chOff x="7464407" y="4059591"/>
            <a:chExt cx="1920240" cy="759886"/>
          </a:xfrm>
        </p:grpSpPr>
        <p:sp>
          <p:nvSpPr>
            <p:cNvPr id="31" name="Rectangle 30"/>
            <p:cNvSpPr/>
            <p:nvPr userDrawn="1"/>
          </p:nvSpPr>
          <p:spPr>
            <a:xfrm>
              <a:off x="7464407"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TextBox 22"/>
            <p:cNvSpPr txBox="1"/>
            <p:nvPr userDrawn="1"/>
          </p:nvSpPr>
          <p:spPr>
            <a:xfrm>
              <a:off x="7572354" y="4089739"/>
              <a:ext cx="170434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Workplace Benefits</a:t>
              </a:r>
            </a:p>
          </p:txBody>
        </p:sp>
      </p:grpSp>
      <p:cxnSp>
        <p:nvCxnSpPr>
          <p:cNvPr id="29" name="Straight Connector 28"/>
          <p:cNvCxnSpPr/>
          <p:nvPr userDrawn="1"/>
        </p:nvCxnSpPr>
        <p:spPr>
          <a:xfrm>
            <a:off x="2804160" y="3684898"/>
            <a:ext cx="6583680"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6650" y="2037628"/>
            <a:ext cx="4838700" cy="1429476"/>
          </a:xfrm>
          <a:prstGeom prst="rect">
            <a:avLst/>
          </a:prstGeom>
        </p:spPr>
      </p:pic>
      <p:sp>
        <p:nvSpPr>
          <p:cNvPr id="2" name="Rectangle 1">
            <a:extLst>
              <a:ext uri="{FF2B5EF4-FFF2-40B4-BE49-F238E27FC236}">
                <a16:creationId xmlns:a16="http://schemas.microsoft.com/office/drawing/2014/main" id="{71A622D3-01EA-229F-0600-A62D329E086F}"/>
              </a:ext>
            </a:extLst>
          </p:cNvPr>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3" name="Title Placeholder 37">
            <a:extLst>
              <a:ext uri="{FF2B5EF4-FFF2-40B4-BE49-F238E27FC236}">
                <a16:creationId xmlns:a16="http://schemas.microsoft.com/office/drawing/2014/main" id="{4F8EA103-397D-BBDB-D5DA-4D09BB628698}"/>
              </a:ext>
            </a:extLst>
          </p:cNvPr>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121148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userDrawn="1">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8" name="Rectangle 7"/>
          <p:cNvSpPr/>
          <p:nvPr userDrawn="1"/>
        </p:nvSpPr>
        <p:spPr>
          <a:xfrm>
            <a:off x="1051820" y="1368425"/>
            <a:ext cx="4443873" cy="3689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155347" y="1750771"/>
            <a:ext cx="4239611" cy="2785378"/>
          </a:xfrm>
          <a:prstGeom prst="rect">
            <a:avLst/>
          </a:prstGeom>
          <a:solidFill>
            <a:schemeClr val="bg1">
              <a:lumMod val="95000"/>
            </a:schemeClr>
          </a:solid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20517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68275" y="1611585"/>
            <a:ext cx="5486400"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userDrawn="1"/>
        </p:nvSpPr>
        <p:spPr>
          <a:xfrm>
            <a:off x="417448" y="1611585"/>
            <a:ext cx="5486400"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2" y="668"/>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2F70"/>
              </a:solidFill>
            </a:endParaRPr>
          </a:p>
        </p:txBody>
      </p:sp>
      <p:sp>
        <p:nvSpPr>
          <p:cNvPr id="8" name="Title Placeholder 37"/>
          <p:cNvSpPr>
            <a:spLocks noGrp="1"/>
          </p:cNvSpPr>
          <p:nvPr>
            <p:ph type="title" hasCustomPrompt="1"/>
          </p:nvPr>
        </p:nvSpPr>
        <p:spPr>
          <a:xfrm>
            <a:off x="5782" y="-30864"/>
            <a:ext cx="12191999"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849919" y="981979"/>
            <a:ext cx="4663440" cy="457200"/>
          </a:xfrm>
          <a:prstGeom prst="rect">
            <a:avLst/>
          </a:prstGeom>
        </p:spPr>
        <p:txBody>
          <a:bodyPr anchor="ctr" anchorCtr="0"/>
          <a:lstStyle>
            <a:lvl1pPr algn="ctr">
              <a:defRPr sz="1600" b="1" cap="all" spc="20" baseline="0">
                <a:solidFill>
                  <a:srgbClr val="002F70"/>
                </a:solidFill>
              </a:defRPr>
            </a:lvl1pPr>
          </a:lstStyle>
          <a:p>
            <a:pPr lvl="0"/>
            <a:r>
              <a:rPr lang="en-US" dirty="0"/>
              <a:t>Edit Master text styles</a:t>
            </a:r>
          </a:p>
        </p:txBody>
      </p:sp>
      <p:sp>
        <p:nvSpPr>
          <p:cNvPr id="10" name="Text Placeholder 3"/>
          <p:cNvSpPr>
            <a:spLocks noGrp="1"/>
          </p:cNvSpPr>
          <p:nvPr>
            <p:ph type="body" sz="quarter" idx="11"/>
          </p:nvPr>
        </p:nvSpPr>
        <p:spPr>
          <a:xfrm>
            <a:off x="6779755" y="981979"/>
            <a:ext cx="4663440" cy="457200"/>
          </a:xfrm>
          <a:prstGeom prst="rect">
            <a:avLst/>
          </a:prstGeom>
        </p:spPr>
        <p:txBody>
          <a:bodyPr anchor="ctr" anchorCtr="0"/>
          <a:lstStyle>
            <a:lvl1pPr algn="ctr">
              <a:defRPr sz="1600" b="1" cap="all" spc="20" baseline="0">
                <a:solidFill>
                  <a:srgbClr val="002F70"/>
                </a:solidFill>
              </a:defRPr>
            </a:lvl1pPr>
          </a:lstStyle>
          <a:p>
            <a:pPr lvl="0"/>
            <a:r>
              <a:rPr lang="en-US" dirty="0"/>
              <a:t>Edit Master text styles</a:t>
            </a:r>
          </a:p>
        </p:txBody>
      </p:sp>
      <p:sp>
        <p:nvSpPr>
          <p:cNvPr id="15" name="Slide Number Placeholder 2"/>
          <p:cNvSpPr>
            <a:spLocks noGrp="1"/>
          </p:cNvSpPr>
          <p:nvPr>
            <p:ph type="sldNum" sz="quarter" idx="4294967295"/>
          </p:nvPr>
        </p:nvSpPr>
        <p:spPr>
          <a:xfrm>
            <a:off x="192742" y="6412995"/>
            <a:ext cx="443753" cy="365125"/>
          </a:xfrm>
          <a:prstGeom prst="rect">
            <a:avLst/>
          </a:prstGeom>
        </p:spPr>
        <p:txBody>
          <a:bodyPr/>
          <a:lstStyle/>
          <a:p>
            <a:fld id="{FA06F0F5-DF6A-4E0E-AC03-6B0D0B0A1300}" type="slidenum">
              <a:rPr lang="en-US" sz="900" smtClean="0"/>
              <a:pPr/>
              <a:t>‹#›</a:t>
            </a:fld>
            <a:endParaRPr lang="en-US" sz="900" dirty="0"/>
          </a:p>
        </p:txBody>
      </p:sp>
      <p:sp>
        <p:nvSpPr>
          <p:cNvPr id="16" name="Text Placeholder 9"/>
          <p:cNvSpPr>
            <a:spLocks noGrp="1"/>
          </p:cNvSpPr>
          <p:nvPr>
            <p:ph type="body" sz="quarter" idx="14"/>
          </p:nvPr>
        </p:nvSpPr>
        <p:spPr>
          <a:xfrm>
            <a:off x="417448" y="5980091"/>
            <a:ext cx="5346859"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079433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t="18818"/>
          <a:stretch/>
        </p:blipFill>
        <p:spPr>
          <a:xfrm flipH="1">
            <a:off x="0" y="-1"/>
            <a:ext cx="12198824" cy="6603583"/>
          </a:xfrm>
          <a:prstGeom prst="rect">
            <a:avLst/>
          </a:prstGeom>
        </p:spPr>
      </p:pic>
      <p:sp>
        <p:nvSpPr>
          <p:cNvPr id="10" name="Rectangle 9"/>
          <p:cNvSpPr/>
          <p:nvPr userDrawn="1"/>
        </p:nvSpPr>
        <p:spPr>
          <a:xfrm>
            <a:off x="0" y="4995949"/>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
        <p:nvSpPr>
          <p:cNvPr id="16" name="Text Placeholder 4"/>
          <p:cNvSpPr>
            <a:spLocks noGrp="1"/>
          </p:cNvSpPr>
          <p:nvPr>
            <p:ph type="body" sz="quarter" idx="12"/>
          </p:nvPr>
        </p:nvSpPr>
        <p:spPr>
          <a:xfrm>
            <a:off x="330771" y="385310"/>
            <a:ext cx="2890837" cy="331787"/>
          </a:xfrm>
          <a:prstGeom prst="rect">
            <a:avLst/>
          </a:prstGeom>
        </p:spPr>
        <p:txBody>
          <a:bodyPr lIns="0" tIns="0" rIns="0" bIns="0" anchor="ctr" anchorCtr="0"/>
          <a:lstStyle>
            <a:lvl1pPr algn="l">
              <a:lnSpc>
                <a:spcPct val="100000"/>
              </a:lnSpc>
              <a:spcAft>
                <a:spcPts val="600"/>
              </a:spcAft>
              <a:defRPr sz="2000" b="1">
                <a:solidFill>
                  <a:srgbClr val="002F70"/>
                </a:solidFill>
              </a:defRPr>
            </a:lvl1pPr>
          </a:lstStyle>
          <a:p>
            <a:pPr lvl="0"/>
            <a:r>
              <a:rPr lang="en-US" dirty="0"/>
              <a:t>Edit Master text styles</a:t>
            </a:r>
          </a:p>
        </p:txBody>
      </p:sp>
      <p:sp>
        <p:nvSpPr>
          <p:cNvPr id="18" name="Rectangle 2"/>
          <p:cNvSpPr>
            <a:spLocks noGrp="1" noChangeArrowheads="1"/>
          </p:cNvSpPr>
          <p:nvPr>
            <p:ph type="ctrTitle" hasCustomPrompt="1"/>
          </p:nvPr>
        </p:nvSpPr>
        <p:spPr>
          <a:xfrm>
            <a:off x="330771" y="5664111"/>
            <a:ext cx="6870130" cy="393791"/>
          </a:xfrm>
          <a:prstGeom prst="rect">
            <a:avLst/>
          </a:prstGeom>
          <a:noFill/>
          <a:effectLst/>
        </p:spPr>
        <p:txBody>
          <a:bodyPr wrap="square" lIns="0" rIns="182880" bIns="0" anchor="b" anchorCtr="0">
            <a:noAutofit/>
          </a:bodyPr>
          <a:lstStyle>
            <a:lvl1pPr algn="l">
              <a:lnSpc>
                <a:spcPct val="100000"/>
              </a:lnSpc>
              <a:spcAft>
                <a:spcPts val="400"/>
              </a:spcAft>
              <a:defRPr sz="2400" b="0">
                <a:solidFill>
                  <a:schemeClr val="bg1"/>
                </a:solidFill>
                <a:latin typeface="Arial"/>
                <a:cs typeface="Arial"/>
              </a:defRPr>
            </a:lvl1pPr>
          </a:lstStyle>
          <a:p>
            <a:r>
              <a:rPr lang="en-US" dirty="0"/>
              <a:t>Click to add Title</a:t>
            </a:r>
          </a:p>
        </p:txBody>
      </p:sp>
      <p:sp>
        <p:nvSpPr>
          <p:cNvPr id="19" name="Text Placeholder 9"/>
          <p:cNvSpPr>
            <a:spLocks noGrp="1"/>
          </p:cNvSpPr>
          <p:nvPr>
            <p:ph type="body" sz="quarter" idx="11"/>
          </p:nvPr>
        </p:nvSpPr>
        <p:spPr>
          <a:xfrm>
            <a:off x="330201" y="6029327"/>
            <a:ext cx="6870700" cy="447675"/>
          </a:xfrm>
          <a:prstGeom prst="rect">
            <a:avLst/>
          </a:prstGeom>
        </p:spPr>
        <p:txBody>
          <a:bodyPr lIns="0" rIns="0" bIns="0"/>
          <a:lstStyle>
            <a:lvl1pPr>
              <a:defRPr sz="20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500091462"/>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nside Front Title">
    <p:spTree>
      <p:nvGrpSpPr>
        <p:cNvPr id="1" name=""/>
        <p:cNvGrpSpPr/>
        <p:nvPr/>
      </p:nvGrpSpPr>
      <p:grpSpPr>
        <a:xfrm>
          <a:off x="0" y="0"/>
          <a:ext cx="0" cy="0"/>
          <a:chOff x="0" y="0"/>
          <a:chExt cx="0" cy="0"/>
        </a:xfrm>
      </p:grpSpPr>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
        <p:nvSpPr>
          <p:cNvPr id="7" name="Title 1"/>
          <p:cNvSpPr>
            <a:spLocks noGrp="1"/>
          </p:cNvSpPr>
          <p:nvPr>
            <p:ph type="title"/>
          </p:nvPr>
        </p:nvSpPr>
        <p:spPr>
          <a:xfrm>
            <a:off x="457200" y="1607449"/>
            <a:ext cx="7886700" cy="1325563"/>
          </a:xfrm>
          <a:prstGeom prst="rect">
            <a:avLst/>
          </a:prstGeom>
        </p:spPr>
        <p:txBody>
          <a:bodyPr lIns="0" tIns="0" rIns="0" bIns="0" anchor="b" anchorCtr="0"/>
          <a:lstStyle>
            <a:lvl1pPr>
              <a:defRPr sz="3000" b="0">
                <a:solidFill>
                  <a:srgbClr val="004C9D"/>
                </a:solidFill>
              </a:defRPr>
            </a:lvl1pPr>
          </a:lstStyle>
          <a:p>
            <a:r>
              <a:rPr lang="en-US"/>
              <a:t>Click to edit Master title style</a:t>
            </a:r>
            <a:endParaRPr lang="en-US" dirty="0"/>
          </a:p>
        </p:txBody>
      </p:sp>
      <p:sp>
        <p:nvSpPr>
          <p:cNvPr id="8" name="Text Placeholder 7"/>
          <p:cNvSpPr>
            <a:spLocks noGrp="1"/>
          </p:cNvSpPr>
          <p:nvPr>
            <p:ph type="body" sz="quarter" idx="12" hasCustomPrompt="1"/>
          </p:nvPr>
        </p:nvSpPr>
        <p:spPr>
          <a:xfrm>
            <a:off x="457201" y="3046360"/>
            <a:ext cx="5389413" cy="846667"/>
          </a:xfrm>
        </p:spPr>
        <p:txBody>
          <a:bodyPr lIns="0" rIns="0" bIns="0" numCol="1"/>
          <a:lstStyle>
            <a:lvl1pPr marL="0" indent="0" algn="l">
              <a:lnSpc>
                <a:spcPts val="2400"/>
              </a:lnSpc>
              <a:spcAft>
                <a:spcPts val="0"/>
              </a:spcAft>
              <a:buNone/>
              <a:defRPr sz="2400" b="0" baseline="0">
                <a:solidFill>
                  <a:schemeClr val="accent1"/>
                </a:solidFill>
                <a:effectLst/>
              </a:defRPr>
            </a:lvl1pPr>
          </a:lstStyle>
          <a:p>
            <a:pPr lvl="0"/>
            <a:r>
              <a:rPr lang="en-US" dirty="0"/>
              <a:t>Click to edit Subhead</a:t>
            </a:r>
          </a:p>
        </p:txBody>
      </p:sp>
      <p:sp>
        <p:nvSpPr>
          <p:cNvPr id="9" name="Text Placeholder 7"/>
          <p:cNvSpPr>
            <a:spLocks noGrp="1"/>
          </p:cNvSpPr>
          <p:nvPr>
            <p:ph type="body" sz="quarter" idx="14"/>
          </p:nvPr>
        </p:nvSpPr>
        <p:spPr>
          <a:xfrm>
            <a:off x="457782" y="4329172"/>
            <a:ext cx="2583868" cy="1042928"/>
          </a:xfrm>
          <a:prstGeom prst="rect">
            <a:avLst/>
          </a:prstGeom>
        </p:spPr>
        <p:txBody>
          <a:bodyPr lIns="0" tIns="0" rIns="0" bIns="0"/>
          <a:lstStyle>
            <a:lvl1pPr>
              <a:lnSpc>
                <a:spcPct val="100000"/>
              </a:lnSpc>
              <a:spcAft>
                <a:spcPts val="300"/>
              </a:spcAft>
              <a:defRPr sz="1200"/>
            </a:lvl1pPr>
            <a:lvl2pPr marL="0">
              <a:lnSpc>
                <a:spcPct val="100000"/>
              </a:lnSpc>
              <a:spcAft>
                <a:spcPts val="0"/>
              </a:spcAft>
              <a:defRPr sz="1200"/>
            </a:lvl2pPr>
          </a:lstStyle>
          <a:p>
            <a:pPr lvl="0"/>
            <a:r>
              <a:rPr lang="en-US"/>
              <a:t>Edit Master text styles</a:t>
            </a:r>
          </a:p>
          <a:p>
            <a:pPr lvl="1"/>
            <a:r>
              <a:rPr lang="en-US"/>
              <a:t>Second level</a:t>
            </a:r>
          </a:p>
        </p:txBody>
      </p:sp>
      <p:sp>
        <p:nvSpPr>
          <p:cNvPr id="10" name="Text Placeholder 7"/>
          <p:cNvSpPr>
            <a:spLocks noGrp="1"/>
          </p:cNvSpPr>
          <p:nvPr>
            <p:ph type="body" sz="quarter" idx="15"/>
          </p:nvPr>
        </p:nvSpPr>
        <p:spPr>
          <a:xfrm>
            <a:off x="3262746" y="4328809"/>
            <a:ext cx="2583868" cy="1042928"/>
          </a:xfrm>
          <a:prstGeom prst="rect">
            <a:avLst/>
          </a:prstGeom>
        </p:spPr>
        <p:txBody>
          <a:bodyPr lIns="0" tIns="0" rIns="0" bIns="0"/>
          <a:lstStyle>
            <a:lvl1pPr>
              <a:lnSpc>
                <a:spcPct val="100000"/>
              </a:lnSpc>
              <a:spcAft>
                <a:spcPts val="300"/>
              </a:spcAft>
              <a:defRPr sz="1200"/>
            </a:lvl1pPr>
            <a:lvl2pPr marL="0">
              <a:lnSpc>
                <a:spcPct val="100000"/>
              </a:lnSpc>
              <a:spcAft>
                <a:spcPts val="0"/>
              </a:spcAft>
              <a:defRPr sz="1200"/>
            </a:lvl2pPr>
          </a:lstStyle>
          <a:p>
            <a:pPr lvl="0"/>
            <a:r>
              <a:rPr lang="en-US"/>
              <a:t>Edit Master text styles</a:t>
            </a:r>
          </a:p>
          <a:p>
            <a:pPr lvl="1"/>
            <a:r>
              <a:rPr lang="en-US"/>
              <a:t>Second level</a:t>
            </a:r>
          </a:p>
        </p:txBody>
      </p:sp>
      <p:sp>
        <p:nvSpPr>
          <p:cNvPr id="11" name="TextBox 10"/>
          <p:cNvSpPr txBox="1"/>
          <p:nvPr userDrawn="1"/>
        </p:nvSpPr>
        <p:spPr>
          <a:xfrm>
            <a:off x="457201" y="5817175"/>
            <a:ext cx="5237480" cy="482183"/>
          </a:xfrm>
          <a:prstGeom prst="rect">
            <a:avLst/>
          </a:prstGeom>
          <a:noFill/>
        </p:spPr>
        <p:txBody>
          <a:bodyPr wrap="square" lIns="0" tIns="0" rIns="0" bIns="0" rtlCol="0">
            <a:spAutoFit/>
          </a:bodyPr>
          <a:lstStyle/>
          <a:p>
            <a:pPr lvl="0">
              <a:spcAft>
                <a:spcPts val="100"/>
              </a:spcAft>
            </a:pPr>
            <a:r>
              <a:rPr lang="en-US" sz="700" dirty="0"/>
              <a:t>©2024, LL Global, Inc.   All rights reserved</a:t>
            </a:r>
          </a:p>
          <a:p>
            <a:pPr lvl="0">
              <a:spcAft>
                <a:spcPts val="300"/>
              </a:spcAft>
            </a:pPr>
            <a:r>
              <a:rPr lang="en-US" sz="700" dirty="0"/>
              <a:t>This publication is a benefit of LIMRA membership. </a:t>
            </a:r>
            <a:br>
              <a:rPr lang="en-US" sz="700" dirty="0"/>
            </a:br>
            <a:r>
              <a:rPr lang="en-US" sz="700" dirty="0"/>
              <a:t>No part may be shared with other organizations or reproduced in any form without LL Global’s written permission.</a:t>
            </a:r>
          </a:p>
          <a:p>
            <a:pPr lvl="0"/>
            <a:r>
              <a:rPr lang="en-US" sz="700" dirty="0"/>
              <a:t>XXXX-XX22 (50700-10-XXX-XXXXX)</a:t>
            </a:r>
          </a:p>
        </p:txBody>
      </p:sp>
      <p:sp>
        <p:nvSpPr>
          <p:cNvPr id="12" name="Text Placeholder 5"/>
          <p:cNvSpPr>
            <a:spLocks noGrp="1"/>
          </p:cNvSpPr>
          <p:nvPr>
            <p:ph type="body" sz="quarter" idx="16"/>
          </p:nvPr>
        </p:nvSpPr>
        <p:spPr>
          <a:xfrm>
            <a:off x="457200" y="4088052"/>
            <a:ext cx="2584450" cy="274320"/>
          </a:xfrm>
          <a:prstGeom prst="rect">
            <a:avLst/>
          </a:prstGeom>
        </p:spPr>
        <p:txBody>
          <a:bodyPr lIns="0" tIns="0" rIns="0" bIns="0"/>
          <a:lstStyle>
            <a:lvl1pPr>
              <a:defRPr sz="1200" b="1"/>
            </a:lvl1pPr>
          </a:lstStyle>
          <a:p>
            <a:pPr lvl="0"/>
            <a:r>
              <a:rPr lang="en-US"/>
              <a:t>Edit Master text styles</a:t>
            </a:r>
          </a:p>
        </p:txBody>
      </p:sp>
      <p:sp>
        <p:nvSpPr>
          <p:cNvPr id="13" name="Rectangle 12"/>
          <p:cNvSpPr/>
          <p:nvPr userDrawn="1"/>
        </p:nvSpPr>
        <p:spPr>
          <a:xfrm>
            <a:off x="5198158" y="6451852"/>
            <a:ext cx="1795684" cy="215444"/>
          </a:xfrm>
          <a:prstGeom prst="rect">
            <a:avLst/>
          </a:prstGeom>
        </p:spPr>
        <p:txBody>
          <a:bodyPr wrap="none">
            <a:spAutoFit/>
          </a:bodyPr>
          <a:lstStyle/>
          <a:p>
            <a:r>
              <a:rPr lang="en-US" sz="800" kern="1200" spc="100" baseline="0" dirty="0">
                <a:solidFill>
                  <a:schemeClr val="tx1"/>
                </a:solidFill>
                <a:effectLst/>
                <a:latin typeface="+mn-lt"/>
                <a:ea typeface="+mn-ea"/>
                <a:cs typeface="+mn-cs"/>
              </a:rPr>
              <a:t>©</a:t>
            </a:r>
            <a:r>
              <a:rPr lang="en-US" sz="800" baseline="0" dirty="0">
                <a:solidFill>
                  <a:schemeClr val="tx1"/>
                </a:solidFill>
                <a:latin typeface="Arial Narrow" panose="020B0606020202030204" pitchFamily="34" charset="0"/>
              </a:rPr>
              <a:t>2024, LL Global, Inc.  All rights reserved.</a:t>
            </a:r>
            <a:endParaRPr lang="en-US" sz="800" dirty="0">
              <a:solidFill>
                <a:schemeClr val="tx1"/>
              </a:solidFill>
            </a:endParaRPr>
          </a:p>
        </p:txBody>
      </p:sp>
    </p:spTree>
    <p:extLst>
      <p:ext uri="{BB962C8B-B14F-4D97-AF65-F5344CB8AC3E}">
        <p14:creationId xmlns:p14="http://schemas.microsoft.com/office/powerpoint/2010/main" val="1823293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OC">
    <p:spTree>
      <p:nvGrpSpPr>
        <p:cNvPr id="1" name=""/>
        <p:cNvGrpSpPr/>
        <p:nvPr/>
      </p:nvGrpSpPr>
      <p:grpSpPr>
        <a:xfrm>
          <a:off x="0" y="0"/>
          <a:ext cx="0" cy="0"/>
          <a:chOff x="0" y="0"/>
          <a:chExt cx="0" cy="0"/>
        </a:xfrm>
      </p:grpSpPr>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4" name="Title 1"/>
          <p:cNvSpPr>
            <a:spLocks noGrp="1"/>
          </p:cNvSpPr>
          <p:nvPr>
            <p:ph type="title" hasCustomPrompt="1"/>
          </p:nvPr>
        </p:nvSpPr>
        <p:spPr>
          <a:xfrm>
            <a:off x="628650" y="365126"/>
            <a:ext cx="7886700" cy="615950"/>
          </a:xfrm>
          <a:prstGeom prst="rect">
            <a:avLst/>
          </a:prstGeom>
        </p:spPr>
        <p:txBody>
          <a:bodyPr lIns="0" rIns="0"/>
          <a:lstStyle>
            <a:lvl1pPr>
              <a:defRPr sz="2600" b="0">
                <a:solidFill>
                  <a:schemeClr val="tx2"/>
                </a:solidFill>
              </a:defRPr>
            </a:lvl1pPr>
          </a:lstStyle>
          <a:p>
            <a:r>
              <a:rPr lang="en-US" dirty="0"/>
              <a:t>Contents</a:t>
            </a:r>
          </a:p>
        </p:txBody>
      </p:sp>
      <p:sp>
        <p:nvSpPr>
          <p:cNvPr id="15" name="Text Placeholder 7"/>
          <p:cNvSpPr>
            <a:spLocks noGrp="1"/>
          </p:cNvSpPr>
          <p:nvPr>
            <p:ph type="body" sz="quarter" idx="11"/>
          </p:nvPr>
        </p:nvSpPr>
        <p:spPr>
          <a:xfrm>
            <a:off x="1257300" y="1488143"/>
            <a:ext cx="6610350" cy="3989293"/>
          </a:xfrm>
          <a:prstGeom prst="rect">
            <a:avLst/>
          </a:prstGeom>
        </p:spPr>
        <p:txBody>
          <a:bodyPr/>
          <a:lstStyle>
            <a:lvl1pPr>
              <a:lnSpc>
                <a:spcPct val="100000"/>
              </a:lnSpc>
              <a:spcAft>
                <a:spcPts val="1200"/>
              </a:spcAft>
              <a:tabLst>
                <a:tab pos="5943600" algn="r"/>
                <a:tab pos="6400800" algn="r"/>
              </a:tabLst>
              <a:defRPr sz="1200">
                <a:solidFill>
                  <a:schemeClr val="tx2"/>
                </a:solidFill>
              </a:defRPr>
            </a:lvl1pPr>
            <a:lvl2pPr>
              <a:lnSpc>
                <a:spcPct val="100000"/>
              </a:lnSpc>
              <a:spcAft>
                <a:spcPts val="1200"/>
              </a:spcAft>
              <a:tabLst>
                <a:tab pos="5943600" algn="r"/>
                <a:tab pos="6400800" algn="r"/>
              </a:tabLst>
              <a:defRPr sz="1200">
                <a:solidFill>
                  <a:schemeClr val="tx2"/>
                </a:solidFill>
              </a:defRPr>
            </a:lvl2pPr>
            <a:lvl3pPr>
              <a:lnSpc>
                <a:spcPct val="100000"/>
              </a:lnSpc>
              <a:spcAft>
                <a:spcPts val="1200"/>
              </a:spcAft>
              <a:tabLst>
                <a:tab pos="5943600" algn="r"/>
                <a:tab pos="6400800" algn="r"/>
              </a:tabLst>
              <a:defRPr sz="1200">
                <a:solidFill>
                  <a:schemeClr val="tx2"/>
                </a:solidFill>
              </a:defRPr>
            </a:lvl3pPr>
            <a:lvl4pPr>
              <a:lnSpc>
                <a:spcPct val="100000"/>
              </a:lnSpc>
              <a:spcAft>
                <a:spcPts val="1200"/>
              </a:spcAft>
              <a:tabLst>
                <a:tab pos="5943600" algn="r"/>
                <a:tab pos="6400800" algn="r"/>
              </a:tabLst>
              <a:defRPr sz="1200">
                <a:solidFill>
                  <a:schemeClr val="tx2"/>
                </a:solidFill>
              </a:defRPr>
            </a:lvl4pPr>
            <a:lvl5pPr>
              <a:lnSpc>
                <a:spcPct val="100000"/>
              </a:lnSpc>
              <a:spcAft>
                <a:spcPts val="600"/>
              </a:spcAft>
              <a:tabLst>
                <a:tab pos="5943600" algn="r"/>
                <a:tab pos="6400800" algn="r"/>
              </a:tabLst>
              <a:defRPr sz="12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
        <p:nvSpPr>
          <p:cNvPr id="28" name="Rectangle 27"/>
          <p:cNvSpPr/>
          <p:nvPr userDrawn="1"/>
        </p:nvSpPr>
        <p:spPr>
          <a:xfrm>
            <a:off x="5198158" y="6451852"/>
            <a:ext cx="1795684" cy="215444"/>
          </a:xfrm>
          <a:prstGeom prst="rect">
            <a:avLst/>
          </a:prstGeom>
        </p:spPr>
        <p:txBody>
          <a:bodyPr wrap="none">
            <a:spAutoFit/>
          </a:bodyPr>
          <a:lstStyle/>
          <a:p>
            <a:r>
              <a:rPr lang="en-US" sz="800" kern="1200" spc="100" baseline="0" dirty="0">
                <a:solidFill>
                  <a:schemeClr val="tx1"/>
                </a:solidFill>
                <a:effectLst/>
                <a:latin typeface="+mn-lt"/>
                <a:ea typeface="+mn-ea"/>
                <a:cs typeface="+mn-cs"/>
              </a:rPr>
              <a:t>©</a:t>
            </a:r>
            <a:r>
              <a:rPr lang="en-US" sz="800" baseline="0" dirty="0">
                <a:solidFill>
                  <a:schemeClr val="tx1"/>
                </a:solidFill>
                <a:latin typeface="Arial Narrow" panose="020B0606020202030204" pitchFamily="34" charset="0"/>
              </a:rPr>
              <a:t>2024, LL Global, Inc.  All rights reserved.</a:t>
            </a:r>
            <a:endParaRPr lang="en-US" sz="800" dirty="0">
              <a:solidFill>
                <a:schemeClr val="tx1"/>
              </a:solidFill>
            </a:endParaRPr>
          </a:p>
        </p:txBody>
      </p:sp>
    </p:spTree>
    <p:extLst>
      <p:ext uri="{BB962C8B-B14F-4D97-AF65-F5344CB8AC3E}">
        <p14:creationId xmlns:p14="http://schemas.microsoft.com/office/powerpoint/2010/main" val="2230607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s-1 Column">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104"/>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118770"/>
            <a:ext cx="12191998" cy="546253"/>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Text Placeholder 4"/>
          <p:cNvSpPr>
            <a:spLocks noGrp="1"/>
          </p:cNvSpPr>
          <p:nvPr>
            <p:ph type="body" sz="quarter" idx="13"/>
          </p:nvPr>
        </p:nvSpPr>
        <p:spPr>
          <a:xfrm>
            <a:off x="299257" y="1133475"/>
            <a:ext cx="11473643" cy="4191000"/>
          </a:xfrm>
          <a:prstGeom prst="rect">
            <a:avLst/>
          </a:prstGeom>
        </p:spPr>
        <p:txBody>
          <a:bodyPr bIns="91440"/>
          <a:lstStyle>
            <a:lvl1pPr marL="182880" indent="-182880">
              <a:lnSpc>
                <a:spcPts val="1800"/>
              </a:lnSpc>
              <a:spcAft>
                <a:spcPts val="1200"/>
              </a:spcAft>
              <a:buClr>
                <a:schemeClr val="tx1"/>
              </a:buClr>
              <a:buSzPct val="135000"/>
              <a:buFont typeface="Arial" panose="020B0604020202020204" pitchFamily="34" charset="0"/>
              <a:buChar char="•"/>
              <a:defRPr sz="1400"/>
            </a:lvl1pPr>
            <a:lvl2pPr marL="365760" indent="-182563">
              <a:lnSpc>
                <a:spcPts val="1800"/>
              </a:lnSpc>
              <a:spcAft>
                <a:spcPts val="1200"/>
              </a:spcAft>
              <a:buClr>
                <a:schemeClr val="tx1"/>
              </a:buClr>
              <a:buSzPct val="135000"/>
              <a:buFont typeface="Arial" panose="020B0604020202020204" pitchFamily="34" charset="0"/>
              <a:buChar char="•"/>
              <a:defRPr sz="1400"/>
            </a:lvl2pPr>
            <a:lvl3pPr marL="548640" indent="-182563">
              <a:lnSpc>
                <a:spcPts val="1800"/>
              </a:lnSpc>
              <a:spcAft>
                <a:spcPts val="1200"/>
              </a:spcAft>
              <a:buClr>
                <a:schemeClr val="tx1"/>
              </a:buClr>
              <a:buSzPct val="135000"/>
              <a:buFont typeface="Arial" panose="020B0604020202020204" pitchFamily="34" charset="0"/>
              <a:buChar char="•"/>
              <a:defRPr sz="1400"/>
            </a:lvl3pPr>
          </a:lstStyle>
          <a:p>
            <a:pPr lvl="0"/>
            <a:r>
              <a:rPr lang="en-US"/>
              <a:t>Edit Master text styles</a:t>
            </a:r>
          </a:p>
          <a:p>
            <a:pPr lvl="1"/>
            <a:r>
              <a:rPr lang="en-US"/>
              <a:t>Second level</a:t>
            </a:r>
          </a:p>
          <a:p>
            <a:pPr lvl="2"/>
            <a:r>
              <a:rPr lang="en-US"/>
              <a:t>Third level</a:t>
            </a:r>
          </a:p>
        </p:txBody>
      </p:sp>
      <p:sp>
        <p:nvSpPr>
          <p:cNvPr id="12" name="Slide Number Placeholder 3"/>
          <p:cNvSpPr>
            <a:spLocks noGrp="1"/>
          </p:cNvSpPr>
          <p:nvPr>
            <p:ph type="sldNum" sz="quarter" idx="4"/>
          </p:nvPr>
        </p:nvSpPr>
        <p:spPr>
          <a:xfrm>
            <a:off x="144557" y="6356353"/>
            <a:ext cx="332815" cy="365125"/>
          </a:xfrm>
          <a:prstGeom prst="rect">
            <a:avLst/>
          </a:prstGeom>
        </p:spPr>
        <p:txBody>
          <a:bodyPr vert="horz" lIns="91440" tIns="45720" rIns="91440" bIns="45720" rtlCol="0" anchor="ctr"/>
          <a:lstStyle>
            <a:lvl1pPr algn="l">
              <a:defRPr sz="675" b="1">
                <a:solidFill>
                  <a:schemeClr val="tx2"/>
                </a:solidFill>
              </a:defRPr>
            </a:lvl1pPr>
          </a:lstStyle>
          <a:p>
            <a:fld id="{FA06F0F5-DF6A-4E0E-AC03-6B0D0B0A1300}" type="slidenum">
              <a:rPr lang="en-US" smtClean="0"/>
              <a:pPr/>
              <a:t>‹#›</a:t>
            </a:fld>
            <a:endParaRPr lang="en-US" dirty="0"/>
          </a:p>
        </p:txBody>
      </p:sp>
      <p:sp>
        <p:nvSpPr>
          <p:cNvPr id="13" name="Text Placeholder 9"/>
          <p:cNvSpPr>
            <a:spLocks noGrp="1"/>
          </p:cNvSpPr>
          <p:nvPr>
            <p:ph type="body" sz="quarter" idx="16"/>
          </p:nvPr>
        </p:nvSpPr>
        <p:spPr>
          <a:xfrm>
            <a:off x="219076" y="5688725"/>
            <a:ext cx="7000875" cy="369176"/>
          </a:xfrm>
          <a:prstGeom prst="rect">
            <a:avLst/>
          </a:prstGeom>
          <a:ln>
            <a:noFill/>
          </a:ln>
        </p:spPr>
        <p:txBody>
          <a:bodyPr lIns="91440" tIns="0" rIns="0" bIns="0" anchor="b" anchorCtr="0"/>
          <a:lstStyle>
            <a:lvl1pPr>
              <a:lnSpc>
                <a:spcPts val="1100"/>
              </a:lnSpc>
              <a:spcAft>
                <a:spcPts val="100"/>
              </a:spcAft>
              <a:defRPr sz="800"/>
            </a:lvl1pPr>
          </a:lstStyle>
          <a:p>
            <a:pPr lvl="0"/>
            <a:r>
              <a:rPr lang="en-US"/>
              <a:t>Edit Master text styles</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
        <p:nvSpPr>
          <p:cNvPr id="15" name="Rectangle 14"/>
          <p:cNvSpPr/>
          <p:nvPr userDrawn="1"/>
        </p:nvSpPr>
        <p:spPr>
          <a:xfrm>
            <a:off x="5198158" y="6451852"/>
            <a:ext cx="1795684" cy="215444"/>
          </a:xfrm>
          <a:prstGeom prst="rect">
            <a:avLst/>
          </a:prstGeom>
        </p:spPr>
        <p:txBody>
          <a:bodyPr wrap="none">
            <a:spAutoFit/>
          </a:bodyPr>
          <a:lstStyle/>
          <a:p>
            <a:r>
              <a:rPr lang="en-US" sz="800" kern="1200" spc="100" baseline="0" dirty="0">
                <a:solidFill>
                  <a:schemeClr val="tx1"/>
                </a:solidFill>
                <a:effectLst/>
                <a:latin typeface="+mn-lt"/>
                <a:ea typeface="+mn-ea"/>
                <a:cs typeface="+mn-cs"/>
              </a:rPr>
              <a:t>©</a:t>
            </a:r>
            <a:r>
              <a:rPr lang="en-US" sz="800" baseline="0" dirty="0">
                <a:solidFill>
                  <a:schemeClr val="tx1"/>
                </a:solidFill>
                <a:latin typeface="Arial Narrow" panose="020B0606020202030204" pitchFamily="34" charset="0"/>
              </a:rPr>
              <a:t>2024, LL Global, Inc.  All rights reserved.</a:t>
            </a:r>
            <a:endParaRPr lang="en-US" sz="800" dirty="0">
              <a:solidFill>
                <a:schemeClr val="tx1"/>
              </a:solidFill>
            </a:endParaRPr>
          </a:p>
        </p:txBody>
      </p:sp>
    </p:spTree>
    <p:extLst>
      <p:ext uri="{BB962C8B-B14F-4D97-AF65-F5344CB8AC3E}">
        <p14:creationId xmlns:p14="http://schemas.microsoft.com/office/powerpoint/2010/main" val="2796196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s-2 Column, Subhead, Content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104"/>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118770"/>
            <a:ext cx="12191998" cy="546253"/>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44557" y="6356353"/>
            <a:ext cx="332815" cy="365125"/>
          </a:xfrm>
          <a:prstGeom prst="rect">
            <a:avLst/>
          </a:prstGeom>
        </p:spPr>
        <p:txBody>
          <a:bodyPr vert="horz" lIns="91440" tIns="45720" rIns="91440" bIns="45720" rtlCol="0" anchor="ctr"/>
          <a:lstStyle>
            <a:lvl1pPr algn="l">
              <a:defRPr sz="675" b="1">
                <a:solidFill>
                  <a:schemeClr val="tx2"/>
                </a:solidFill>
              </a:defRPr>
            </a:lvl1pPr>
          </a:lstStyle>
          <a:p>
            <a:fld id="{FA06F0F5-DF6A-4E0E-AC03-6B0D0B0A1300}" type="slidenum">
              <a:rPr lang="en-US" smtClean="0"/>
              <a:pPr/>
              <a:t>‹#›</a:t>
            </a:fld>
            <a:endParaRPr lang="en-US" dirty="0"/>
          </a:p>
        </p:txBody>
      </p:sp>
      <p:sp>
        <p:nvSpPr>
          <p:cNvPr id="9" name="Text Placeholder 10"/>
          <p:cNvSpPr>
            <a:spLocks noGrp="1"/>
          </p:cNvSpPr>
          <p:nvPr>
            <p:ph type="body" sz="quarter" idx="16" hasCustomPrompt="1"/>
          </p:nvPr>
        </p:nvSpPr>
        <p:spPr>
          <a:xfrm>
            <a:off x="303262" y="1487891"/>
            <a:ext cx="5191454" cy="3638146"/>
          </a:xfrm>
          <a:prstGeom prst="rect">
            <a:avLst/>
          </a:prstGeom>
        </p:spPr>
        <p:txBody>
          <a:bodyPr/>
          <a:lstStyle>
            <a:lvl1pPr marL="164592" indent="-164592">
              <a:lnSpc>
                <a:spcPts val="1700"/>
              </a:lnSpc>
              <a:spcAft>
                <a:spcPts val="1200"/>
              </a:spcAft>
              <a:buClrTx/>
              <a:buSzPct val="120000"/>
              <a:buFont typeface="Arial" panose="020B0604020202020204" pitchFamily="34" charset="0"/>
              <a:buChar char="•"/>
              <a:defRPr sz="1400" baseline="0"/>
            </a:lvl1pPr>
            <a:lvl2pPr marL="171450" marR="0" indent="-171450" algn="l" defTabSz="914400" rtl="0" eaLnBrk="1" fontAlgn="base" latinLnBrk="0" hangingPunct="1">
              <a:lnSpc>
                <a:spcPct val="120000"/>
              </a:lnSpc>
              <a:spcBef>
                <a:spcPts val="0"/>
              </a:spcBef>
              <a:spcAft>
                <a:spcPts val="945"/>
              </a:spcAft>
              <a:buClr>
                <a:schemeClr val="accent1"/>
              </a:buClr>
              <a:buSzPct val="90000"/>
              <a:buFont typeface="Arial" panose="020B0604020202020204" pitchFamily="34" charset="0"/>
              <a:buChar char="•"/>
              <a:tabLst/>
              <a:defRPr/>
            </a:lvl2pPr>
            <a:lvl3pPr marL="0" indent="0">
              <a:buNone/>
              <a:defRPr/>
            </a:lvl3pPr>
            <a:lvl4pPr marL="0" indent="0">
              <a:buNone/>
              <a:defRPr/>
            </a:lvl4pPr>
            <a:lvl5pPr marL="0" indent="0">
              <a:buNone/>
              <a:defRPr/>
            </a:lvl5pPr>
          </a:lstStyle>
          <a:p>
            <a:pPr lvl="0"/>
            <a:r>
              <a:rPr lang="en-US" dirty="0"/>
              <a:t>Body copy (Arial 14pt, 12 </a:t>
            </a:r>
            <a:r>
              <a:rPr lang="en-US" dirty="0" err="1"/>
              <a:t>pt</a:t>
            </a:r>
            <a:r>
              <a:rPr lang="en-US" dirty="0"/>
              <a:t> after)</a:t>
            </a:r>
          </a:p>
        </p:txBody>
      </p:sp>
      <p:sp>
        <p:nvSpPr>
          <p:cNvPr id="10" name="Text Placeholder 10"/>
          <p:cNvSpPr>
            <a:spLocks noGrp="1"/>
          </p:cNvSpPr>
          <p:nvPr>
            <p:ph type="body" sz="quarter" idx="17" hasCustomPrompt="1"/>
          </p:nvPr>
        </p:nvSpPr>
        <p:spPr>
          <a:xfrm>
            <a:off x="303262" y="1159453"/>
            <a:ext cx="4114800" cy="328439"/>
          </a:xfrm>
          <a:prstGeom prst="rect">
            <a:avLst/>
          </a:prstGeom>
        </p:spPr>
        <p:txBody>
          <a:bodyPr lIns="0" rIns="0"/>
          <a:lstStyle>
            <a:lvl1pPr marL="0" indent="0">
              <a:lnSpc>
                <a:spcPts val="1600"/>
              </a:lnSpc>
              <a:buNone/>
              <a:defRPr sz="1600" b="1" i="0" cap="all" baseline="0">
                <a:solidFill>
                  <a:srgbClr val="002F70"/>
                </a:solidFill>
              </a:defRPr>
            </a:lvl1pPr>
            <a:lvl2pPr marL="0" indent="0">
              <a:buNone/>
              <a:defRPr/>
            </a:lvl2pPr>
            <a:lvl3pPr marL="0" indent="0">
              <a:buNone/>
              <a:defRPr/>
            </a:lvl3pPr>
            <a:lvl4pPr marL="0" indent="0">
              <a:buNone/>
              <a:defRPr/>
            </a:lvl4pPr>
            <a:lvl5pPr marL="0" indent="0">
              <a:buNone/>
              <a:defRPr/>
            </a:lvl5pPr>
          </a:lstStyle>
          <a:p>
            <a:pPr lvl="0"/>
            <a:r>
              <a:rPr lang="en-US" dirty="0"/>
              <a:t>SUBHEAD 1 (Arial Bold 16pt caps</a:t>
            </a:r>
          </a:p>
        </p:txBody>
      </p:sp>
      <p:sp>
        <p:nvSpPr>
          <p:cNvPr id="14" name="Content Placeholder 5"/>
          <p:cNvSpPr>
            <a:spLocks noGrp="1"/>
          </p:cNvSpPr>
          <p:nvPr>
            <p:ph sz="quarter" idx="19" hasCustomPrompt="1"/>
          </p:nvPr>
        </p:nvSpPr>
        <p:spPr>
          <a:xfrm>
            <a:off x="5644341" y="1159453"/>
            <a:ext cx="4862944" cy="3966584"/>
          </a:xfrm>
          <a:prstGeom prst="rect">
            <a:avLst/>
          </a:prstGeom>
        </p:spPr>
        <p:txBody>
          <a:bodyPr/>
          <a:lstStyle>
            <a:lvl1pPr marL="164592" indent="-164592">
              <a:lnSpc>
                <a:spcPct val="100000"/>
              </a:lnSpc>
              <a:spcAft>
                <a:spcPts val="1200"/>
              </a:spcAft>
              <a:buClrTx/>
              <a:buSzPct val="120000"/>
              <a:buFont typeface="Arial" panose="020B0604020202020204" pitchFamily="34" charset="0"/>
              <a:buChar char="•"/>
              <a:tabLst/>
              <a:defRPr sz="1400" baseline="0"/>
            </a:lvl1pPr>
            <a:lvl2pPr marL="457200" indent="-238125">
              <a:lnSpc>
                <a:spcPct val="100000"/>
              </a:lnSpc>
              <a:spcAft>
                <a:spcPts val="1200"/>
              </a:spcAft>
              <a:buClrTx/>
              <a:buSzPct val="100000"/>
              <a:buFont typeface=".HelveticaNeueDeskInterface-Regular" charset="-120"/>
              <a:buChar char="—"/>
              <a:tabLst/>
              <a:defRPr sz="1400"/>
            </a:lvl2pPr>
            <a:lvl3pPr marL="457200" indent="-238125">
              <a:lnSpc>
                <a:spcPct val="100000"/>
              </a:lnSpc>
              <a:spcAft>
                <a:spcPts val="1200"/>
              </a:spcAft>
              <a:buClrTx/>
              <a:buSzPct val="100000"/>
              <a:buFont typeface=".HelveticaNeueDeskInterface-Regular" charset="-120"/>
              <a:buChar char="—"/>
              <a:tabLst/>
              <a:defRPr sz="1400"/>
            </a:lvl3pPr>
            <a:lvl4pPr marL="457200" indent="-238125">
              <a:lnSpc>
                <a:spcPct val="100000"/>
              </a:lnSpc>
              <a:spcAft>
                <a:spcPts val="1200"/>
              </a:spcAft>
              <a:buClrTx/>
              <a:buSzPct val="100000"/>
              <a:buFont typeface=".HelveticaNeueDeskInterface-Regular" charset="-120"/>
              <a:buChar char="—"/>
              <a:tabLst/>
              <a:defRPr sz="1400"/>
            </a:lvl4pPr>
            <a:lvl5pPr marL="457200" indent="-238125">
              <a:lnSpc>
                <a:spcPct val="100000"/>
              </a:lnSpc>
              <a:spcAft>
                <a:spcPts val="1200"/>
              </a:spcAft>
              <a:buClrTx/>
              <a:buSzPct val="100000"/>
              <a:buFont typeface=".HelveticaNeueDeskInterface-Regular" charset="-120"/>
              <a:buChar char="—"/>
              <a:tabLst/>
              <a:defRPr sz="1400"/>
            </a:lvl5pPr>
          </a:lstStyle>
          <a:p>
            <a:pPr lvl="0"/>
            <a:r>
              <a:rPr lang="en-US" dirty="0"/>
              <a:t>Bullet Copy or Content</a:t>
            </a:r>
          </a:p>
          <a:p>
            <a:pPr lvl="1"/>
            <a:r>
              <a:rPr lang="en-US" dirty="0"/>
              <a:t>Second level</a:t>
            </a:r>
          </a:p>
          <a:p>
            <a:pPr lvl="2"/>
            <a:r>
              <a:rPr lang="en-US" dirty="0"/>
              <a:t>Third level</a:t>
            </a:r>
          </a:p>
        </p:txBody>
      </p:sp>
      <p:sp>
        <p:nvSpPr>
          <p:cNvPr id="15" name="Text Placeholder 9"/>
          <p:cNvSpPr>
            <a:spLocks noGrp="1"/>
          </p:cNvSpPr>
          <p:nvPr>
            <p:ph type="body" sz="quarter" idx="20"/>
          </p:nvPr>
        </p:nvSpPr>
        <p:spPr>
          <a:xfrm>
            <a:off x="219076" y="5688725"/>
            <a:ext cx="7000875" cy="369176"/>
          </a:xfrm>
          <a:prstGeom prst="rect">
            <a:avLst/>
          </a:prstGeom>
          <a:ln>
            <a:noFill/>
          </a:ln>
        </p:spPr>
        <p:txBody>
          <a:bodyPr lIns="91440" tIns="0" rIns="0" bIns="0" anchor="b" anchorCtr="0"/>
          <a:lstStyle>
            <a:lvl1pPr>
              <a:lnSpc>
                <a:spcPts val="1100"/>
              </a:lnSpc>
              <a:spcAft>
                <a:spcPts val="100"/>
              </a:spcAft>
              <a:defRPr sz="800"/>
            </a:lvl1pPr>
          </a:lstStyle>
          <a:p>
            <a:pPr lvl="0"/>
            <a:r>
              <a:rPr lang="en-US"/>
              <a:t>Edit Master text styles</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
        <p:nvSpPr>
          <p:cNvPr id="17" name="Rectangle 16"/>
          <p:cNvSpPr/>
          <p:nvPr userDrawn="1"/>
        </p:nvSpPr>
        <p:spPr>
          <a:xfrm>
            <a:off x="5198158" y="6451852"/>
            <a:ext cx="1795684" cy="215444"/>
          </a:xfrm>
          <a:prstGeom prst="rect">
            <a:avLst/>
          </a:prstGeom>
        </p:spPr>
        <p:txBody>
          <a:bodyPr wrap="none">
            <a:spAutoFit/>
          </a:bodyPr>
          <a:lstStyle/>
          <a:p>
            <a:r>
              <a:rPr lang="en-US" sz="800" kern="1200" spc="100" baseline="0" dirty="0">
                <a:solidFill>
                  <a:schemeClr val="tx1"/>
                </a:solidFill>
                <a:effectLst/>
                <a:latin typeface="+mn-lt"/>
                <a:ea typeface="+mn-ea"/>
                <a:cs typeface="+mn-cs"/>
              </a:rPr>
              <a:t>©</a:t>
            </a:r>
            <a:r>
              <a:rPr lang="en-US" sz="800" baseline="0" dirty="0">
                <a:solidFill>
                  <a:schemeClr val="tx1"/>
                </a:solidFill>
                <a:latin typeface="Arial Narrow" panose="020B0606020202030204" pitchFamily="34" charset="0"/>
              </a:rPr>
              <a:t>2024, LL Global, Inc.  All rights reserved.</a:t>
            </a:r>
            <a:endParaRPr lang="en-US" sz="800" dirty="0">
              <a:solidFill>
                <a:schemeClr val="tx1"/>
              </a:solidFill>
            </a:endParaRPr>
          </a:p>
        </p:txBody>
      </p:sp>
    </p:spTree>
    <p:extLst>
      <p:ext uri="{BB962C8B-B14F-4D97-AF65-F5344CB8AC3E}">
        <p14:creationId xmlns:p14="http://schemas.microsoft.com/office/powerpoint/2010/main" val="366129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10"/>
            <a:ext cx="12192000" cy="508000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1528714325"/>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Bar-bullets/photo">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104"/>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118770"/>
            <a:ext cx="12191998" cy="546253"/>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44557" y="6356353"/>
            <a:ext cx="332815" cy="365125"/>
          </a:xfrm>
          <a:prstGeom prst="rect">
            <a:avLst/>
          </a:prstGeom>
        </p:spPr>
        <p:txBody>
          <a:bodyPr vert="horz" lIns="91440" tIns="45720" rIns="91440" bIns="45720" rtlCol="0" anchor="ctr"/>
          <a:lstStyle>
            <a:lvl1pPr algn="l">
              <a:defRPr sz="675" b="1">
                <a:solidFill>
                  <a:schemeClr val="tx2"/>
                </a:solidFill>
              </a:defRPr>
            </a:lvl1pPr>
          </a:lstStyle>
          <a:p>
            <a:fld id="{FA06F0F5-DF6A-4E0E-AC03-6B0D0B0A1300}" type="slidenum">
              <a:rPr lang="en-US" smtClean="0"/>
              <a:pPr/>
              <a:t>‹#›</a:t>
            </a:fld>
            <a:endParaRPr lang="en-US" dirty="0"/>
          </a:p>
        </p:txBody>
      </p:sp>
      <p:sp>
        <p:nvSpPr>
          <p:cNvPr id="11" name="Text Placeholder 3"/>
          <p:cNvSpPr>
            <a:spLocks noGrp="1"/>
          </p:cNvSpPr>
          <p:nvPr>
            <p:ph type="body" sz="quarter" idx="10"/>
          </p:nvPr>
        </p:nvSpPr>
        <p:spPr>
          <a:xfrm>
            <a:off x="315884" y="1143000"/>
            <a:ext cx="5195454" cy="4247273"/>
          </a:xfrm>
          <a:prstGeom prst="rect">
            <a:avLst/>
          </a:prstGeom>
        </p:spPr>
        <p:txBody>
          <a:bodyPr rIns="182880"/>
          <a:lstStyle>
            <a:lvl1pPr marL="164592" indent="-164592">
              <a:lnSpc>
                <a:spcPct val="100000"/>
              </a:lnSpc>
              <a:spcAft>
                <a:spcPts val="1200"/>
              </a:spcAft>
              <a:buClr>
                <a:schemeClr val="tx1"/>
              </a:buClr>
              <a:buSzPct val="135000"/>
              <a:buFont typeface="Arial" panose="020B0604020202020204" pitchFamily="34" charset="0"/>
              <a:buChar char="•"/>
              <a:defRPr sz="1800"/>
            </a:lvl1pPr>
            <a:lvl2pPr marL="342900" indent="-163513">
              <a:lnSpc>
                <a:spcPct val="100000"/>
              </a:lnSpc>
              <a:spcAft>
                <a:spcPts val="1200"/>
              </a:spcAft>
              <a:buClr>
                <a:schemeClr val="tx1"/>
              </a:buClr>
              <a:buSzPct val="135000"/>
              <a:buFont typeface="Arial" panose="020B0604020202020204" pitchFamily="34" charset="0"/>
              <a:buChar char="•"/>
              <a:defRPr sz="1800"/>
            </a:lvl2pPr>
            <a:lvl3pPr marL="514350" indent="-163513">
              <a:lnSpc>
                <a:spcPct val="100000"/>
              </a:lnSpc>
              <a:spcAft>
                <a:spcPts val="1200"/>
              </a:spcAft>
              <a:buClr>
                <a:schemeClr val="tx1"/>
              </a:buClr>
              <a:buSzPct val="135000"/>
              <a:buFont typeface="Arial" panose="020B0604020202020204" pitchFamily="34" charset="0"/>
              <a:buChar char="•"/>
              <a:defRPr sz="1800"/>
            </a:lvl3pPr>
            <a:lvl4pPr marL="685800" indent="-163513">
              <a:lnSpc>
                <a:spcPct val="100000"/>
              </a:lnSpc>
              <a:spcAft>
                <a:spcPts val="1200"/>
              </a:spcAft>
              <a:buClr>
                <a:schemeClr val="tx1"/>
              </a:buClr>
              <a:buSzPct val="135000"/>
              <a:buFont typeface="Arial" panose="020B0604020202020204" pitchFamily="34" charset="0"/>
              <a:buChar char="•"/>
              <a:defRPr sz="1800"/>
            </a:lvl4pPr>
            <a:lvl5pPr marL="1289447" indent="-257175">
              <a:buClr>
                <a:schemeClr val="tx1"/>
              </a:buClr>
              <a:buSzPct val="135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 Placeholder 9"/>
          <p:cNvSpPr>
            <a:spLocks noGrp="1"/>
          </p:cNvSpPr>
          <p:nvPr>
            <p:ph type="body" sz="quarter" idx="16"/>
          </p:nvPr>
        </p:nvSpPr>
        <p:spPr>
          <a:xfrm>
            <a:off x="219076" y="5688725"/>
            <a:ext cx="7000875" cy="369176"/>
          </a:xfrm>
          <a:prstGeom prst="rect">
            <a:avLst/>
          </a:prstGeom>
          <a:ln>
            <a:noFill/>
          </a:ln>
        </p:spPr>
        <p:txBody>
          <a:bodyPr lIns="91440" tIns="0" rIns="0" bIns="0" anchor="b" anchorCtr="0"/>
          <a:lstStyle>
            <a:lvl1pPr>
              <a:lnSpc>
                <a:spcPts val="1100"/>
              </a:lnSpc>
              <a:spcAft>
                <a:spcPts val="100"/>
              </a:spcAft>
              <a:defRPr sz="800"/>
            </a:lvl1pPr>
          </a:lstStyle>
          <a:p>
            <a:pPr lvl="0"/>
            <a:r>
              <a:rPr lang="en-US"/>
              <a:t>Edit Master text styles</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
        <p:nvSpPr>
          <p:cNvPr id="18" name="Rectangle 17"/>
          <p:cNvSpPr/>
          <p:nvPr userDrawn="1"/>
        </p:nvSpPr>
        <p:spPr>
          <a:xfrm>
            <a:off x="5198158" y="6451852"/>
            <a:ext cx="1795684" cy="215444"/>
          </a:xfrm>
          <a:prstGeom prst="rect">
            <a:avLst/>
          </a:prstGeom>
        </p:spPr>
        <p:txBody>
          <a:bodyPr wrap="none">
            <a:spAutoFit/>
          </a:bodyPr>
          <a:lstStyle/>
          <a:p>
            <a:r>
              <a:rPr lang="en-US" sz="800" kern="1200" spc="100" baseline="0" dirty="0">
                <a:solidFill>
                  <a:schemeClr val="tx1"/>
                </a:solidFill>
                <a:effectLst/>
                <a:latin typeface="+mn-lt"/>
                <a:ea typeface="+mn-ea"/>
                <a:cs typeface="+mn-cs"/>
              </a:rPr>
              <a:t>©</a:t>
            </a:r>
            <a:r>
              <a:rPr lang="en-US" sz="800" baseline="0" dirty="0">
                <a:solidFill>
                  <a:schemeClr val="tx1"/>
                </a:solidFill>
                <a:latin typeface="Arial Narrow" panose="020B0606020202030204" pitchFamily="34" charset="0"/>
              </a:rPr>
              <a:t>2024, LL Global, Inc.  All rights reserved.</a:t>
            </a:r>
            <a:endParaRPr lang="en-US" sz="800" dirty="0">
              <a:solidFill>
                <a:schemeClr val="tx1"/>
              </a:solidFill>
            </a:endParaRPr>
          </a:p>
        </p:txBody>
      </p:sp>
      <p:sp>
        <p:nvSpPr>
          <p:cNvPr id="10" name="Picture Placeholder 9"/>
          <p:cNvSpPr>
            <a:spLocks noGrp="1"/>
          </p:cNvSpPr>
          <p:nvPr>
            <p:ph type="pic" sz="quarter" idx="12"/>
          </p:nvPr>
        </p:nvSpPr>
        <p:spPr>
          <a:xfrm>
            <a:off x="5644341" y="1143001"/>
            <a:ext cx="4862945" cy="4247272"/>
          </a:xfrm>
          <a:prstGeom prst="rect">
            <a:avLst/>
          </a:prstGeom>
          <a:noFill/>
          <a:ln>
            <a:noFill/>
          </a:ln>
        </p:spPr>
        <p:txBody>
          <a:bodyPr lIns="0" tIns="0" rIns="0" bIns="0" anchor="ctr" anchorCtr="1"/>
          <a:lstStyle/>
          <a:p>
            <a:r>
              <a:rPr lang="en-US" dirty="0"/>
              <a:t>Click icon to add picture</a:t>
            </a:r>
          </a:p>
        </p:txBody>
      </p:sp>
    </p:spTree>
    <p:extLst>
      <p:ext uri="{BB962C8B-B14F-4D97-AF65-F5344CB8AC3E}">
        <p14:creationId xmlns:p14="http://schemas.microsoft.com/office/powerpoint/2010/main" val="4219953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Bar-1 Large Char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104"/>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118770"/>
            <a:ext cx="12191998" cy="546253"/>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44557" y="6356353"/>
            <a:ext cx="332815" cy="365125"/>
          </a:xfrm>
          <a:prstGeom prst="rect">
            <a:avLst/>
          </a:prstGeom>
        </p:spPr>
        <p:txBody>
          <a:bodyPr vert="horz" lIns="91440" tIns="45720" rIns="91440" bIns="45720" rtlCol="0" anchor="ctr"/>
          <a:lstStyle>
            <a:lvl1pPr algn="l">
              <a:defRPr sz="675" b="1">
                <a:solidFill>
                  <a:schemeClr val="tx2"/>
                </a:solidFill>
              </a:defRPr>
            </a:lvl1pPr>
          </a:lstStyle>
          <a:p>
            <a:fld id="{FA06F0F5-DF6A-4E0E-AC03-6B0D0B0A1300}" type="slidenum">
              <a:rPr lang="en-US" smtClean="0"/>
              <a:pPr/>
              <a:t>‹#›</a:t>
            </a:fld>
            <a:endParaRPr lang="en-US" dirty="0"/>
          </a:p>
        </p:txBody>
      </p:sp>
      <p:sp>
        <p:nvSpPr>
          <p:cNvPr id="9" name="Rectangle 8"/>
          <p:cNvSpPr/>
          <p:nvPr userDrawn="1"/>
        </p:nvSpPr>
        <p:spPr>
          <a:xfrm>
            <a:off x="1746014" y="1118776"/>
            <a:ext cx="8480864" cy="4271500"/>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 Placeholder 9"/>
          <p:cNvSpPr>
            <a:spLocks noGrp="1"/>
          </p:cNvSpPr>
          <p:nvPr>
            <p:ph type="body" sz="quarter" idx="16"/>
          </p:nvPr>
        </p:nvSpPr>
        <p:spPr>
          <a:xfrm>
            <a:off x="219076" y="5688725"/>
            <a:ext cx="7000875" cy="369176"/>
          </a:xfrm>
          <a:prstGeom prst="rect">
            <a:avLst/>
          </a:prstGeom>
          <a:ln>
            <a:noFill/>
          </a:ln>
        </p:spPr>
        <p:txBody>
          <a:bodyPr lIns="91440" tIns="0" rIns="0" bIns="0" anchor="b" anchorCtr="0"/>
          <a:lstStyle>
            <a:lvl1pPr>
              <a:lnSpc>
                <a:spcPts val="1100"/>
              </a:lnSpc>
              <a:spcAft>
                <a:spcPts val="100"/>
              </a:spcAft>
              <a:defRPr sz="800"/>
            </a:lvl1pPr>
          </a:lstStyle>
          <a:p>
            <a:pPr lvl="0"/>
            <a:r>
              <a:rPr lang="en-US"/>
              <a:t>Edit Master text styles</a:t>
            </a:r>
          </a:p>
        </p:txBody>
      </p:sp>
      <p:sp>
        <p:nvSpPr>
          <p:cNvPr id="14" name="Text Placeholder 3"/>
          <p:cNvSpPr>
            <a:spLocks noGrp="1"/>
          </p:cNvSpPr>
          <p:nvPr>
            <p:ph type="body" sz="quarter" idx="10"/>
          </p:nvPr>
        </p:nvSpPr>
        <p:spPr>
          <a:xfrm>
            <a:off x="1746013" y="1234758"/>
            <a:ext cx="8483346" cy="400050"/>
          </a:xfrm>
          <a:prstGeom prst="rect">
            <a:avLst/>
          </a:prstGeom>
        </p:spPr>
        <p:txBody>
          <a:bodyPr anchor="ctr" anchorCtr="0"/>
          <a:lstStyle>
            <a:lvl1pPr algn="ctr">
              <a:defRPr sz="1400" b="1" cap="all" spc="15" baseline="0">
                <a:solidFill>
                  <a:srgbClr val="002F70"/>
                </a:solidFill>
              </a:defRPr>
            </a:lvl1pPr>
          </a:lstStyle>
          <a:p>
            <a:pPr lvl="0"/>
            <a:r>
              <a:rPr lang="en-US"/>
              <a:t>Edit Master text styles</a:t>
            </a:r>
          </a:p>
        </p:txBody>
      </p:sp>
      <p:sp>
        <p:nvSpPr>
          <p:cNvPr id="15" name="Chart Placeholder 2"/>
          <p:cNvSpPr>
            <a:spLocks noGrp="1"/>
          </p:cNvSpPr>
          <p:nvPr>
            <p:ph type="chart" sz="quarter" idx="15"/>
          </p:nvPr>
        </p:nvSpPr>
        <p:spPr>
          <a:xfrm>
            <a:off x="1743531" y="1634810"/>
            <a:ext cx="8483346" cy="3514135"/>
          </a:xfrm>
          <a:prstGeom prst="rect">
            <a:avLst/>
          </a:prstGeom>
        </p:spPr>
        <p:txBody>
          <a:bodyPr/>
          <a:lstStyle>
            <a:lvl1pPr algn="ctr">
              <a:defRPr/>
            </a:lvl1pPr>
          </a:lstStyle>
          <a:p>
            <a:r>
              <a:rPr lang="en-US" dirty="0"/>
              <a:t>Click icon to add chart</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
        <p:nvSpPr>
          <p:cNvPr id="18" name="Rectangle 17"/>
          <p:cNvSpPr/>
          <p:nvPr userDrawn="1"/>
        </p:nvSpPr>
        <p:spPr>
          <a:xfrm>
            <a:off x="5198158" y="6451852"/>
            <a:ext cx="1795684" cy="215444"/>
          </a:xfrm>
          <a:prstGeom prst="rect">
            <a:avLst/>
          </a:prstGeom>
        </p:spPr>
        <p:txBody>
          <a:bodyPr wrap="none">
            <a:spAutoFit/>
          </a:bodyPr>
          <a:lstStyle/>
          <a:p>
            <a:r>
              <a:rPr lang="en-US" sz="800" kern="1200" spc="100" baseline="0" dirty="0">
                <a:solidFill>
                  <a:schemeClr val="tx1"/>
                </a:solidFill>
                <a:effectLst/>
                <a:latin typeface="+mn-lt"/>
                <a:ea typeface="+mn-ea"/>
                <a:cs typeface="+mn-cs"/>
              </a:rPr>
              <a:t>©</a:t>
            </a:r>
            <a:r>
              <a:rPr lang="en-US" sz="800" baseline="0" dirty="0">
                <a:solidFill>
                  <a:schemeClr val="tx1"/>
                </a:solidFill>
                <a:latin typeface="Arial Narrow" panose="020B0606020202030204" pitchFamily="34" charset="0"/>
              </a:rPr>
              <a:t>2024, LL Global, Inc.  All rights reserved.</a:t>
            </a:r>
            <a:endParaRPr lang="en-US" sz="800" dirty="0">
              <a:solidFill>
                <a:schemeClr val="tx1"/>
              </a:solidFill>
            </a:endParaRPr>
          </a:p>
        </p:txBody>
      </p:sp>
    </p:spTree>
    <p:extLst>
      <p:ext uri="{BB962C8B-B14F-4D97-AF65-F5344CB8AC3E}">
        <p14:creationId xmlns:p14="http://schemas.microsoft.com/office/powerpoint/2010/main" val="1289254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Bar - TABL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104"/>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118770"/>
            <a:ext cx="12191998" cy="546253"/>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44557" y="6356353"/>
            <a:ext cx="332815" cy="365125"/>
          </a:xfrm>
          <a:prstGeom prst="rect">
            <a:avLst/>
          </a:prstGeom>
        </p:spPr>
        <p:txBody>
          <a:bodyPr vert="horz" lIns="91440" tIns="45720" rIns="91440" bIns="45720" rtlCol="0" anchor="ctr"/>
          <a:lstStyle>
            <a:lvl1pPr algn="l">
              <a:defRPr sz="675" b="1">
                <a:solidFill>
                  <a:schemeClr val="tx2"/>
                </a:solidFill>
              </a:defRPr>
            </a:lvl1pPr>
          </a:lstStyle>
          <a:p>
            <a:fld id="{FA06F0F5-DF6A-4E0E-AC03-6B0D0B0A1300}" type="slidenum">
              <a:rPr lang="en-US" smtClean="0"/>
              <a:pPr/>
              <a:t>‹#›</a:t>
            </a:fld>
            <a:endParaRPr lang="en-US" dirty="0"/>
          </a:p>
        </p:txBody>
      </p:sp>
      <p:sp>
        <p:nvSpPr>
          <p:cNvPr id="11" name="Text Placeholder 9"/>
          <p:cNvSpPr>
            <a:spLocks noGrp="1"/>
          </p:cNvSpPr>
          <p:nvPr>
            <p:ph type="body" sz="quarter" idx="16"/>
          </p:nvPr>
        </p:nvSpPr>
        <p:spPr>
          <a:xfrm>
            <a:off x="219076" y="5688725"/>
            <a:ext cx="7000875" cy="369176"/>
          </a:xfrm>
          <a:prstGeom prst="rect">
            <a:avLst/>
          </a:prstGeom>
          <a:ln>
            <a:noFill/>
          </a:ln>
        </p:spPr>
        <p:txBody>
          <a:bodyPr lIns="91440" tIns="0" rIns="0" bIns="0" anchor="b" anchorCtr="0"/>
          <a:lstStyle>
            <a:lvl1pPr>
              <a:lnSpc>
                <a:spcPts val="1100"/>
              </a:lnSpc>
              <a:spcAft>
                <a:spcPts val="100"/>
              </a:spcAft>
              <a:defRPr sz="800"/>
            </a:lvl1pPr>
          </a:lstStyle>
          <a:p>
            <a:pPr lvl="0"/>
            <a:r>
              <a:rPr lang="en-US"/>
              <a:t>Edit Master text styles</a:t>
            </a:r>
          </a:p>
        </p:txBody>
      </p:sp>
      <p:sp>
        <p:nvSpPr>
          <p:cNvPr id="13" name="Table Placeholder 11"/>
          <p:cNvSpPr>
            <a:spLocks noGrp="1"/>
          </p:cNvSpPr>
          <p:nvPr>
            <p:ph type="tbl" sz="quarter" idx="17"/>
          </p:nvPr>
        </p:nvSpPr>
        <p:spPr>
          <a:xfrm>
            <a:off x="1857890" y="1191839"/>
            <a:ext cx="8601075" cy="4190125"/>
          </a:xfrm>
          <a:prstGeom prst="rect">
            <a:avLst/>
          </a:prstGeom>
        </p:spPr>
        <p:txBody>
          <a:bodyPr/>
          <a:lstStyle>
            <a:lvl1pPr>
              <a:defRPr sz="1200"/>
            </a:lvl1pPr>
          </a:lstStyle>
          <a:p>
            <a:r>
              <a:rPr lang="en-US" dirty="0"/>
              <a:t>Click icon to add table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
        <p:nvSpPr>
          <p:cNvPr id="17" name="Rectangle 16"/>
          <p:cNvSpPr/>
          <p:nvPr userDrawn="1"/>
        </p:nvSpPr>
        <p:spPr>
          <a:xfrm>
            <a:off x="5198158" y="6451852"/>
            <a:ext cx="1795684" cy="215444"/>
          </a:xfrm>
          <a:prstGeom prst="rect">
            <a:avLst/>
          </a:prstGeom>
        </p:spPr>
        <p:txBody>
          <a:bodyPr wrap="none">
            <a:spAutoFit/>
          </a:bodyPr>
          <a:lstStyle/>
          <a:p>
            <a:r>
              <a:rPr lang="en-US" sz="800" kern="1200" spc="100" baseline="0" dirty="0">
                <a:solidFill>
                  <a:schemeClr val="tx1"/>
                </a:solidFill>
                <a:effectLst/>
                <a:latin typeface="+mn-lt"/>
                <a:ea typeface="+mn-ea"/>
                <a:cs typeface="+mn-cs"/>
              </a:rPr>
              <a:t>©</a:t>
            </a:r>
            <a:r>
              <a:rPr lang="en-US" sz="800" baseline="0" dirty="0">
                <a:solidFill>
                  <a:schemeClr val="tx1"/>
                </a:solidFill>
                <a:latin typeface="Arial Narrow" panose="020B0606020202030204" pitchFamily="34" charset="0"/>
              </a:rPr>
              <a:t>2024, LL Global, Inc.  All rights reserved.</a:t>
            </a:r>
            <a:endParaRPr lang="en-US" sz="800" dirty="0">
              <a:solidFill>
                <a:schemeClr val="tx1"/>
              </a:solidFill>
            </a:endParaRPr>
          </a:p>
        </p:txBody>
      </p:sp>
      <p:sp>
        <p:nvSpPr>
          <p:cNvPr id="9" name="Text Placeholder 3"/>
          <p:cNvSpPr>
            <a:spLocks noGrp="1"/>
          </p:cNvSpPr>
          <p:nvPr>
            <p:ph type="body" sz="quarter" idx="10"/>
          </p:nvPr>
        </p:nvSpPr>
        <p:spPr>
          <a:xfrm>
            <a:off x="1920575" y="1234758"/>
            <a:ext cx="8483346" cy="400050"/>
          </a:xfrm>
          <a:prstGeom prst="rect">
            <a:avLst/>
          </a:prstGeom>
        </p:spPr>
        <p:txBody>
          <a:bodyPr anchor="ctr" anchorCtr="0"/>
          <a:lstStyle>
            <a:lvl1pPr algn="ctr">
              <a:defRPr sz="1400" b="1" cap="all" spc="15" baseline="0">
                <a:solidFill>
                  <a:srgbClr val="002F70"/>
                </a:solidFill>
              </a:defRPr>
            </a:lvl1pPr>
          </a:lstStyle>
          <a:p>
            <a:pPr lvl="0"/>
            <a:r>
              <a:rPr lang="en-US"/>
              <a:t>Edit Master text styles</a:t>
            </a:r>
          </a:p>
        </p:txBody>
      </p:sp>
    </p:spTree>
    <p:extLst>
      <p:ext uri="{BB962C8B-B14F-4D97-AF65-F5344CB8AC3E}">
        <p14:creationId xmlns:p14="http://schemas.microsoft.com/office/powerpoint/2010/main" val="2911618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icipating Compani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104"/>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118770"/>
            <a:ext cx="12191998" cy="546253"/>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44557" y="6356353"/>
            <a:ext cx="332815" cy="365125"/>
          </a:xfrm>
          <a:prstGeom prst="rect">
            <a:avLst/>
          </a:prstGeom>
        </p:spPr>
        <p:txBody>
          <a:bodyPr vert="horz" lIns="91440" tIns="45720" rIns="91440" bIns="45720" rtlCol="0" anchor="ctr"/>
          <a:lstStyle>
            <a:lvl1pPr algn="l">
              <a:defRPr sz="675" b="1">
                <a:solidFill>
                  <a:schemeClr val="tx2"/>
                </a:solidFill>
              </a:defRPr>
            </a:lvl1pPr>
          </a:lstStyle>
          <a:p>
            <a:fld id="{FA06F0F5-DF6A-4E0E-AC03-6B0D0B0A1300}" type="slidenum">
              <a:rPr lang="en-US" smtClean="0"/>
              <a:pPr/>
              <a:t>‹#›</a:t>
            </a:fld>
            <a:endParaRPr lang="en-US"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
        <p:nvSpPr>
          <p:cNvPr id="17" name="Rectangle 16"/>
          <p:cNvSpPr/>
          <p:nvPr userDrawn="1"/>
        </p:nvSpPr>
        <p:spPr>
          <a:xfrm>
            <a:off x="5198158" y="6451852"/>
            <a:ext cx="1795684" cy="215444"/>
          </a:xfrm>
          <a:prstGeom prst="rect">
            <a:avLst/>
          </a:prstGeom>
        </p:spPr>
        <p:txBody>
          <a:bodyPr wrap="none">
            <a:spAutoFit/>
          </a:bodyPr>
          <a:lstStyle/>
          <a:p>
            <a:r>
              <a:rPr lang="en-US" sz="800" kern="1200" spc="100" baseline="0" dirty="0">
                <a:solidFill>
                  <a:schemeClr val="tx1"/>
                </a:solidFill>
                <a:effectLst/>
                <a:latin typeface="+mn-lt"/>
                <a:ea typeface="+mn-ea"/>
                <a:cs typeface="+mn-cs"/>
              </a:rPr>
              <a:t>©</a:t>
            </a:r>
            <a:r>
              <a:rPr lang="en-US" sz="800" baseline="0" dirty="0">
                <a:solidFill>
                  <a:schemeClr val="tx1"/>
                </a:solidFill>
                <a:latin typeface="Arial Narrow" panose="020B0606020202030204" pitchFamily="34" charset="0"/>
              </a:rPr>
              <a:t>2024, LL Global, Inc.  All rights reserved.</a:t>
            </a:r>
            <a:endParaRPr lang="en-US" sz="800" dirty="0">
              <a:solidFill>
                <a:schemeClr val="tx1"/>
              </a:solidFill>
            </a:endParaRPr>
          </a:p>
        </p:txBody>
      </p:sp>
      <p:sp>
        <p:nvSpPr>
          <p:cNvPr id="9" name="Text Placeholder 4"/>
          <p:cNvSpPr>
            <a:spLocks noGrp="1"/>
          </p:cNvSpPr>
          <p:nvPr>
            <p:ph type="body" sz="quarter" idx="13"/>
          </p:nvPr>
        </p:nvSpPr>
        <p:spPr>
          <a:xfrm>
            <a:off x="315883" y="1143000"/>
            <a:ext cx="5195454" cy="4247273"/>
          </a:xfrm>
          <a:prstGeom prst="rect">
            <a:avLst/>
          </a:prstGeom>
        </p:spPr>
        <p:txBody>
          <a:bodyPr bIns="91440"/>
          <a:lstStyle>
            <a:lvl1pPr marL="0" indent="0">
              <a:lnSpc>
                <a:spcPct val="100000"/>
              </a:lnSpc>
              <a:spcAft>
                <a:spcPts val="300"/>
              </a:spcAft>
              <a:buClr>
                <a:schemeClr val="tx1"/>
              </a:buClr>
              <a:buSzPct val="135000"/>
              <a:buFont typeface="Arial" panose="020B0604020202020204" pitchFamily="34" charset="0"/>
              <a:buNone/>
              <a:defRPr sz="1800"/>
            </a:lvl1pPr>
            <a:lvl2pPr marL="183197" indent="0">
              <a:lnSpc>
                <a:spcPct val="100000"/>
              </a:lnSpc>
              <a:spcAft>
                <a:spcPts val="300"/>
              </a:spcAft>
              <a:buClr>
                <a:schemeClr val="tx1"/>
              </a:buClr>
              <a:buSzPct val="135000"/>
              <a:buFont typeface="Arial" panose="020B0604020202020204" pitchFamily="34" charset="0"/>
              <a:buNone/>
              <a:defRPr sz="1800"/>
            </a:lvl2pPr>
            <a:lvl3pPr marL="366077" indent="0">
              <a:lnSpc>
                <a:spcPct val="100000"/>
              </a:lnSpc>
              <a:spcAft>
                <a:spcPts val="300"/>
              </a:spcAft>
              <a:buClr>
                <a:schemeClr val="tx1"/>
              </a:buClr>
              <a:buSzPct val="135000"/>
              <a:buFont typeface="Arial" panose="020B0604020202020204" pitchFamily="34" charset="0"/>
              <a:buNone/>
              <a:defRPr sz="1800"/>
            </a:lvl3pPr>
          </a:lstStyle>
          <a:p>
            <a:pPr lvl="0"/>
            <a:r>
              <a:rPr lang="en-US" dirty="0"/>
              <a:t>Edit Master text styles</a:t>
            </a:r>
          </a:p>
          <a:p>
            <a:pPr lvl="1"/>
            <a:r>
              <a:rPr lang="en-US" dirty="0"/>
              <a:t>Second level</a:t>
            </a:r>
          </a:p>
          <a:p>
            <a:pPr lvl="2"/>
            <a:r>
              <a:rPr lang="en-US" dirty="0"/>
              <a:t>Third level</a:t>
            </a:r>
          </a:p>
        </p:txBody>
      </p:sp>
      <p:sp>
        <p:nvSpPr>
          <p:cNvPr id="10" name="Text Placeholder 4"/>
          <p:cNvSpPr>
            <a:spLocks noGrp="1"/>
          </p:cNvSpPr>
          <p:nvPr>
            <p:ph type="body" sz="quarter" idx="15"/>
          </p:nvPr>
        </p:nvSpPr>
        <p:spPr>
          <a:xfrm>
            <a:off x="5627197" y="1143000"/>
            <a:ext cx="5179348" cy="4247273"/>
          </a:xfrm>
          <a:prstGeom prst="rect">
            <a:avLst/>
          </a:prstGeom>
        </p:spPr>
        <p:txBody>
          <a:bodyPr bIns="91440"/>
          <a:lstStyle>
            <a:lvl1pPr marL="0" indent="0">
              <a:lnSpc>
                <a:spcPct val="100000"/>
              </a:lnSpc>
              <a:spcAft>
                <a:spcPts val="300"/>
              </a:spcAft>
              <a:buClr>
                <a:schemeClr val="tx1"/>
              </a:buClr>
              <a:buSzPct val="135000"/>
              <a:buFont typeface="Arial" panose="020B0604020202020204" pitchFamily="34" charset="0"/>
              <a:buNone/>
              <a:defRPr sz="1800"/>
            </a:lvl1pPr>
            <a:lvl2pPr marL="183197" indent="0">
              <a:lnSpc>
                <a:spcPct val="100000"/>
              </a:lnSpc>
              <a:spcAft>
                <a:spcPts val="300"/>
              </a:spcAft>
              <a:buClr>
                <a:schemeClr val="tx1"/>
              </a:buClr>
              <a:buSzPct val="135000"/>
              <a:buFont typeface="Arial" panose="020B0604020202020204" pitchFamily="34" charset="0"/>
              <a:buNone/>
              <a:defRPr sz="1800"/>
            </a:lvl2pPr>
            <a:lvl3pPr marL="366077" indent="0">
              <a:lnSpc>
                <a:spcPct val="100000"/>
              </a:lnSpc>
              <a:spcAft>
                <a:spcPts val="300"/>
              </a:spcAft>
              <a:buClr>
                <a:schemeClr val="tx1"/>
              </a:buClr>
              <a:buSzPct val="135000"/>
              <a:buFont typeface="Arial" panose="020B0604020202020204" pitchFamily="34" charset="0"/>
              <a:buNone/>
              <a:defRPr sz="1800"/>
            </a:lvl3pPr>
          </a:lstStyle>
          <a:p>
            <a:pPr lvl="0"/>
            <a:r>
              <a:rPr lang="en-US" dirty="0"/>
              <a:t>Edit Master text styles</a:t>
            </a:r>
          </a:p>
          <a:p>
            <a:pPr lvl="1"/>
            <a:r>
              <a:rPr lang="en-US" dirty="0"/>
              <a:t>Second level</a:t>
            </a:r>
          </a:p>
          <a:p>
            <a:pPr lvl="2"/>
            <a:r>
              <a:rPr lang="en-US" dirty="0"/>
              <a:t>Third level</a:t>
            </a:r>
          </a:p>
        </p:txBody>
      </p:sp>
      <p:sp>
        <p:nvSpPr>
          <p:cNvPr id="14" name="Text Placeholder 9"/>
          <p:cNvSpPr>
            <a:spLocks noGrp="1"/>
          </p:cNvSpPr>
          <p:nvPr>
            <p:ph type="body" sz="quarter" idx="16"/>
          </p:nvPr>
        </p:nvSpPr>
        <p:spPr>
          <a:xfrm>
            <a:off x="219076" y="5688725"/>
            <a:ext cx="7000875" cy="369176"/>
          </a:xfrm>
          <a:prstGeom prst="rect">
            <a:avLst/>
          </a:prstGeom>
          <a:ln>
            <a:noFill/>
          </a:ln>
        </p:spPr>
        <p:txBody>
          <a:bodyPr lIns="91440" tIns="0" rIns="0" bIns="0" anchor="b" anchorCtr="0"/>
          <a:lstStyle>
            <a:lvl1pPr>
              <a:lnSpc>
                <a:spcPts val="1100"/>
              </a:lnSpc>
              <a:spcAft>
                <a:spcPts val="100"/>
              </a:spcAft>
              <a:defRPr sz="800"/>
            </a:lvl1pPr>
          </a:lstStyle>
          <a:p>
            <a:pPr lvl="0"/>
            <a:r>
              <a:rPr lang="en-US"/>
              <a:t>Edit Master text styles</a:t>
            </a:r>
          </a:p>
        </p:txBody>
      </p:sp>
    </p:spTree>
    <p:extLst>
      <p:ext uri="{BB962C8B-B14F-4D97-AF65-F5344CB8AC3E}">
        <p14:creationId xmlns:p14="http://schemas.microsoft.com/office/powerpoint/2010/main" val="4195901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articipating Compani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104"/>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118770"/>
            <a:ext cx="12191998" cy="546253"/>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44557" y="6356353"/>
            <a:ext cx="332815" cy="365125"/>
          </a:xfrm>
          <a:prstGeom prst="rect">
            <a:avLst/>
          </a:prstGeom>
        </p:spPr>
        <p:txBody>
          <a:bodyPr vert="horz" lIns="91440" tIns="45720" rIns="91440" bIns="45720" rtlCol="0" anchor="ctr"/>
          <a:lstStyle>
            <a:lvl1pPr algn="l">
              <a:defRPr sz="675" b="1">
                <a:solidFill>
                  <a:schemeClr val="tx2"/>
                </a:solidFill>
              </a:defRPr>
            </a:lvl1pPr>
          </a:lstStyle>
          <a:p>
            <a:fld id="{FA06F0F5-DF6A-4E0E-AC03-6B0D0B0A1300}" type="slidenum">
              <a:rPr lang="en-US" smtClean="0"/>
              <a:pPr/>
              <a:t>‹#›</a:t>
            </a:fld>
            <a:endParaRPr lang="en-US" dirty="0"/>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
        <p:nvSpPr>
          <p:cNvPr id="17" name="Rectangle 16"/>
          <p:cNvSpPr/>
          <p:nvPr userDrawn="1"/>
        </p:nvSpPr>
        <p:spPr>
          <a:xfrm>
            <a:off x="5198158" y="6451852"/>
            <a:ext cx="1795684" cy="215444"/>
          </a:xfrm>
          <a:prstGeom prst="rect">
            <a:avLst/>
          </a:prstGeom>
        </p:spPr>
        <p:txBody>
          <a:bodyPr wrap="none">
            <a:spAutoFit/>
          </a:bodyPr>
          <a:lstStyle/>
          <a:p>
            <a:r>
              <a:rPr lang="en-US" sz="800" kern="1200" spc="100" baseline="0" dirty="0">
                <a:solidFill>
                  <a:schemeClr val="tx1"/>
                </a:solidFill>
                <a:effectLst/>
                <a:latin typeface="+mn-lt"/>
                <a:ea typeface="+mn-ea"/>
                <a:cs typeface="+mn-cs"/>
              </a:rPr>
              <a:t>©</a:t>
            </a:r>
            <a:r>
              <a:rPr lang="en-US" sz="800" baseline="0" dirty="0">
                <a:solidFill>
                  <a:schemeClr val="tx1"/>
                </a:solidFill>
                <a:latin typeface="Arial Narrow" panose="020B0606020202030204" pitchFamily="34" charset="0"/>
              </a:rPr>
              <a:t>2024, LL Global, Inc.  All rights reserved.</a:t>
            </a:r>
            <a:endParaRPr lang="en-US" sz="800" dirty="0">
              <a:solidFill>
                <a:schemeClr val="tx1"/>
              </a:solidFill>
            </a:endParaRPr>
          </a:p>
        </p:txBody>
      </p:sp>
      <p:sp>
        <p:nvSpPr>
          <p:cNvPr id="15" name="Text Placeholder 9"/>
          <p:cNvSpPr>
            <a:spLocks noGrp="1"/>
          </p:cNvSpPr>
          <p:nvPr>
            <p:ph type="body" sz="quarter" idx="16"/>
          </p:nvPr>
        </p:nvSpPr>
        <p:spPr>
          <a:xfrm>
            <a:off x="219076" y="5688725"/>
            <a:ext cx="7000875" cy="369176"/>
          </a:xfrm>
          <a:prstGeom prst="rect">
            <a:avLst/>
          </a:prstGeom>
          <a:ln>
            <a:noFill/>
          </a:ln>
        </p:spPr>
        <p:txBody>
          <a:bodyPr lIns="91440" tIns="0" rIns="0" bIns="0" anchor="b" anchorCtr="0"/>
          <a:lstStyle>
            <a:lvl1pPr>
              <a:lnSpc>
                <a:spcPts val="1100"/>
              </a:lnSpc>
              <a:spcAft>
                <a:spcPts val="100"/>
              </a:spcAft>
              <a:defRPr sz="800"/>
            </a:lvl1pPr>
          </a:lstStyle>
          <a:p>
            <a:pPr lvl="0"/>
            <a:r>
              <a:rPr lang="en-US"/>
              <a:t>Edit Master text styles</a:t>
            </a:r>
          </a:p>
        </p:txBody>
      </p:sp>
      <p:sp>
        <p:nvSpPr>
          <p:cNvPr id="10" name="Text Placeholder 4"/>
          <p:cNvSpPr>
            <a:spLocks noGrp="1"/>
          </p:cNvSpPr>
          <p:nvPr>
            <p:ph type="body" sz="quarter" idx="13"/>
          </p:nvPr>
        </p:nvSpPr>
        <p:spPr>
          <a:xfrm>
            <a:off x="315883" y="1143000"/>
            <a:ext cx="5195454" cy="4247273"/>
          </a:xfrm>
          <a:prstGeom prst="rect">
            <a:avLst/>
          </a:prstGeom>
        </p:spPr>
        <p:txBody>
          <a:bodyPr bIns="91440"/>
          <a:lstStyle>
            <a:lvl1pPr marL="0" indent="0">
              <a:lnSpc>
                <a:spcPct val="100000"/>
              </a:lnSpc>
              <a:spcAft>
                <a:spcPts val="300"/>
              </a:spcAft>
              <a:buClr>
                <a:schemeClr val="tx1"/>
              </a:buClr>
              <a:buSzPct val="135000"/>
              <a:buFont typeface="Arial" panose="020B0604020202020204" pitchFamily="34" charset="0"/>
              <a:buNone/>
              <a:defRPr sz="1800"/>
            </a:lvl1pPr>
            <a:lvl2pPr marL="183197" indent="0">
              <a:lnSpc>
                <a:spcPct val="100000"/>
              </a:lnSpc>
              <a:spcAft>
                <a:spcPts val="300"/>
              </a:spcAft>
              <a:buClr>
                <a:schemeClr val="tx1"/>
              </a:buClr>
              <a:buSzPct val="135000"/>
              <a:buFont typeface="Arial" panose="020B0604020202020204" pitchFamily="34" charset="0"/>
              <a:buNone/>
              <a:defRPr sz="1800"/>
            </a:lvl2pPr>
            <a:lvl3pPr marL="366077" indent="0">
              <a:lnSpc>
                <a:spcPct val="100000"/>
              </a:lnSpc>
              <a:spcAft>
                <a:spcPts val="300"/>
              </a:spcAft>
              <a:buClr>
                <a:schemeClr val="tx1"/>
              </a:buClr>
              <a:buSzPct val="135000"/>
              <a:buFont typeface="Arial" panose="020B0604020202020204" pitchFamily="34" charset="0"/>
              <a:buNone/>
              <a:defRPr sz="1800"/>
            </a:lvl3pPr>
          </a:lstStyle>
          <a:p>
            <a:pPr lvl="0"/>
            <a:r>
              <a:rPr lang="en-US" dirty="0"/>
              <a:t>Edit Master text styles</a:t>
            </a:r>
          </a:p>
          <a:p>
            <a:pPr lvl="1"/>
            <a:r>
              <a:rPr lang="en-US" dirty="0"/>
              <a:t>Second level</a:t>
            </a:r>
          </a:p>
          <a:p>
            <a:pPr lvl="2"/>
            <a:r>
              <a:rPr lang="en-US" dirty="0"/>
              <a:t>Third level</a:t>
            </a:r>
          </a:p>
        </p:txBody>
      </p:sp>
      <p:sp>
        <p:nvSpPr>
          <p:cNvPr id="14" name="Text Placeholder 4"/>
          <p:cNvSpPr>
            <a:spLocks noGrp="1"/>
          </p:cNvSpPr>
          <p:nvPr>
            <p:ph type="body" sz="quarter" idx="15"/>
          </p:nvPr>
        </p:nvSpPr>
        <p:spPr>
          <a:xfrm>
            <a:off x="5627197" y="1143000"/>
            <a:ext cx="5179348" cy="4247273"/>
          </a:xfrm>
          <a:prstGeom prst="rect">
            <a:avLst/>
          </a:prstGeom>
        </p:spPr>
        <p:txBody>
          <a:bodyPr bIns="91440"/>
          <a:lstStyle>
            <a:lvl1pPr marL="0" indent="0">
              <a:lnSpc>
                <a:spcPct val="100000"/>
              </a:lnSpc>
              <a:spcAft>
                <a:spcPts val="300"/>
              </a:spcAft>
              <a:buClr>
                <a:schemeClr val="tx1"/>
              </a:buClr>
              <a:buSzPct val="135000"/>
              <a:buFont typeface="Arial" panose="020B0604020202020204" pitchFamily="34" charset="0"/>
              <a:buNone/>
              <a:defRPr sz="1800"/>
            </a:lvl1pPr>
            <a:lvl2pPr marL="183197" indent="0">
              <a:lnSpc>
                <a:spcPct val="100000"/>
              </a:lnSpc>
              <a:spcAft>
                <a:spcPts val="300"/>
              </a:spcAft>
              <a:buClr>
                <a:schemeClr val="tx1"/>
              </a:buClr>
              <a:buSzPct val="135000"/>
              <a:buFont typeface="Arial" panose="020B0604020202020204" pitchFamily="34" charset="0"/>
              <a:buNone/>
              <a:defRPr sz="1800"/>
            </a:lvl2pPr>
            <a:lvl3pPr marL="366077" indent="0">
              <a:lnSpc>
                <a:spcPct val="100000"/>
              </a:lnSpc>
              <a:spcAft>
                <a:spcPts val="300"/>
              </a:spcAft>
              <a:buClr>
                <a:schemeClr val="tx1"/>
              </a:buClr>
              <a:buSzPct val="135000"/>
              <a:buFont typeface="Arial" panose="020B0604020202020204" pitchFamily="34" charset="0"/>
              <a:buNone/>
              <a:defRPr sz="1800"/>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43167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bar 2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104"/>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118770"/>
            <a:ext cx="12191998" cy="546253"/>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44557" y="6356353"/>
            <a:ext cx="332815" cy="365125"/>
          </a:xfrm>
          <a:prstGeom prst="rect">
            <a:avLst/>
          </a:prstGeom>
        </p:spPr>
        <p:txBody>
          <a:bodyPr vert="horz" lIns="91440" tIns="45720" rIns="91440" bIns="45720" rtlCol="0" anchor="ctr"/>
          <a:lstStyle>
            <a:lvl1pPr algn="l">
              <a:defRPr sz="675" b="1">
                <a:solidFill>
                  <a:schemeClr val="tx2"/>
                </a:solidFill>
              </a:defRPr>
            </a:lvl1pPr>
          </a:lstStyle>
          <a:p>
            <a:fld id="{FA06F0F5-DF6A-4E0E-AC03-6B0D0B0A1300}" type="slidenum">
              <a:rPr lang="en-US" smtClean="0"/>
              <a:pPr/>
              <a:t>‹#›</a:t>
            </a:fld>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
        <p:nvSpPr>
          <p:cNvPr id="16" name="Rectangle 15"/>
          <p:cNvSpPr/>
          <p:nvPr userDrawn="1"/>
        </p:nvSpPr>
        <p:spPr>
          <a:xfrm>
            <a:off x="5198158" y="6451852"/>
            <a:ext cx="1795684" cy="215444"/>
          </a:xfrm>
          <a:prstGeom prst="rect">
            <a:avLst/>
          </a:prstGeom>
        </p:spPr>
        <p:txBody>
          <a:bodyPr wrap="none">
            <a:spAutoFit/>
          </a:bodyPr>
          <a:lstStyle/>
          <a:p>
            <a:r>
              <a:rPr lang="en-US" sz="800" kern="1200" spc="100" baseline="0" dirty="0">
                <a:solidFill>
                  <a:schemeClr val="tx1"/>
                </a:solidFill>
                <a:effectLst/>
                <a:latin typeface="+mn-lt"/>
                <a:ea typeface="+mn-ea"/>
                <a:cs typeface="+mn-cs"/>
              </a:rPr>
              <a:t>©</a:t>
            </a:r>
            <a:r>
              <a:rPr lang="en-US" sz="800" baseline="0" dirty="0">
                <a:solidFill>
                  <a:schemeClr val="tx1"/>
                </a:solidFill>
                <a:latin typeface="Arial Narrow" panose="020B0606020202030204" pitchFamily="34" charset="0"/>
              </a:rPr>
              <a:t>2024, LL Global, Inc.  All rights reserved.</a:t>
            </a:r>
            <a:endParaRPr lang="en-US" sz="800" dirty="0">
              <a:solidFill>
                <a:schemeClr val="tx1"/>
              </a:solidFill>
            </a:endParaRPr>
          </a:p>
        </p:txBody>
      </p:sp>
      <p:sp>
        <p:nvSpPr>
          <p:cNvPr id="17" name="Rectangle 16"/>
          <p:cNvSpPr/>
          <p:nvPr userDrawn="1"/>
        </p:nvSpPr>
        <p:spPr>
          <a:xfrm>
            <a:off x="5701383" y="1295153"/>
            <a:ext cx="5196601"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userDrawn="1"/>
        </p:nvSpPr>
        <p:spPr>
          <a:xfrm>
            <a:off x="355709" y="1295153"/>
            <a:ext cx="519379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 Placeholder 3"/>
          <p:cNvSpPr>
            <a:spLocks noGrp="1"/>
          </p:cNvSpPr>
          <p:nvPr>
            <p:ph type="body" sz="quarter" idx="10"/>
          </p:nvPr>
        </p:nvSpPr>
        <p:spPr>
          <a:xfrm>
            <a:off x="355709" y="1419543"/>
            <a:ext cx="5193792" cy="400050"/>
          </a:xfrm>
          <a:prstGeom prst="rect">
            <a:avLst/>
          </a:prstGeom>
        </p:spPr>
        <p:txBody>
          <a:bodyPr anchor="ctr" anchorCtr="0"/>
          <a:lstStyle>
            <a:lvl1pPr algn="ctr">
              <a:defRPr sz="1400" b="1" cap="all" spc="15" baseline="0">
                <a:solidFill>
                  <a:srgbClr val="002F70"/>
                </a:solidFill>
              </a:defRPr>
            </a:lvl1pPr>
          </a:lstStyle>
          <a:p>
            <a:pPr lvl="0"/>
            <a:r>
              <a:rPr lang="en-US" dirty="0"/>
              <a:t>Edit Master text styles</a:t>
            </a:r>
          </a:p>
        </p:txBody>
      </p:sp>
      <p:sp>
        <p:nvSpPr>
          <p:cNvPr id="20" name="Text Placeholder 3"/>
          <p:cNvSpPr>
            <a:spLocks noGrp="1"/>
          </p:cNvSpPr>
          <p:nvPr>
            <p:ph type="body" sz="quarter" idx="11"/>
          </p:nvPr>
        </p:nvSpPr>
        <p:spPr>
          <a:xfrm>
            <a:off x="5701384" y="1419543"/>
            <a:ext cx="5196600" cy="400050"/>
          </a:xfrm>
          <a:prstGeom prst="rect">
            <a:avLst/>
          </a:prstGeom>
        </p:spPr>
        <p:txBody>
          <a:bodyPr anchor="ctr" anchorCtr="0"/>
          <a:lstStyle>
            <a:lvl1pPr algn="ctr">
              <a:defRPr sz="1400" b="1" cap="all" spc="15" baseline="0">
                <a:solidFill>
                  <a:srgbClr val="002F70"/>
                </a:solidFill>
              </a:defRPr>
            </a:lvl1pPr>
          </a:lstStyle>
          <a:p>
            <a:pPr lvl="0"/>
            <a:r>
              <a:rPr lang="en-US"/>
              <a:t>Edit Master text styles</a:t>
            </a:r>
          </a:p>
        </p:txBody>
      </p:sp>
      <p:sp>
        <p:nvSpPr>
          <p:cNvPr id="21" name="Text Placeholder 9"/>
          <p:cNvSpPr>
            <a:spLocks noGrp="1"/>
          </p:cNvSpPr>
          <p:nvPr>
            <p:ph type="body" sz="quarter" idx="16"/>
          </p:nvPr>
        </p:nvSpPr>
        <p:spPr>
          <a:xfrm>
            <a:off x="219076" y="5688725"/>
            <a:ext cx="7000875" cy="369176"/>
          </a:xfrm>
          <a:prstGeom prst="rect">
            <a:avLst/>
          </a:prstGeom>
          <a:ln>
            <a:noFill/>
          </a:ln>
        </p:spPr>
        <p:txBody>
          <a:bodyPr lIns="91440" tIns="0" rIns="0" bIns="0" anchor="b" anchorCtr="0"/>
          <a:lstStyle>
            <a:lvl1pPr>
              <a:lnSpc>
                <a:spcPts val="1100"/>
              </a:lnSpc>
              <a:spcAft>
                <a:spcPts val="100"/>
              </a:spcAft>
              <a:defRPr sz="800"/>
            </a:lvl1pPr>
          </a:lstStyle>
          <a:p>
            <a:pPr lvl="0"/>
            <a:r>
              <a:rPr lang="en-US"/>
              <a:t>Edit Master text styles</a:t>
            </a:r>
          </a:p>
        </p:txBody>
      </p:sp>
    </p:spTree>
    <p:extLst>
      <p:ext uri="{BB962C8B-B14F-4D97-AF65-F5344CB8AC3E}">
        <p14:creationId xmlns:p14="http://schemas.microsoft.com/office/powerpoint/2010/main" val="3637474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ue bar 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104"/>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118770"/>
            <a:ext cx="12191998" cy="546253"/>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2" name="Slide Number Placeholder 3"/>
          <p:cNvSpPr>
            <a:spLocks noGrp="1"/>
          </p:cNvSpPr>
          <p:nvPr>
            <p:ph type="sldNum" sz="quarter" idx="4"/>
          </p:nvPr>
        </p:nvSpPr>
        <p:spPr>
          <a:xfrm>
            <a:off x="144557" y="6356353"/>
            <a:ext cx="332815" cy="365125"/>
          </a:xfrm>
          <a:prstGeom prst="rect">
            <a:avLst/>
          </a:prstGeom>
        </p:spPr>
        <p:txBody>
          <a:bodyPr vert="horz" lIns="91440" tIns="45720" rIns="91440" bIns="45720" rtlCol="0" anchor="ctr"/>
          <a:lstStyle>
            <a:lvl1pPr algn="l">
              <a:defRPr sz="675" b="1">
                <a:solidFill>
                  <a:schemeClr val="tx2"/>
                </a:solidFill>
              </a:defRPr>
            </a:lvl1pPr>
          </a:lstStyle>
          <a:p>
            <a:fld id="{FA06F0F5-DF6A-4E0E-AC03-6B0D0B0A1300}" type="slidenum">
              <a:rPr lang="en-US" smtClean="0"/>
              <a:pPr/>
              <a:t>‹#›</a:t>
            </a:fld>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
        <p:nvSpPr>
          <p:cNvPr id="16" name="Rectangle 15"/>
          <p:cNvSpPr/>
          <p:nvPr userDrawn="1"/>
        </p:nvSpPr>
        <p:spPr>
          <a:xfrm>
            <a:off x="5198158" y="6451852"/>
            <a:ext cx="1795684" cy="215444"/>
          </a:xfrm>
          <a:prstGeom prst="rect">
            <a:avLst/>
          </a:prstGeom>
        </p:spPr>
        <p:txBody>
          <a:bodyPr wrap="none">
            <a:spAutoFit/>
          </a:bodyPr>
          <a:lstStyle/>
          <a:p>
            <a:r>
              <a:rPr lang="en-US" sz="800" kern="1200" spc="100" baseline="0" dirty="0">
                <a:solidFill>
                  <a:schemeClr val="tx1"/>
                </a:solidFill>
                <a:effectLst/>
                <a:latin typeface="+mn-lt"/>
                <a:ea typeface="+mn-ea"/>
                <a:cs typeface="+mn-cs"/>
              </a:rPr>
              <a:t>©</a:t>
            </a:r>
            <a:r>
              <a:rPr lang="en-US" sz="800" baseline="0" dirty="0">
                <a:solidFill>
                  <a:schemeClr val="tx1"/>
                </a:solidFill>
                <a:latin typeface="Arial Narrow" panose="020B0606020202030204" pitchFamily="34" charset="0"/>
              </a:rPr>
              <a:t>2024, LL Global, Inc.  All rights reserved.</a:t>
            </a:r>
            <a:endParaRPr lang="en-US" sz="800" dirty="0">
              <a:solidFill>
                <a:schemeClr val="tx1"/>
              </a:solidFill>
            </a:endParaRPr>
          </a:p>
        </p:txBody>
      </p:sp>
    </p:spTree>
    <p:extLst>
      <p:ext uri="{BB962C8B-B14F-4D97-AF65-F5344CB8AC3E}">
        <p14:creationId xmlns:p14="http://schemas.microsoft.com/office/powerpoint/2010/main" val="3933966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933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dvancing Industr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54729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LG logo with copyright statem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8BA505-9614-EAAA-64EF-F6539E03002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621584" y="3843838"/>
            <a:ext cx="4914963" cy="2184428"/>
          </a:xfrm>
          <a:prstGeom prst="rect">
            <a:avLst/>
          </a:prstGeom>
        </p:spPr>
      </p:pic>
    </p:spTree>
    <p:extLst>
      <p:ext uri="{BB962C8B-B14F-4D97-AF65-F5344CB8AC3E}">
        <p14:creationId xmlns:p14="http://schemas.microsoft.com/office/powerpoint/2010/main" val="109895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10"/>
            <a:ext cx="12192000" cy="508000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3769657941"/>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4164010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551003596"/>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185481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Cov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10"/>
            <a:ext cx="12192000" cy="508000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2655246170"/>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Cov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10"/>
            <a:ext cx="12192000" cy="508000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1075327794"/>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Cov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10"/>
            <a:ext cx="12192000" cy="508000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2579907596"/>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Cov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10"/>
            <a:ext cx="12192000" cy="508000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4003811019"/>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Cov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10"/>
            <a:ext cx="12192000" cy="508000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08546" y="6106277"/>
            <a:ext cx="1164354" cy="475757"/>
          </a:xfrm>
          <a:prstGeom prst="rect">
            <a:avLst/>
          </a:prstGeom>
        </p:spPr>
      </p:pic>
    </p:spTree>
    <p:extLst>
      <p:ext uri="{BB962C8B-B14F-4D97-AF65-F5344CB8AC3E}">
        <p14:creationId xmlns:p14="http://schemas.microsoft.com/office/powerpoint/2010/main" val="4048090865"/>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608658" y="6099403"/>
            <a:ext cx="1164242" cy="475712"/>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668" r:id="rId11"/>
    <p:sldLayoutId id="2147483695" r:id="rId12"/>
    <p:sldLayoutId id="2147483687" r:id="rId13"/>
    <p:sldLayoutId id="2147483694" r:id="rId14"/>
    <p:sldLayoutId id="2147483669" r:id="rId15"/>
    <p:sldLayoutId id="2147483693" r:id="rId16"/>
    <p:sldLayoutId id="2147483692" r:id="rId17"/>
    <p:sldLayoutId id="2147483689" r:id="rId18"/>
    <p:sldLayoutId id="2147483701" r:id="rId19"/>
    <p:sldLayoutId id="2147483691" r:id="rId20"/>
    <p:sldLayoutId id="2147483697" r:id="rId21"/>
    <p:sldLayoutId id="2147483698" r:id="rId22"/>
    <p:sldLayoutId id="2147483700" r:id="rId23"/>
    <p:sldLayoutId id="2147483712" r:id="rId24"/>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3014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028" y="5293508"/>
            <a:ext cx="6717154" cy="477054"/>
          </a:xfrm>
        </p:spPr>
        <p:txBody>
          <a:bodyPr/>
          <a:lstStyle/>
          <a:p>
            <a:r>
              <a:rPr lang="en-US" dirty="0"/>
              <a:t>Number of </a:t>
            </a:r>
            <a:r>
              <a:rPr lang="en-US" dirty="0">
                <a:solidFill>
                  <a:srgbClr val="FAC809"/>
                </a:solidFill>
              </a:rPr>
              <a:t>RECRUITS</a:t>
            </a:r>
          </a:p>
        </p:txBody>
      </p:sp>
      <p:sp>
        <p:nvSpPr>
          <p:cNvPr id="11" name="Text Placeholder 10"/>
          <p:cNvSpPr>
            <a:spLocks noGrp="1"/>
          </p:cNvSpPr>
          <p:nvPr>
            <p:ph type="body" sz="quarter" idx="11"/>
          </p:nvPr>
        </p:nvSpPr>
        <p:spPr>
          <a:xfrm>
            <a:off x="505683" y="5908836"/>
            <a:ext cx="5449824" cy="333375"/>
          </a:xfrm>
        </p:spPr>
        <p:txBody>
          <a:bodyPr/>
          <a:lstStyle/>
          <a:p>
            <a:r>
              <a:rPr lang="en-US" sz="1400" i="0" dirty="0"/>
              <a:t>Margaret Honan – Distribution Research - LIMRA</a:t>
            </a:r>
          </a:p>
        </p:txBody>
      </p:sp>
      <p:sp>
        <p:nvSpPr>
          <p:cNvPr id="2" name="TextBox 1">
            <a:extLst>
              <a:ext uri="{FF2B5EF4-FFF2-40B4-BE49-F238E27FC236}">
                <a16:creationId xmlns:a16="http://schemas.microsoft.com/office/drawing/2014/main" id="{C8B102E4-F649-2C9E-15DD-E056D467F936}"/>
              </a:ext>
            </a:extLst>
          </p:cNvPr>
          <p:cNvSpPr txBox="1"/>
          <p:nvPr/>
        </p:nvSpPr>
        <p:spPr>
          <a:xfrm>
            <a:off x="441028" y="6296350"/>
            <a:ext cx="1024537" cy="246221"/>
          </a:xfrm>
          <a:prstGeom prst="rect">
            <a:avLst/>
          </a:prstGeom>
          <a:noFill/>
        </p:spPr>
        <p:txBody>
          <a:bodyPr wrap="square" rtlCol="0">
            <a:spAutoFit/>
          </a:bodyPr>
          <a:lstStyle/>
          <a:p>
            <a:r>
              <a:rPr lang="en-US" sz="1000" dirty="0">
                <a:solidFill>
                  <a:schemeClr val="bg1"/>
                </a:solidFill>
              </a:rPr>
              <a:t>2.22.24</a:t>
            </a:r>
          </a:p>
        </p:txBody>
      </p:sp>
    </p:spTree>
    <p:extLst>
      <p:ext uri="{BB962C8B-B14F-4D97-AF65-F5344CB8AC3E}">
        <p14:creationId xmlns:p14="http://schemas.microsoft.com/office/powerpoint/2010/main" val="173697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 y="-26605"/>
            <a:ext cx="12191998" cy="890341"/>
          </a:xfrm>
        </p:spPr>
        <p:txBody>
          <a:bodyPr/>
          <a:lstStyle/>
          <a:p>
            <a:r>
              <a:rPr lang="en-US" dirty="0">
                <a:latin typeface="+mn-lt"/>
              </a:rPr>
              <a:t>Number of Agency-Building New Hires/Recruits</a:t>
            </a:r>
          </a:p>
        </p:txBody>
      </p:sp>
      <p:sp>
        <p:nvSpPr>
          <p:cNvPr id="5" name="Text Placeholder 4"/>
          <p:cNvSpPr>
            <a:spLocks noGrp="1"/>
          </p:cNvSpPr>
          <p:nvPr>
            <p:ph type="body" sz="quarter" idx="14"/>
          </p:nvPr>
        </p:nvSpPr>
        <p:spPr>
          <a:xfrm>
            <a:off x="636494" y="6143578"/>
            <a:ext cx="5346858" cy="447952"/>
          </a:xfrm>
        </p:spPr>
        <p:txBody>
          <a:bodyPr/>
          <a:lstStyle/>
          <a:p>
            <a:r>
              <a:rPr lang="en-US" dirty="0"/>
              <a:t>Source: Career FP (Agent) Recruiting, LIMRA</a:t>
            </a:r>
          </a:p>
          <a:p>
            <a:r>
              <a:rPr lang="en-US" dirty="0"/>
              <a:t>All participants is based on those participating in the year of the study.</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997422509"/>
              </p:ext>
            </p:extLst>
          </p:nvPr>
        </p:nvGraphicFramePr>
        <p:xfrm>
          <a:off x="192740" y="981075"/>
          <a:ext cx="8551209" cy="454101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874002" y="1328291"/>
            <a:ext cx="2747483" cy="769441"/>
          </a:xfrm>
          <a:prstGeom prst="rect">
            <a:avLst/>
          </a:prstGeom>
          <a:solidFill>
            <a:srgbClr val="42985A"/>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rPr>
              <a:t>In 2024 we see another increase in the number of new hires after the historically low 2022 recruiting year. This is still 18% lower than it was in 2019. </a:t>
            </a:r>
          </a:p>
        </p:txBody>
      </p:sp>
      <p:sp>
        <p:nvSpPr>
          <p:cNvPr id="11" name="Slide Number Placeholder 1"/>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Box 9"/>
          <p:cNvSpPr txBox="1"/>
          <p:nvPr/>
        </p:nvSpPr>
        <p:spPr>
          <a:xfrm>
            <a:off x="8965946" y="1633953"/>
            <a:ext cx="3129699" cy="3806170"/>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000" b="1" i="0" u="none" strike="noStrike" kern="1200" cap="none" spc="0" normalizeH="0" baseline="0" noProof="0" dirty="0">
                <a:ln>
                  <a:noFill/>
                </a:ln>
                <a:solidFill>
                  <a:srgbClr val="008145"/>
                </a:solidFill>
                <a:effectLst/>
                <a:uLnTx/>
                <a:uFillTx/>
                <a:latin typeface="Arial" panose="020B0604020202020204"/>
                <a:ea typeface="+mn-ea"/>
                <a:cs typeface="+mn-cs"/>
              </a:rPr>
              <a:t>Constant Group 18 Companies: </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Baltimore Life Insurance Company*</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Bankers Life and Casualty Company*</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Catholic Financial Life*</a:t>
            </a:r>
            <a:r>
              <a:rPr kumimoji="0" lang="en-US" sz="1000" b="0" i="0" u="none" strike="noStrike" kern="1200" cap="none" spc="0" normalizeH="0" baseline="30000" noProof="0" dirty="0">
                <a:ln>
                  <a:noFill/>
                </a:ln>
                <a:solidFill>
                  <a:srgbClr val="008145"/>
                </a:solidFill>
                <a:effectLst/>
                <a:uLnTx/>
                <a:uFillTx/>
                <a:latin typeface="Arial" panose="020B0604020202020204"/>
                <a:ea typeface="+mn-ea"/>
                <a:cs typeface="+mn-cs"/>
              </a:rPr>
              <a:t>+</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Equitable*</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Guardian Life Insurance Company of America**</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Knights of Columbus**</a:t>
            </a:r>
            <a:r>
              <a:rPr kumimoji="0" lang="en-US" sz="1000" b="0" i="0" u="none" strike="noStrike" kern="1200" cap="none" spc="0" normalizeH="0" baseline="30000" noProof="0" dirty="0">
                <a:ln>
                  <a:noFill/>
                </a:ln>
                <a:solidFill>
                  <a:srgbClr val="008145"/>
                </a:solidFill>
                <a:effectLst/>
                <a:uLnTx/>
                <a:uFillTx/>
                <a:latin typeface="Arial" panose="020B0604020202020204"/>
                <a:ea typeface="+mn-ea"/>
                <a:cs typeface="+mn-cs"/>
              </a:rPr>
              <a:t>+</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MassMutual**</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Modern Woodmen of America*</a:t>
            </a:r>
            <a:r>
              <a:rPr kumimoji="0" lang="en-US" sz="1000" b="0" i="0" u="none" strike="noStrike" kern="1200" cap="none" spc="0" normalizeH="0" baseline="30000" noProof="0" dirty="0">
                <a:ln>
                  <a:noFill/>
                </a:ln>
                <a:solidFill>
                  <a:srgbClr val="008145"/>
                </a:solidFill>
                <a:effectLst/>
                <a:uLnTx/>
                <a:uFillTx/>
                <a:latin typeface="Arial" panose="020B0604020202020204"/>
                <a:ea typeface="+mn-ea"/>
                <a:cs typeface="+mn-cs"/>
              </a:rPr>
              <a:t>+</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Mutual of Omaha Insurance Company*</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National Life Group**</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New York Life*</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Northwestern Mutual** </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OneAmerica Financial Partners, Inc.**</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Penn Mutual Life Insurance Company*</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Prudential*</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Thrivent Financial for Lutherans*</a:t>
            </a:r>
            <a:r>
              <a:rPr kumimoji="0" lang="en-US" sz="1000" b="0" i="0" u="none" strike="noStrike" kern="1200" cap="none" spc="0" normalizeH="0" baseline="30000" noProof="0" dirty="0">
                <a:ln>
                  <a:noFill/>
                </a:ln>
                <a:solidFill>
                  <a:srgbClr val="008145"/>
                </a:solidFill>
                <a:effectLst/>
                <a:uLnTx/>
                <a:uFillTx/>
                <a:latin typeface="Arial" panose="020B0604020202020204"/>
                <a:ea typeface="+mn-ea"/>
                <a:cs typeface="+mn-cs"/>
              </a:rPr>
              <a:t>+</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Western-Southern Life Insurance*</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008145"/>
                </a:solidFill>
                <a:effectLst/>
                <a:uLnTx/>
                <a:uFillTx/>
                <a:latin typeface="Arial" panose="020B0604020202020204"/>
                <a:ea typeface="+mn-ea"/>
                <a:cs typeface="+mn-cs"/>
              </a:rPr>
              <a:t>WoodmenLife*</a:t>
            </a:r>
            <a:r>
              <a:rPr kumimoji="0" lang="en-US" sz="1000" b="0" i="0" u="none" strike="noStrike" kern="1200" cap="none" spc="0" normalizeH="0" baseline="30000" noProof="0" dirty="0">
                <a:ln>
                  <a:noFill/>
                </a:ln>
                <a:solidFill>
                  <a:srgbClr val="008145"/>
                </a:solidFill>
                <a:effectLst/>
                <a:uLnTx/>
                <a:uFillTx/>
                <a:latin typeface="Arial" panose="020B0604020202020204"/>
                <a:ea typeface="+mn-ea"/>
                <a:cs typeface="+mn-cs"/>
              </a:rPr>
              <a:t>+</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9D9795">
                  <a:lumMod val="50000"/>
                </a:srgbClr>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*MA system; **GA system; +Fraternal</a:t>
            </a:r>
          </a:p>
        </p:txBody>
      </p:sp>
      <p:sp>
        <p:nvSpPr>
          <p:cNvPr id="2" name="TextBox 1">
            <a:extLst>
              <a:ext uri="{FF2B5EF4-FFF2-40B4-BE49-F238E27FC236}">
                <a16:creationId xmlns:a16="http://schemas.microsoft.com/office/drawing/2014/main" id="{09952A40-3F95-4A51-6CF6-6CD67C2217E3}"/>
              </a:ext>
            </a:extLst>
          </p:cNvPr>
          <p:cNvSpPr txBox="1"/>
          <p:nvPr/>
        </p:nvSpPr>
        <p:spPr>
          <a:xfrm>
            <a:off x="5478525" y="5703847"/>
            <a:ext cx="147511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0000"/>
                </a:solidFill>
                <a:effectLst/>
                <a:uLnTx/>
                <a:uFillTx/>
                <a:latin typeface="Arial" panose="020B0604020202020204"/>
                <a:ea typeface="+mn-ea"/>
                <a:cs typeface="+mn-cs"/>
              </a:rPr>
              <a:t>Pandemic 2020-2022</a:t>
            </a:r>
          </a:p>
        </p:txBody>
      </p:sp>
      <p:cxnSp>
        <p:nvCxnSpPr>
          <p:cNvPr id="6" name="Straight Connector 5">
            <a:extLst>
              <a:ext uri="{FF2B5EF4-FFF2-40B4-BE49-F238E27FC236}">
                <a16:creationId xmlns:a16="http://schemas.microsoft.com/office/drawing/2014/main" id="{80EEDD2F-442C-6E20-29B5-E97AED37626D}"/>
              </a:ext>
            </a:extLst>
          </p:cNvPr>
          <p:cNvCxnSpPr>
            <a:cxnSpLocks/>
          </p:cNvCxnSpPr>
          <p:nvPr/>
        </p:nvCxnSpPr>
        <p:spPr>
          <a:xfrm>
            <a:off x="5256530" y="5676086"/>
            <a:ext cx="191911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35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 y="-26605"/>
            <a:ext cx="12191998" cy="890341"/>
          </a:xfrm>
        </p:spPr>
        <p:txBody>
          <a:bodyPr/>
          <a:lstStyle/>
          <a:p>
            <a:r>
              <a:rPr lang="en-US" dirty="0">
                <a:latin typeface="+mn-lt"/>
              </a:rPr>
              <a:t>Trends for a Constant Group of 18 Companies</a:t>
            </a:r>
          </a:p>
        </p:txBody>
      </p:sp>
      <p:sp>
        <p:nvSpPr>
          <p:cNvPr id="5" name="Text Placeholder 4"/>
          <p:cNvSpPr>
            <a:spLocks noGrp="1"/>
          </p:cNvSpPr>
          <p:nvPr>
            <p:ph type="body" sz="quarter" idx="14"/>
          </p:nvPr>
        </p:nvSpPr>
        <p:spPr>
          <a:xfrm>
            <a:off x="636494" y="6143578"/>
            <a:ext cx="5346858" cy="447952"/>
          </a:xfrm>
        </p:spPr>
        <p:txBody>
          <a:bodyPr/>
          <a:lstStyle/>
          <a:p>
            <a:r>
              <a:rPr lang="en-US" dirty="0"/>
              <a:t>Source: Career FP (Agent) Recruiting, LIMRA</a:t>
            </a:r>
          </a:p>
          <a:p>
            <a:r>
              <a:rPr lang="en-US" dirty="0"/>
              <a:t>All participants based on those participating that year, so not a constant group</a:t>
            </a:r>
          </a:p>
        </p:txBody>
      </p:sp>
      <p:graphicFrame>
        <p:nvGraphicFramePr>
          <p:cNvPr id="7" name="Content Placeholder 6"/>
          <p:cNvGraphicFramePr>
            <a:graphicFrameLocks noGrp="1"/>
          </p:cNvGraphicFramePr>
          <p:nvPr>
            <p:ph idx="4294967295"/>
          </p:nvPr>
        </p:nvGraphicFramePr>
        <p:xfrm>
          <a:off x="192740" y="981075"/>
          <a:ext cx="8773206" cy="4541011"/>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Box 9"/>
          <p:cNvSpPr txBox="1"/>
          <p:nvPr/>
        </p:nvSpPr>
        <p:spPr>
          <a:xfrm>
            <a:off x="8770003" y="981075"/>
            <a:ext cx="3129699" cy="3806170"/>
          </a:xfrm>
          <a:prstGeom prst="rect">
            <a:avLst/>
          </a:prstGeom>
          <a:solidFill>
            <a:srgbClr val="005F9F"/>
          </a:solid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a:ea typeface="+mn-ea"/>
                <a:cs typeface="+mn-cs"/>
              </a:rPr>
              <a:t>Constant Group 18 Companies: </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Baltimore Life Insurance Company*</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Bankers Life and Casualty Company*</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Catholic Financial Life*</a:t>
            </a:r>
            <a:r>
              <a:rPr kumimoji="0" lang="en-US" sz="1000" b="0" i="0" u="none" strike="noStrike" kern="1200" cap="none" spc="0" normalizeH="0" baseline="30000" noProof="0" dirty="0">
                <a:ln>
                  <a:noFill/>
                </a:ln>
                <a:solidFill>
                  <a:srgbClr val="FFFFFF"/>
                </a:solidFill>
                <a:effectLst/>
                <a:uLnTx/>
                <a:uFillTx/>
                <a:latin typeface="Arial" panose="020B0604020202020204"/>
                <a:ea typeface="+mn-ea"/>
                <a:cs typeface="+mn-cs"/>
              </a:rPr>
              <a:t>+</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Equitable*</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Guardian Life Insurance Company of America**</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Knights of Columbus**</a:t>
            </a:r>
            <a:r>
              <a:rPr kumimoji="0" lang="en-US" sz="1000" b="0" i="0" u="none" strike="noStrike" kern="1200" cap="none" spc="0" normalizeH="0" baseline="30000" noProof="0" dirty="0">
                <a:ln>
                  <a:noFill/>
                </a:ln>
                <a:solidFill>
                  <a:srgbClr val="FFFFFF"/>
                </a:solidFill>
                <a:effectLst/>
                <a:uLnTx/>
                <a:uFillTx/>
                <a:latin typeface="Arial" panose="020B0604020202020204"/>
                <a:ea typeface="+mn-ea"/>
                <a:cs typeface="+mn-cs"/>
              </a:rPr>
              <a:t>+</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MassMutual**</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Modern Woodmen of America*</a:t>
            </a:r>
            <a:r>
              <a:rPr kumimoji="0" lang="en-US" sz="1000" b="0" i="0" u="none" strike="noStrike" kern="1200" cap="none" spc="0" normalizeH="0" baseline="30000" noProof="0" dirty="0">
                <a:ln>
                  <a:noFill/>
                </a:ln>
                <a:solidFill>
                  <a:srgbClr val="FFFFFF"/>
                </a:solidFill>
                <a:effectLst/>
                <a:uLnTx/>
                <a:uFillTx/>
                <a:latin typeface="Arial" panose="020B0604020202020204"/>
                <a:ea typeface="+mn-ea"/>
                <a:cs typeface="+mn-cs"/>
              </a:rPr>
              <a:t>+</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Mutual of Omaha Insurance Company*</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National Life Group**</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New York Life*</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Northwestern Mutual** </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OneAmerica Financial Partners, Inc.**</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Penn Mutual Life Insurance Company*</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Prudential*</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Thrivent Financial for Lutherans*</a:t>
            </a:r>
            <a:r>
              <a:rPr kumimoji="0" lang="en-US" sz="1000" b="0" i="0" u="none" strike="noStrike" kern="1200" cap="none" spc="0" normalizeH="0" baseline="30000" noProof="0" dirty="0">
                <a:ln>
                  <a:noFill/>
                </a:ln>
                <a:solidFill>
                  <a:srgbClr val="FFFFFF"/>
                </a:solidFill>
                <a:effectLst/>
                <a:uLnTx/>
                <a:uFillTx/>
                <a:latin typeface="Arial" panose="020B0604020202020204"/>
                <a:ea typeface="+mn-ea"/>
                <a:cs typeface="+mn-cs"/>
              </a:rPr>
              <a:t>+</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Western-Southern Life Insurance*</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WoodmenLife*</a:t>
            </a:r>
            <a:r>
              <a:rPr kumimoji="0" lang="en-US" sz="1000" b="0" i="0" u="none" strike="noStrike" kern="1200" cap="none" spc="0" normalizeH="0" baseline="30000" noProof="0" dirty="0">
                <a:ln>
                  <a:noFill/>
                </a:ln>
                <a:solidFill>
                  <a:srgbClr val="FFFFFF"/>
                </a:solidFill>
                <a:effectLst/>
                <a:uLnTx/>
                <a:uFillTx/>
                <a:latin typeface="Arial" panose="020B0604020202020204"/>
                <a:ea typeface="+mn-ea"/>
                <a:cs typeface="+mn-cs"/>
              </a:rPr>
              <a:t>+</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rPr>
              <a:t>*MA system; **GA system; +Fraternal</a:t>
            </a:r>
          </a:p>
        </p:txBody>
      </p:sp>
      <p:sp>
        <p:nvSpPr>
          <p:cNvPr id="2" name="TextBox 1">
            <a:extLst>
              <a:ext uri="{FF2B5EF4-FFF2-40B4-BE49-F238E27FC236}">
                <a16:creationId xmlns:a16="http://schemas.microsoft.com/office/drawing/2014/main" id="{09952A40-3F95-4A51-6CF6-6CD67C2217E3}"/>
              </a:ext>
            </a:extLst>
          </p:cNvPr>
          <p:cNvSpPr txBox="1"/>
          <p:nvPr/>
        </p:nvSpPr>
        <p:spPr>
          <a:xfrm>
            <a:off x="5820310" y="5661160"/>
            <a:ext cx="156020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0000"/>
                </a:solidFill>
                <a:effectLst/>
                <a:uLnTx/>
                <a:uFillTx/>
                <a:latin typeface="Arial" panose="020B0604020202020204"/>
                <a:ea typeface="+mn-ea"/>
                <a:cs typeface="+mn-cs"/>
              </a:rPr>
              <a:t>Pandemic 2020-2022</a:t>
            </a:r>
          </a:p>
        </p:txBody>
      </p:sp>
      <p:cxnSp>
        <p:nvCxnSpPr>
          <p:cNvPr id="6" name="Straight Connector 5">
            <a:extLst>
              <a:ext uri="{FF2B5EF4-FFF2-40B4-BE49-F238E27FC236}">
                <a16:creationId xmlns:a16="http://schemas.microsoft.com/office/drawing/2014/main" id="{80EEDD2F-442C-6E20-29B5-E97AED37626D}"/>
              </a:ext>
            </a:extLst>
          </p:cNvPr>
          <p:cNvCxnSpPr>
            <a:cxnSpLocks/>
          </p:cNvCxnSpPr>
          <p:nvPr/>
        </p:nvCxnSpPr>
        <p:spPr>
          <a:xfrm>
            <a:off x="5820310" y="5661160"/>
            <a:ext cx="156020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35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 y="-26605"/>
            <a:ext cx="12191998" cy="890341"/>
          </a:xfrm>
        </p:spPr>
        <p:txBody>
          <a:bodyPr/>
          <a:lstStyle/>
          <a:p>
            <a:r>
              <a:rPr lang="en-US" dirty="0">
                <a:latin typeface="+mn-lt"/>
              </a:rPr>
              <a:t>% Change in Recruiting for a Constant Group of Companies</a:t>
            </a:r>
          </a:p>
        </p:txBody>
      </p:sp>
      <p:sp>
        <p:nvSpPr>
          <p:cNvPr id="5" name="Text Placeholder 4"/>
          <p:cNvSpPr>
            <a:spLocks noGrp="1"/>
          </p:cNvSpPr>
          <p:nvPr>
            <p:ph type="body" sz="quarter" idx="14"/>
          </p:nvPr>
        </p:nvSpPr>
        <p:spPr>
          <a:xfrm>
            <a:off x="636494" y="6143578"/>
            <a:ext cx="5346858" cy="447952"/>
          </a:xfrm>
        </p:spPr>
        <p:txBody>
          <a:bodyPr/>
          <a:lstStyle/>
          <a:p>
            <a:r>
              <a:rPr lang="en-US" dirty="0"/>
              <a:t>Source: Career FP (Agent) Recruiting, LIMRA</a:t>
            </a:r>
          </a:p>
          <a:p>
            <a:r>
              <a:rPr lang="en-US" dirty="0"/>
              <a:t>Percent change in recruiting from year to year, for a constant group of 18 companies between 2011-2024</a:t>
            </a:r>
          </a:p>
        </p:txBody>
      </p:sp>
      <p:graphicFrame>
        <p:nvGraphicFramePr>
          <p:cNvPr id="7" name="Content Placeholder 6"/>
          <p:cNvGraphicFramePr>
            <a:graphicFrameLocks noGrp="1"/>
          </p:cNvGraphicFramePr>
          <p:nvPr>
            <p:ph idx="4294967295"/>
          </p:nvPr>
        </p:nvGraphicFramePr>
        <p:xfrm>
          <a:off x="192740" y="981076"/>
          <a:ext cx="8551209" cy="4281324"/>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Box 9"/>
          <p:cNvSpPr txBox="1"/>
          <p:nvPr/>
        </p:nvSpPr>
        <p:spPr>
          <a:xfrm>
            <a:off x="8954658" y="1341510"/>
            <a:ext cx="3129699" cy="3806170"/>
          </a:xfrm>
          <a:prstGeom prst="rect">
            <a:avLst/>
          </a:prstGeom>
          <a:solidFill>
            <a:srgbClr val="005F9F"/>
          </a:solid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a:ea typeface="+mn-ea"/>
                <a:cs typeface="+mn-cs"/>
              </a:rPr>
              <a:t>Constant Group 18 Companies: </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Baltimore Life Insurance Company*</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Bankers Life and Casualty Company*</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Catholic Financial Life*</a:t>
            </a:r>
            <a:r>
              <a:rPr kumimoji="0" lang="en-US" sz="1000" b="0" i="0" u="none" strike="noStrike" kern="1200" cap="none" spc="0" normalizeH="0" baseline="30000" noProof="0" dirty="0">
                <a:ln>
                  <a:noFill/>
                </a:ln>
                <a:solidFill>
                  <a:srgbClr val="FFFFFF"/>
                </a:solidFill>
                <a:effectLst/>
                <a:uLnTx/>
                <a:uFillTx/>
                <a:latin typeface="Arial" panose="020B0604020202020204"/>
                <a:ea typeface="+mn-ea"/>
                <a:cs typeface="+mn-cs"/>
              </a:rPr>
              <a:t>+</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Equitable*</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Guardian Life Insurance Company of America**</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Knights of Columbus**</a:t>
            </a:r>
            <a:r>
              <a:rPr kumimoji="0" lang="en-US" sz="1000" b="0" i="0" u="none" strike="noStrike" kern="1200" cap="none" spc="0" normalizeH="0" baseline="30000" noProof="0" dirty="0">
                <a:ln>
                  <a:noFill/>
                </a:ln>
                <a:solidFill>
                  <a:srgbClr val="FFFFFF"/>
                </a:solidFill>
                <a:effectLst/>
                <a:uLnTx/>
                <a:uFillTx/>
                <a:latin typeface="Arial" panose="020B0604020202020204"/>
                <a:ea typeface="+mn-ea"/>
                <a:cs typeface="+mn-cs"/>
              </a:rPr>
              <a:t>+</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MassMutual**</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Modern Woodmen of America*</a:t>
            </a:r>
            <a:r>
              <a:rPr kumimoji="0" lang="en-US" sz="1000" b="0" i="0" u="none" strike="noStrike" kern="1200" cap="none" spc="0" normalizeH="0" baseline="30000" noProof="0" dirty="0">
                <a:ln>
                  <a:noFill/>
                </a:ln>
                <a:solidFill>
                  <a:srgbClr val="FFFFFF"/>
                </a:solidFill>
                <a:effectLst/>
                <a:uLnTx/>
                <a:uFillTx/>
                <a:latin typeface="Arial" panose="020B0604020202020204"/>
                <a:ea typeface="+mn-ea"/>
                <a:cs typeface="+mn-cs"/>
              </a:rPr>
              <a:t>+</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Mutual of Omaha Insurance Company*</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National Life Group**</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New York Life*</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Northwestern Mutual** </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OneAmerica Financial Partners, Inc.**</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Penn Mutual Life Insurance Company*</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Prudential*</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Thrivent Financial for Lutherans*</a:t>
            </a:r>
            <a:r>
              <a:rPr kumimoji="0" lang="en-US" sz="1000" b="0" i="0" u="none" strike="noStrike" kern="1200" cap="none" spc="0" normalizeH="0" baseline="30000" noProof="0" dirty="0">
                <a:ln>
                  <a:noFill/>
                </a:ln>
                <a:solidFill>
                  <a:srgbClr val="FFFFFF"/>
                </a:solidFill>
                <a:effectLst/>
                <a:uLnTx/>
                <a:uFillTx/>
                <a:latin typeface="Arial" panose="020B0604020202020204"/>
                <a:ea typeface="+mn-ea"/>
                <a:cs typeface="+mn-cs"/>
              </a:rPr>
              <a:t>+</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Western-Southern Life Insurance*</a:t>
            </a:r>
          </a:p>
          <a:p>
            <a:pPr marL="227013" marR="0" lvl="0" indent="-227013" algn="l" defTabSz="914400" rtl="0" eaLnBrk="1" fontAlgn="auto" latinLnBrk="0" hangingPunct="1">
              <a:lnSpc>
                <a:spcPts val="1000"/>
              </a:lnSpc>
              <a:spcBef>
                <a:spcPts val="200"/>
              </a:spcBef>
              <a:spcAft>
                <a:spcPts val="200"/>
              </a:spcAft>
              <a:buClrTx/>
              <a:buSzTx/>
              <a:buFont typeface="+mj-lt"/>
              <a:buAutoNum type="arabicPeriod"/>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WoodmenLife*</a:t>
            </a:r>
            <a:r>
              <a:rPr kumimoji="0" lang="en-US" sz="1000" b="0" i="0" u="none" strike="noStrike" kern="1200" cap="none" spc="0" normalizeH="0" baseline="30000" noProof="0" dirty="0">
                <a:ln>
                  <a:noFill/>
                </a:ln>
                <a:solidFill>
                  <a:srgbClr val="FFFFFF"/>
                </a:solidFill>
                <a:effectLst/>
                <a:uLnTx/>
                <a:uFillTx/>
                <a:latin typeface="Arial" panose="020B0604020202020204"/>
                <a:ea typeface="+mn-ea"/>
                <a:cs typeface="+mn-cs"/>
              </a:rPr>
              <a:t>+</a:t>
            </a:r>
          </a:p>
          <a:p>
            <a:pPr marL="0" marR="0" lvl="0" indent="0" algn="l" defTabSz="914400" rtl="0" eaLnBrk="1" fontAlgn="auto" latinLnBrk="0" hangingPunct="1">
              <a:lnSpc>
                <a:spcPts val="1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rPr>
              <a:t>*MA system; **GA system; +Fraternal</a:t>
            </a:r>
          </a:p>
        </p:txBody>
      </p:sp>
      <p:sp>
        <p:nvSpPr>
          <p:cNvPr id="2" name="TextBox 1">
            <a:extLst>
              <a:ext uri="{FF2B5EF4-FFF2-40B4-BE49-F238E27FC236}">
                <a16:creationId xmlns:a16="http://schemas.microsoft.com/office/drawing/2014/main" id="{09952A40-3F95-4A51-6CF6-6CD67C2217E3}"/>
              </a:ext>
            </a:extLst>
          </p:cNvPr>
          <p:cNvSpPr txBox="1"/>
          <p:nvPr/>
        </p:nvSpPr>
        <p:spPr>
          <a:xfrm>
            <a:off x="5914156" y="5505859"/>
            <a:ext cx="147511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0000"/>
                </a:solidFill>
                <a:effectLst/>
                <a:uLnTx/>
                <a:uFillTx/>
                <a:latin typeface="Arial" panose="020B0604020202020204"/>
                <a:ea typeface="+mn-ea"/>
                <a:cs typeface="+mn-cs"/>
              </a:rPr>
              <a:t>Pandemic 2020-2022</a:t>
            </a:r>
          </a:p>
        </p:txBody>
      </p:sp>
      <p:cxnSp>
        <p:nvCxnSpPr>
          <p:cNvPr id="6" name="Straight Connector 5">
            <a:extLst>
              <a:ext uri="{FF2B5EF4-FFF2-40B4-BE49-F238E27FC236}">
                <a16:creationId xmlns:a16="http://schemas.microsoft.com/office/drawing/2014/main" id="{80EEDD2F-442C-6E20-29B5-E97AED37626D}"/>
              </a:ext>
            </a:extLst>
          </p:cNvPr>
          <p:cNvCxnSpPr>
            <a:cxnSpLocks/>
          </p:cNvCxnSpPr>
          <p:nvPr/>
        </p:nvCxnSpPr>
        <p:spPr>
          <a:xfrm>
            <a:off x="5811248" y="5450770"/>
            <a:ext cx="16809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792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937254752"/>
              </p:ext>
            </p:extLst>
          </p:nvPr>
        </p:nvGraphicFramePr>
        <p:xfrm>
          <a:off x="192741" y="1043708"/>
          <a:ext cx="11703695" cy="4936381"/>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a:extLst>
              <a:ext uri="{FF2B5EF4-FFF2-40B4-BE49-F238E27FC236}">
                <a16:creationId xmlns:a16="http://schemas.microsoft.com/office/drawing/2014/main" id="{57A3DAAC-2E7B-AE40-DD3C-2D2ABEC808B9}"/>
              </a:ext>
            </a:extLst>
          </p:cNvPr>
          <p:cNvSpPr>
            <a:spLocks noGrp="1"/>
          </p:cNvSpPr>
          <p:nvPr>
            <p:ph type="sldNum" sz="quarter" idx="4294967295"/>
          </p:nvPr>
        </p:nvSpPr>
        <p:spPr>
          <a:prstGeom prst="rect">
            <a:avLst/>
          </a:prstGeom>
        </p:spPr>
        <p:txBody>
          <a:bodyPr/>
          <a:lstStyle/>
          <a:p>
            <a:pPr defTabSz="914377">
              <a:defRPr/>
            </a:pPr>
            <a:fld id="{FA06F0F5-DF6A-4E0E-AC03-6B0D0B0A1300}" type="slidenum">
              <a:rPr lang="en-US" sz="900">
                <a:solidFill>
                  <a:srgbClr val="000000"/>
                </a:solidFill>
                <a:latin typeface="Arial" panose="020B0604020202020204"/>
              </a:rPr>
              <a:pPr defTabSz="914377">
                <a:defRPr/>
              </a:pPr>
              <a:t>5</a:t>
            </a:fld>
            <a:endParaRPr lang="en-US" sz="900" dirty="0">
              <a:solidFill>
                <a:srgbClr val="000000"/>
              </a:solidFill>
              <a:latin typeface="Arial" panose="020B0604020202020204"/>
            </a:endParaRPr>
          </a:p>
        </p:txBody>
      </p:sp>
      <p:sp>
        <p:nvSpPr>
          <p:cNvPr id="14" name="Text Placeholder 3">
            <a:extLst>
              <a:ext uri="{FF2B5EF4-FFF2-40B4-BE49-F238E27FC236}">
                <a16:creationId xmlns:a16="http://schemas.microsoft.com/office/drawing/2014/main" id="{D1B9E67F-3FED-3369-4233-E4C927010FF3}"/>
              </a:ext>
            </a:extLst>
          </p:cNvPr>
          <p:cNvSpPr>
            <a:spLocks noGrp="1"/>
          </p:cNvSpPr>
          <p:nvPr>
            <p:ph type="body" sz="quarter" idx="14"/>
          </p:nvPr>
        </p:nvSpPr>
        <p:spPr>
          <a:xfrm>
            <a:off x="417447" y="5980090"/>
            <a:ext cx="9407687" cy="658368"/>
          </a:xfrm>
        </p:spPr>
        <p:txBody>
          <a:bodyPr/>
          <a:lstStyle/>
          <a:p>
            <a:pPr defTabSz="514350">
              <a:defRPr/>
            </a:pPr>
            <a:r>
              <a:rPr lang="en-US" dirty="0">
                <a:solidFill>
                  <a:srgbClr val="000000"/>
                </a:solidFill>
              </a:rPr>
              <a:t>Source: Career FP (Agent), Canadian, &amp; MLEA Recruiting Trends, LIMRA</a:t>
            </a:r>
          </a:p>
          <a:p>
            <a:pPr defTabSz="514350">
              <a:defRPr/>
            </a:pPr>
            <a:r>
              <a:rPr lang="en-US" b="1" dirty="0">
                <a:solidFill>
                  <a:srgbClr val="FF0000"/>
                </a:solidFill>
              </a:rPr>
              <a:t>Not a constant group of companies</a:t>
            </a:r>
          </a:p>
          <a:p>
            <a:pPr defTabSz="514350">
              <a:defRPr/>
            </a:pPr>
            <a:r>
              <a:rPr lang="en-US" dirty="0">
                <a:solidFill>
                  <a:srgbClr val="000000"/>
                </a:solidFill>
              </a:rPr>
              <a:t>*2023 MLEA: </a:t>
            </a:r>
            <a:r>
              <a:rPr lang="en-US" sz="800" dirty="0"/>
              <a:t>Three companies that normally contribute to the study did not do so in 2023. Two of the three are large recruiters. If the three companies had participated and their recruiting levels were comparable to 2022, the total 2023 MLEA recruiting would have been 3,786. </a:t>
            </a:r>
            <a:endParaRPr lang="en-US" sz="800" dirty="0">
              <a:solidFill>
                <a:schemeClr val="tx1"/>
              </a:solidFill>
            </a:endParaRPr>
          </a:p>
        </p:txBody>
      </p:sp>
      <p:sp>
        <p:nvSpPr>
          <p:cNvPr id="10" name="Title 1">
            <a:extLst>
              <a:ext uri="{FF2B5EF4-FFF2-40B4-BE49-F238E27FC236}">
                <a16:creationId xmlns:a16="http://schemas.microsoft.com/office/drawing/2014/main" id="{ED651862-5341-369B-F148-ED5FBACE22E7}"/>
              </a:ext>
            </a:extLst>
          </p:cNvPr>
          <p:cNvSpPr>
            <a:spLocks noGrp="1"/>
          </p:cNvSpPr>
          <p:nvPr>
            <p:ph type="title"/>
          </p:nvPr>
        </p:nvSpPr>
        <p:spPr>
          <a:xfrm>
            <a:off x="2" y="-12430"/>
            <a:ext cx="12191998" cy="890341"/>
          </a:xfrm>
          <a:prstGeom prst="rect">
            <a:avLst/>
          </a:prstGeom>
        </p:spPr>
        <p:txBody>
          <a:bodyPr/>
          <a:lstStyle/>
          <a:p>
            <a:r>
              <a:rPr lang="en-US" dirty="0"/>
              <a:t>Affiliated Recruiting Numbers Combined</a:t>
            </a:r>
          </a:p>
        </p:txBody>
      </p:sp>
      <p:sp>
        <p:nvSpPr>
          <p:cNvPr id="2" name="Slide Number Placeholder 2">
            <a:extLst>
              <a:ext uri="{FF2B5EF4-FFF2-40B4-BE49-F238E27FC236}">
                <a16:creationId xmlns:a16="http://schemas.microsoft.com/office/drawing/2014/main" id="{BF770642-20CE-AF78-9C6F-DF0B67FCFF91}"/>
              </a:ext>
            </a:extLst>
          </p:cNvPr>
          <p:cNvSpPr>
            <a:spLocks noGrp="1"/>
          </p:cNvSpPr>
          <p:nvPr>
            <p:ph type="sldNum" sz="quarter" idx="4294967295"/>
          </p:nvPr>
        </p:nvSpPr>
        <p:spPr>
          <a:xfrm>
            <a:off x="103512" y="6413500"/>
            <a:ext cx="444500" cy="365125"/>
          </a:xfrm>
          <a:prstGeom prst="rect">
            <a:avLst/>
          </a:prstGeom>
        </p:spPr>
        <p:txBody>
          <a:bodyPr/>
          <a:lstStyle/>
          <a:p>
            <a:fld id="{FA06F0F5-DF6A-4E0E-AC03-6B0D0B0A1300}" type="slidenum">
              <a:rPr lang="en-US" sz="900" smtClean="0"/>
              <a:pPr/>
              <a:t>5</a:t>
            </a:fld>
            <a:endParaRPr lang="en-US" sz="900" dirty="0"/>
          </a:p>
        </p:txBody>
      </p:sp>
    </p:spTree>
    <p:extLst>
      <p:ext uri="{BB962C8B-B14F-4D97-AF65-F5344CB8AC3E}">
        <p14:creationId xmlns:p14="http://schemas.microsoft.com/office/powerpoint/2010/main" val="1672876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 y="-30864"/>
            <a:ext cx="12191998" cy="890341"/>
          </a:xfrm>
          <a:prstGeom prst="rect">
            <a:avLst/>
          </a:prstGeom>
        </p:spPr>
        <p:txBody>
          <a:bodyPr/>
          <a:lstStyle/>
          <a:p>
            <a:r>
              <a:rPr lang="en-US" dirty="0"/>
              <a:t>Our Organization and Brands</a:t>
            </a:r>
          </a:p>
        </p:txBody>
      </p:sp>
      <p:sp>
        <p:nvSpPr>
          <p:cNvPr id="4"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 Placeholder 2"/>
          <p:cNvSpPr txBox="1">
            <a:spLocks/>
          </p:cNvSpPr>
          <p:nvPr/>
        </p:nvSpPr>
        <p:spPr>
          <a:xfrm>
            <a:off x="2037222" y="5241412"/>
            <a:ext cx="8129117" cy="849737"/>
          </a:xfrm>
          <a:prstGeom prst="rect">
            <a:avLst/>
          </a:prstGeom>
        </p:spPr>
        <p:txBody>
          <a:bodyPr/>
          <a:lstStyle>
            <a:lvl1pPr marL="0" indent="0" algn="l" rtl="0" eaLnBrk="1" fontAlgn="base" hangingPunct="1">
              <a:lnSpc>
                <a:spcPct val="120000"/>
              </a:lnSpc>
              <a:spcBef>
                <a:spcPts val="0"/>
              </a:spcBef>
              <a:spcAft>
                <a:spcPts val="1200"/>
              </a:spcAft>
              <a:buClr>
                <a:schemeClr val="accent1"/>
              </a:buClr>
              <a:buSzPct val="90000"/>
              <a:buFont typeface="Arial"/>
              <a:buNone/>
              <a:defRPr sz="2000" b="0">
                <a:solidFill>
                  <a:schemeClr val="tx1"/>
                </a:solidFill>
                <a:latin typeface="+mn-lt"/>
                <a:ea typeface="+mn-ea"/>
                <a:cs typeface="+mn-cs"/>
              </a:defRPr>
            </a:lvl1pPr>
            <a:lvl2pPr marL="225425" indent="0" algn="l" rtl="0" eaLnBrk="1" fontAlgn="base" hangingPunct="1">
              <a:lnSpc>
                <a:spcPct val="120000"/>
              </a:lnSpc>
              <a:spcBef>
                <a:spcPts val="0"/>
              </a:spcBef>
              <a:spcAft>
                <a:spcPts val="1200"/>
              </a:spcAft>
              <a:buClr>
                <a:schemeClr val="accent1"/>
              </a:buClr>
              <a:buSzPct val="90000"/>
              <a:buFont typeface="Arial"/>
              <a:buNone/>
              <a:defRPr sz="1500" b="0">
                <a:solidFill>
                  <a:schemeClr val="tx1"/>
                </a:solidFill>
                <a:latin typeface="+mn-lt"/>
              </a:defRPr>
            </a:lvl2pPr>
            <a:lvl3pPr marL="458787" indent="0" algn="l" rtl="0" eaLnBrk="1" fontAlgn="base" hangingPunct="1">
              <a:lnSpc>
                <a:spcPct val="120000"/>
              </a:lnSpc>
              <a:spcBef>
                <a:spcPts val="0"/>
              </a:spcBef>
              <a:spcAft>
                <a:spcPts val="1200"/>
              </a:spcAft>
              <a:buClr>
                <a:schemeClr val="accent1"/>
              </a:buClr>
              <a:buSzPct val="90000"/>
              <a:buFont typeface="Arial"/>
              <a:buNone/>
              <a:defRPr sz="1400" b="0">
                <a:solidFill>
                  <a:schemeClr val="tx1"/>
                </a:solidFill>
                <a:latin typeface="+mn-lt"/>
              </a:defRPr>
            </a:lvl3pPr>
            <a:lvl4pPr marL="685800" indent="0" algn="l" rtl="0" eaLnBrk="1" fontAlgn="base" hangingPunct="1">
              <a:lnSpc>
                <a:spcPct val="120000"/>
              </a:lnSpc>
              <a:spcBef>
                <a:spcPts val="0"/>
              </a:spcBef>
              <a:spcAft>
                <a:spcPts val="1200"/>
              </a:spcAft>
              <a:buClr>
                <a:schemeClr val="accent1"/>
              </a:buClr>
              <a:buSzPct val="90000"/>
              <a:buFont typeface="Arial"/>
              <a:buNone/>
              <a:defRPr sz="1400" b="0">
                <a:solidFill>
                  <a:schemeClr val="tx1"/>
                </a:solidFill>
                <a:latin typeface="+mn-lt"/>
                <a:cs typeface="Arial" charset="0"/>
              </a:defRPr>
            </a:lvl4pPr>
            <a:lvl5pPr marL="911225" indent="0" algn="l" rtl="0" eaLnBrk="1" fontAlgn="base" hangingPunct="1">
              <a:lnSpc>
                <a:spcPct val="120000"/>
              </a:lnSpc>
              <a:spcBef>
                <a:spcPts val="0"/>
              </a:spcBef>
              <a:spcAft>
                <a:spcPts val="1200"/>
              </a:spcAft>
              <a:buClr>
                <a:schemeClr val="accent1"/>
              </a:buClr>
              <a:buSzPct val="90000"/>
              <a:buFont typeface="Arial"/>
              <a:buNone/>
              <a:defRPr sz="1200" b="0">
                <a:solidFill>
                  <a:schemeClr val="tx1"/>
                </a:solidFill>
                <a:latin typeface="+mn-lt"/>
                <a:cs typeface="Arial" charset="0"/>
              </a:defRPr>
            </a:lvl5pPr>
            <a:lvl6pPr marL="2063750" indent="-228600" algn="l" rtl="0" eaLnBrk="1" fontAlgn="base" hangingPunct="1">
              <a:lnSpc>
                <a:spcPts val="2600"/>
              </a:lnSpc>
              <a:spcBef>
                <a:spcPts val="600"/>
              </a:spcBef>
              <a:spcAft>
                <a:spcPct val="0"/>
              </a:spcAft>
              <a:buSzPct val="130000"/>
              <a:buChar char="•"/>
              <a:defRPr sz="2200">
                <a:solidFill>
                  <a:schemeClr val="tx1"/>
                </a:solidFill>
                <a:latin typeface="+mn-lt"/>
                <a:cs typeface="Arial" charset="0"/>
              </a:defRPr>
            </a:lvl6pPr>
            <a:lvl7pPr marL="2520950" indent="-228600" algn="l" rtl="0" eaLnBrk="1" fontAlgn="base" hangingPunct="1">
              <a:lnSpc>
                <a:spcPts val="2600"/>
              </a:lnSpc>
              <a:spcBef>
                <a:spcPts val="600"/>
              </a:spcBef>
              <a:spcAft>
                <a:spcPct val="0"/>
              </a:spcAft>
              <a:buSzPct val="130000"/>
              <a:buChar char="•"/>
              <a:defRPr sz="2200">
                <a:solidFill>
                  <a:schemeClr val="tx1"/>
                </a:solidFill>
                <a:latin typeface="+mn-lt"/>
                <a:cs typeface="Arial" charset="0"/>
              </a:defRPr>
            </a:lvl7pPr>
            <a:lvl8pPr marL="2978150" indent="-228600" algn="l" rtl="0" eaLnBrk="1" fontAlgn="base" hangingPunct="1">
              <a:lnSpc>
                <a:spcPts val="2600"/>
              </a:lnSpc>
              <a:spcBef>
                <a:spcPts val="600"/>
              </a:spcBef>
              <a:spcAft>
                <a:spcPct val="0"/>
              </a:spcAft>
              <a:buSzPct val="130000"/>
              <a:buChar char="•"/>
              <a:defRPr sz="2200">
                <a:solidFill>
                  <a:schemeClr val="tx1"/>
                </a:solidFill>
                <a:latin typeface="+mn-lt"/>
                <a:cs typeface="Arial" charset="0"/>
              </a:defRPr>
            </a:lvl8pPr>
            <a:lvl9pPr marL="3435350" indent="-228600" algn="l" rtl="0" eaLnBrk="1" fontAlgn="base" hangingPunct="1">
              <a:lnSpc>
                <a:spcPts val="2600"/>
              </a:lnSpc>
              <a:spcBef>
                <a:spcPts val="600"/>
              </a:spcBef>
              <a:spcAft>
                <a:spcPct val="0"/>
              </a:spcAft>
              <a:buSzPct val="130000"/>
              <a:buChar char="•"/>
              <a:defRPr sz="2200">
                <a:solidFill>
                  <a:schemeClr val="tx1"/>
                </a:solidFill>
                <a:latin typeface="+mn-lt"/>
                <a:cs typeface="Arial" charset="0"/>
              </a:defRPr>
            </a:lvl9pPr>
          </a:lstStyle>
          <a:p>
            <a:pPr marL="0" marR="0" lvl="0" indent="0" algn="l" defTabSz="914400" rtl="0" eaLnBrk="1" fontAlgn="base" latinLnBrk="0" hangingPunct="1">
              <a:lnSpc>
                <a:spcPct val="120000"/>
              </a:lnSpc>
              <a:spcBef>
                <a:spcPts val="0"/>
              </a:spcBef>
              <a:spcAft>
                <a:spcPts val="1200"/>
              </a:spcAft>
              <a:buClr>
                <a:srgbClr val="0B9EC1"/>
              </a:buClr>
              <a:buSzPct val="90000"/>
              <a:buFont typeface="Arial"/>
              <a:buNone/>
              <a:tabLst/>
              <a:defRPr/>
            </a:pPr>
            <a:r>
              <a:rPr kumimoji="0" lang="en-US" sz="800" b="0" i="1" u="none" strike="noStrike" kern="0" cap="none" spc="0" normalizeH="0" baseline="0" noProof="0" dirty="0">
                <a:ln>
                  <a:noFill/>
                </a:ln>
                <a:solidFill>
                  <a:srgbClr val="000000"/>
                </a:solidFill>
                <a:effectLst/>
                <a:uLnTx/>
                <a:uFillTx/>
                <a:latin typeface="Arial" panose="020B0604020202020204"/>
                <a:ea typeface="+mn-ea"/>
                <a:cs typeface="+mn-cs"/>
              </a:rPr>
              <a:t>In accepting this report, participants acknowledge that LIMRA has compiled this information for the exclusive home office use of participating companies. Any other use, republication or distribution of by-company results (other than the participant’s own results) without LIMRA’s written permission is prohibited. Companies participating in the survey may include in marketing material or advertising a comparison of their company results to survey results as a whole. In particular, they may include statistics such as their company’s market share, ranking or growth rate relative to the overall survey results and similar statistics. Reference to LIMRA may be included only as a standard footnote and cited as the source of the data. LIMRA’s name may not be included in the body of the text without the express written consent of a LIMRA officer.</a:t>
            </a:r>
            <a:endParaRPr kumimoji="0" lang="en-US" sz="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45855581"/>
      </p:ext>
    </p:extLst>
  </p:cSld>
  <p:clrMapOvr>
    <a:masterClrMapping/>
  </p:clrMapOvr>
</p:sld>
</file>

<file path=ppt/theme/_rels/themeOverr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jpeg"/></Relationships>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1_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IMRA_PrimaryBlue_2016 2">
    <a:dk1>
      <a:srgbClr val="000000"/>
    </a:dk1>
    <a:lt1>
      <a:srgbClr val="FFFFFF"/>
    </a:lt1>
    <a:dk2>
      <a:srgbClr val="002F6C"/>
    </a:dk2>
    <a:lt2>
      <a:srgbClr val="0070AF"/>
    </a:lt2>
    <a:accent1>
      <a:srgbClr val="00A9E0"/>
    </a:accent1>
    <a:accent2>
      <a:srgbClr val="009639"/>
    </a:accent2>
    <a:accent3>
      <a:srgbClr val="84BD00"/>
    </a:accent3>
    <a:accent4>
      <a:srgbClr val="ED8B00"/>
    </a:accent4>
    <a:accent5>
      <a:srgbClr val="BF0D3E"/>
    </a:accent5>
    <a:accent6>
      <a:srgbClr val="5F259F"/>
    </a:accent6>
    <a:hlink>
      <a:srgbClr val="0000EE"/>
    </a:hlink>
    <a:folHlink>
      <a:srgbClr val="551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2.xml><?xml version="1.0" encoding="utf-8"?>
<a:themeOverride xmlns:a="http://schemas.openxmlformats.org/drawingml/2006/main">
  <a:clrScheme name="LIMRA_PrimaryBlue_2016 2">
    <a:dk1>
      <a:srgbClr val="000000"/>
    </a:dk1>
    <a:lt1>
      <a:srgbClr val="FFFFFF"/>
    </a:lt1>
    <a:dk2>
      <a:srgbClr val="002F6C"/>
    </a:dk2>
    <a:lt2>
      <a:srgbClr val="0070AF"/>
    </a:lt2>
    <a:accent1>
      <a:srgbClr val="00A9E0"/>
    </a:accent1>
    <a:accent2>
      <a:srgbClr val="009639"/>
    </a:accent2>
    <a:accent3>
      <a:srgbClr val="84BD00"/>
    </a:accent3>
    <a:accent4>
      <a:srgbClr val="ED8B00"/>
    </a:accent4>
    <a:accent5>
      <a:srgbClr val="BF0D3E"/>
    </a:accent5>
    <a:accent6>
      <a:srgbClr val="5F259F"/>
    </a:accent6>
    <a:hlink>
      <a:srgbClr val="0000EE"/>
    </a:hlink>
    <a:folHlink>
      <a:srgbClr val="551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ppt/theme/themeOverride3.xml><?xml version="1.0" encoding="utf-8"?>
<a:themeOverride xmlns:a="http://schemas.openxmlformats.org/drawingml/2006/main">
  <a:clrScheme name="LIMRA_PrimaryBlue_2016 2">
    <a:dk1>
      <a:srgbClr val="000000"/>
    </a:dk1>
    <a:lt1>
      <a:srgbClr val="FFFFFF"/>
    </a:lt1>
    <a:dk2>
      <a:srgbClr val="002F6C"/>
    </a:dk2>
    <a:lt2>
      <a:srgbClr val="0070AF"/>
    </a:lt2>
    <a:accent1>
      <a:srgbClr val="00A9E0"/>
    </a:accent1>
    <a:accent2>
      <a:srgbClr val="009639"/>
    </a:accent2>
    <a:accent3>
      <a:srgbClr val="84BD00"/>
    </a:accent3>
    <a:accent4>
      <a:srgbClr val="ED8B00"/>
    </a:accent4>
    <a:accent5>
      <a:srgbClr val="BF0D3E"/>
    </a:accent5>
    <a:accent6>
      <a:srgbClr val="5F259F"/>
    </a:accent6>
    <a:hlink>
      <a:srgbClr val="0000EE"/>
    </a:hlink>
    <a:folHlink>
      <a:srgbClr val="551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CD4A8-A75F-4042-8B00-3ABE0B150ACA}">
  <ds:schemaRefs>
    <ds:schemaRef ds:uri="http://purl.org/dc/dcmitype/"/>
    <ds:schemaRef ds:uri="05c452c8-1c6f-4d8e-b449-e328afff9455"/>
    <ds:schemaRef ds:uri="http://schemas.openxmlformats.org/package/2006/metadata/core-properties"/>
    <ds:schemaRef ds:uri="http://purl.org/dc/terms/"/>
    <ds:schemaRef ds:uri="http://schemas.microsoft.com/office/2006/documentManagement/types"/>
    <ds:schemaRef ds:uri="http://www.w3.org/XML/1998/namespace"/>
    <ds:schemaRef ds:uri="f9a02c79-f89a-4756-8ef1-377f3f7b1aa2"/>
    <ds:schemaRef ds:uri="http://schemas.microsoft.com/office/infopath/2007/PartnerControls"/>
    <ds:schemaRef ds:uri="ff47d776-8114-4207-8cc3-ed44e79849e7"/>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28739A3B-44F2-4B1D-86F9-B06C3C699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492</TotalTime>
  <Words>662</Words>
  <Application>Microsoft Office PowerPoint</Application>
  <PresentationFormat>Widescreen</PresentationFormat>
  <Paragraphs>96</Paragraphs>
  <Slides>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.HelveticaNeueDeskInterface-Regular</vt:lpstr>
      <vt:lpstr>Arial</vt:lpstr>
      <vt:lpstr>Arial Narrow</vt:lpstr>
      <vt:lpstr>Calibri</vt:lpstr>
      <vt:lpstr>Futura Std Medium</vt:lpstr>
      <vt:lpstr>Times New Roman</vt:lpstr>
      <vt:lpstr>2022 LIMRA-LOMA Presentation</vt:lpstr>
      <vt:lpstr>1_2022 LIMRA-LOMA Presentation</vt:lpstr>
      <vt:lpstr>Number of RECRUITS</vt:lpstr>
      <vt:lpstr>Number of Agency-Building New Hires/Recruits</vt:lpstr>
      <vt:lpstr>Trends for a Constant Group of 18 Companies</vt:lpstr>
      <vt:lpstr>% Change in Recruiting for a Constant Group of Companies</vt:lpstr>
      <vt:lpstr>Affiliated Recruiting Numbers Combined</vt:lpstr>
      <vt:lpstr>Our Organization and Brands</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Honan, Margaret</cp:lastModifiedBy>
  <cp:revision>62</cp:revision>
  <dcterms:created xsi:type="dcterms:W3CDTF">2022-04-11T13:29:07Z</dcterms:created>
  <dcterms:modified xsi:type="dcterms:W3CDTF">2025-04-08T14:21:29Z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