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rane, Carie" initials="CC" lastIdx="15" clrIdx="0">
    <p:extLst>
      <p:ext uri="{19B8F6BF-5375-455C-9EA6-DF929625EA0E}">
        <p15:presenceInfo xmlns:p15="http://schemas.microsoft.com/office/powerpoint/2012/main" userId="S-1-5-21-3670347269-1734258486-2757495605-8895" providerId="AD"/>
      </p:ext>
    </p:extLst>
  </p:cmAuthor>
  <p:cmAuthor id="2" name="Tribble, Christie" initials="TC" lastIdx="5" clrIdx="1">
    <p:extLst>
      <p:ext uri="{19B8F6BF-5375-455C-9EA6-DF929625EA0E}">
        <p15:presenceInfo xmlns:p15="http://schemas.microsoft.com/office/powerpoint/2012/main" userId="S-1-5-21-3670347269-1734258486-2757495605-9456" providerId="AD"/>
      </p:ext>
    </p:extLst>
  </p:cmAuthor>
  <p:cmAuthor id="3" name="Beckwith, Tina" initials="BT" lastIdx="1" clrIdx="2">
    <p:extLst>
      <p:ext uri="{19B8F6BF-5375-455C-9EA6-DF929625EA0E}">
        <p15:presenceInfo xmlns:p15="http://schemas.microsoft.com/office/powerpoint/2012/main" userId="S-1-5-21-3670347269-1734258486-2757495605-28709" providerId="AD"/>
      </p:ext>
    </p:extLst>
  </p:cmAuthor>
  <p:cmAuthor id="4" name="Hartshorn, Renee" initials="HR" lastIdx="25" clrIdx="3">
    <p:extLst>
      <p:ext uri="{19B8F6BF-5375-455C-9EA6-DF929625EA0E}">
        <p15:presenceInfo xmlns:p15="http://schemas.microsoft.com/office/powerpoint/2012/main" userId="S-1-5-21-3670347269-1734258486-2757495605-26766" providerId="AD"/>
      </p:ext>
    </p:extLst>
  </p:cmAuthor>
  <p:cmAuthor id="5" name="McKenna, Kevin" initials="MK" lastIdx="2" clrIdx="4">
    <p:extLst>
      <p:ext uri="{19B8F6BF-5375-455C-9EA6-DF929625EA0E}">
        <p15:presenceInfo xmlns:p15="http://schemas.microsoft.com/office/powerpoint/2012/main" userId="S-1-5-21-3670347269-1734258486-2757495605-283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70"/>
    <a:srgbClr val="DAAA00"/>
    <a:srgbClr val="404040"/>
    <a:srgbClr val="006EA0"/>
    <a:srgbClr val="026EA0"/>
    <a:srgbClr val="769EC7"/>
    <a:srgbClr val="C4BFC0"/>
    <a:srgbClr val="4298BE"/>
    <a:srgbClr val="FFF8B3"/>
    <a:srgbClr val="0078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960" autoAdjust="0"/>
  </p:normalViewPr>
  <p:slideViewPr>
    <p:cSldViewPr snapToGrid="0">
      <p:cViewPr varScale="1">
        <p:scale>
          <a:sx n="95" d="100"/>
          <a:sy n="95" d="100"/>
        </p:scale>
        <p:origin x="108" y="8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1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4686D-1A2B-4337-B141-16C810AEFD68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E46D3-CB57-4E2A-B7DC-DCD566DC04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52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9D3BE4-62BE-4B60-BFFF-70CF8F0F7C95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ED4EE-C9DA-462C-B712-3D4638B353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290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ED4EE-C9DA-462C-B712-3D4638B353E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468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 on left-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106698" y="786687"/>
            <a:ext cx="6089904" cy="6089904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11247350" y="-1111937"/>
            <a:ext cx="251992" cy="383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600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9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66700" y="1143000"/>
            <a:ext cx="5570538" cy="491490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/>
            </a:lvl1pPr>
            <a:lvl2pPr marL="685800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/>
            </a:lvl2pPr>
            <a:lvl3pPr marL="1031875" indent="-342900">
              <a:lnSpc>
                <a:spcPct val="100000"/>
              </a:lnSpc>
              <a:spcAft>
                <a:spcPts val="12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-539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13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032" y="6070461"/>
            <a:ext cx="1746868" cy="516071"/>
          </a:xfrm>
          <a:prstGeom prst="rect">
            <a:avLst/>
          </a:prstGeom>
        </p:spPr>
      </p:pic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1473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7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Bar Section Header-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27043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934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r Section Header-1 lge box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443799" y="1118774"/>
            <a:ext cx="11307818" cy="4512643"/>
          </a:xfrm>
          <a:prstGeom prst="rect">
            <a:avLst/>
          </a:prstGeom>
          <a:solidFill>
            <a:schemeClr val="bg1"/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3799" y="1234758"/>
            <a:ext cx="1131112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8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717550" y="1828800"/>
            <a:ext cx="10756900" cy="35687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4794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Blue Bar-bullets/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1247350" y="-1111937"/>
            <a:ext cx="251992" cy="383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600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9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10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6700" y="1326776"/>
            <a:ext cx="5829300" cy="4731124"/>
          </a:xfrm>
          <a:prstGeom prst="rect">
            <a:avLst/>
          </a:prstGeom>
        </p:spPr>
        <p:txBody>
          <a:bodyPr/>
          <a:lstStyle>
            <a:lvl1pPr marL="347472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000"/>
            </a:lvl1pPr>
            <a:lvl2pPr marL="685800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000"/>
            </a:lvl2pPr>
            <a:lvl3pPr marL="1033463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000"/>
            </a:lvl3pPr>
            <a:lvl4pPr marL="1371600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000"/>
            </a:lvl4pPr>
            <a:lvl5pPr marL="1719263" indent="-342900"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6096000" y="1143000"/>
            <a:ext cx="5676900" cy="4593772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83485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Blue bar 2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6327228" y="1780925"/>
            <a:ext cx="5467717" cy="3978747"/>
          </a:xfrm>
          <a:prstGeom prst="rect">
            <a:avLst/>
          </a:prstGeom>
          <a:noFill/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474278" y="1780925"/>
            <a:ext cx="5468112" cy="3978747"/>
          </a:xfrm>
          <a:prstGeom prst="rect">
            <a:avLst/>
          </a:prstGeom>
          <a:noFill/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74278" y="1905318"/>
            <a:ext cx="5468112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327228" y="1905318"/>
            <a:ext cx="5468112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366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Blue bar 3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287119" y="1588065"/>
            <a:ext cx="3474720" cy="3978747"/>
          </a:xfrm>
          <a:prstGeom prst="rect">
            <a:avLst/>
          </a:prstGeom>
          <a:solidFill>
            <a:schemeClr val="bg1"/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519999" y="1582805"/>
            <a:ext cx="3474720" cy="3978747"/>
          </a:xfrm>
          <a:prstGeom prst="rect">
            <a:avLst/>
          </a:prstGeom>
          <a:solidFill>
            <a:schemeClr val="bg1"/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4372030" y="1582805"/>
            <a:ext cx="3474720" cy="3978747"/>
          </a:xfrm>
          <a:prstGeom prst="rect">
            <a:avLst/>
          </a:prstGeom>
          <a:solidFill>
            <a:schemeClr val="bg1"/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95300" y="160051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369161" y="160051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8286801" y="160051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0700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4162425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4133850"/>
            <a:ext cx="12191999" cy="787609"/>
          </a:xfrm>
          <a:prstGeom prst="rect">
            <a:avLst/>
          </a:prstGeom>
          <a:solidFill>
            <a:srgbClr val="EBE8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BE8E5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4378221"/>
            <a:ext cx="12191999" cy="1241530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13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4391025"/>
            <a:ext cx="12024293" cy="1219199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r">
              <a:defRPr sz="32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text</a:t>
            </a:r>
          </a:p>
        </p:txBody>
      </p:sp>
    </p:spTree>
    <p:extLst>
      <p:ext uri="{BB962C8B-B14F-4D97-AF65-F5344CB8AC3E}">
        <p14:creationId xmlns:p14="http://schemas.microsoft.com/office/powerpoint/2010/main" val="290595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-Blue bar-gray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2" y="0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4002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032" y="6070461"/>
            <a:ext cx="1746868" cy="5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91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87" r:id="rId2"/>
    <p:sldLayoutId id="2147483694" r:id="rId3"/>
    <p:sldLayoutId id="2147483669" r:id="rId4"/>
    <p:sldLayoutId id="2147483693" r:id="rId5"/>
    <p:sldLayoutId id="2147483692" r:id="rId6"/>
    <p:sldLayoutId id="2147483701" r:id="rId7"/>
    <p:sldLayoutId id="2147483691" r:id="rId8"/>
  </p:sldLayoutIdLst>
  <p:hf hdr="0" dt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3780" b="1" baseline="0">
          <a:solidFill>
            <a:schemeClr val="tx2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5pPr>
      <a:lvl6pPr marL="480036"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6pPr>
      <a:lvl7pPr marL="960072"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7pPr>
      <a:lvl8pPr marL="1440108"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8pPr>
      <a:lvl9pPr marL="1920144"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9pPr>
    </p:titleStyle>
    <p:bodyStyle>
      <a:lvl1pPr marL="0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236685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1575" b="0">
          <a:solidFill>
            <a:schemeClr val="tx1"/>
          </a:solidFill>
          <a:latin typeface="+mn-lt"/>
        </a:defRPr>
      </a:lvl2pPr>
      <a:lvl3pPr marL="481703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1471" b="0">
          <a:solidFill>
            <a:schemeClr val="tx1"/>
          </a:solidFill>
          <a:latin typeface="+mn-lt"/>
        </a:defRPr>
      </a:lvl3pPr>
      <a:lvl4pPr marL="720054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1471" b="0">
          <a:solidFill>
            <a:schemeClr val="tx1"/>
          </a:solidFill>
          <a:latin typeface="+mn-lt"/>
          <a:cs typeface="Arial" charset="0"/>
        </a:defRPr>
      </a:lvl4pPr>
      <a:lvl5pPr marL="956739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1260" b="0">
          <a:solidFill>
            <a:schemeClr val="tx1"/>
          </a:solidFill>
          <a:latin typeface="+mn-lt"/>
          <a:cs typeface="Arial" charset="0"/>
        </a:defRPr>
      </a:lvl5pPr>
      <a:lvl6pPr marL="2166828" indent="-240018" algn="l" rtl="0" eaLnBrk="1" fontAlgn="base" hangingPunct="1">
        <a:lnSpc>
          <a:spcPts val="2731"/>
        </a:lnSpc>
        <a:spcBef>
          <a:spcPts val="629"/>
        </a:spcBef>
        <a:spcAft>
          <a:spcPct val="0"/>
        </a:spcAft>
        <a:buSzPct val="130000"/>
        <a:buChar char="•"/>
        <a:defRPr sz="2311">
          <a:solidFill>
            <a:schemeClr val="tx1"/>
          </a:solidFill>
          <a:latin typeface="+mn-lt"/>
          <a:cs typeface="Arial" charset="0"/>
        </a:defRPr>
      </a:lvl6pPr>
      <a:lvl7pPr marL="2646866" indent="-240018" algn="l" rtl="0" eaLnBrk="1" fontAlgn="base" hangingPunct="1">
        <a:lnSpc>
          <a:spcPts val="2731"/>
        </a:lnSpc>
        <a:spcBef>
          <a:spcPts val="629"/>
        </a:spcBef>
        <a:spcAft>
          <a:spcPct val="0"/>
        </a:spcAft>
        <a:buSzPct val="130000"/>
        <a:buChar char="•"/>
        <a:defRPr sz="2311">
          <a:solidFill>
            <a:schemeClr val="tx1"/>
          </a:solidFill>
          <a:latin typeface="+mn-lt"/>
          <a:cs typeface="Arial" charset="0"/>
        </a:defRPr>
      </a:lvl7pPr>
      <a:lvl8pPr marL="3126900" indent="-240018" algn="l" rtl="0" eaLnBrk="1" fontAlgn="base" hangingPunct="1">
        <a:lnSpc>
          <a:spcPts val="2731"/>
        </a:lnSpc>
        <a:spcBef>
          <a:spcPts val="629"/>
        </a:spcBef>
        <a:spcAft>
          <a:spcPct val="0"/>
        </a:spcAft>
        <a:buSzPct val="130000"/>
        <a:buChar char="•"/>
        <a:defRPr sz="2311">
          <a:solidFill>
            <a:schemeClr val="tx1"/>
          </a:solidFill>
          <a:latin typeface="+mn-lt"/>
          <a:cs typeface="Arial" charset="0"/>
        </a:defRPr>
      </a:lvl8pPr>
      <a:lvl9pPr marL="3606936" indent="-240018" algn="l" rtl="0" eaLnBrk="1" fontAlgn="base" hangingPunct="1">
        <a:lnSpc>
          <a:spcPts val="2731"/>
        </a:lnSpc>
        <a:spcBef>
          <a:spcPts val="629"/>
        </a:spcBef>
        <a:spcAft>
          <a:spcPct val="0"/>
        </a:spcAft>
        <a:buSzPct val="130000"/>
        <a:buChar char="•"/>
        <a:defRPr sz="2311">
          <a:solidFill>
            <a:schemeClr val="tx1"/>
          </a:solidFill>
          <a:latin typeface="+mn-lt"/>
          <a:cs typeface="Arial" charset="0"/>
        </a:defRPr>
      </a:lvl9pPr>
    </p:bodyStyle>
    <p:otherStyle>
      <a:defPPr>
        <a:defRPr lang="en-US"/>
      </a:defPPr>
      <a:lvl1pPr marL="0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1pPr>
      <a:lvl2pPr marL="480036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2pPr>
      <a:lvl3pPr marL="960072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3pPr>
      <a:lvl4pPr marL="1440108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4pPr>
      <a:lvl5pPr marL="1920144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5pPr>
      <a:lvl6pPr marL="2400180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6pPr>
      <a:lvl7pPr marL="2880216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7pPr>
      <a:lvl8pPr marL="3360252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8pPr>
      <a:lvl9pPr marL="3840288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168" userDrawn="1">
          <p15:clr>
            <a:srgbClr val="F26B43"/>
          </p15:clr>
        </p15:guide>
        <p15:guide id="4" pos="7416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  <p15:guide id="6" pos="7680" userDrawn="1">
          <p15:clr>
            <a:srgbClr val="F26B43"/>
          </p15:clr>
        </p15:guide>
        <p15:guide id="7" userDrawn="1">
          <p15:clr>
            <a:srgbClr val="F26B43"/>
          </p15:clr>
        </p15:guide>
        <p15:guide id="8" orient="horz" userDrawn="1">
          <p15:clr>
            <a:srgbClr val="F26B43"/>
          </p15:clr>
        </p15:guide>
        <p15:guide id="9" orient="horz" pos="42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13E50-A597-3593-DC2B-0CAB7032B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Member Survey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7FFF9A-2E63-44FC-CDD8-587A6C24DAC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FA06F0F5-DF6A-4E0E-AC03-6B0D0B0A1300}" type="slidenum">
              <a:rPr lang="en-US" sz="900" smtClean="0"/>
              <a:pPr/>
              <a:t>1</a:t>
            </a:fld>
            <a:endParaRPr lang="en-US" sz="900" dirty="0"/>
          </a:p>
        </p:txBody>
      </p:sp>
      <p:pic>
        <p:nvPicPr>
          <p:cNvPr id="13" name="Picture 12" descr="A group of people sitting around a table&#10;&#10;Description automatically generated">
            <a:extLst>
              <a:ext uri="{FF2B5EF4-FFF2-40B4-BE49-F238E27FC236}">
                <a16:creationId xmlns:a16="http://schemas.microsoft.com/office/drawing/2014/main" id="{81180902-B4B2-8FD5-2556-58DAB84F808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2743"/>
          <a:stretch/>
        </p:blipFill>
        <p:spPr>
          <a:xfrm>
            <a:off x="5780" y="764475"/>
            <a:ext cx="12192000" cy="60935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46FED77-A38C-FF2F-C0E8-4C6AA754ED19}"/>
              </a:ext>
            </a:extLst>
          </p:cNvPr>
          <p:cNvSpPr txBox="1"/>
          <p:nvPr/>
        </p:nvSpPr>
        <p:spPr>
          <a:xfrm>
            <a:off x="530550" y="1399353"/>
            <a:ext cx="414622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Share your thoughts and help shape the future of your member benefits.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1AE96E-74C7-7348-C06B-F0567EDAE809}"/>
              </a:ext>
            </a:extLst>
          </p:cNvPr>
          <p:cNvSpPr txBox="1"/>
          <p:nvPr/>
        </p:nvSpPr>
        <p:spPr>
          <a:xfrm>
            <a:off x="530550" y="5582840"/>
            <a:ext cx="38402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www.limra.com/survey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58997A-FD19-9B94-2CDF-815F2694252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9870" y="6069026"/>
            <a:ext cx="1753030" cy="517891"/>
          </a:xfrm>
          <a:prstGeom prst="rect">
            <a:avLst/>
          </a:prstGeom>
        </p:spPr>
      </p:pic>
      <p:pic>
        <p:nvPicPr>
          <p:cNvPr id="6" name="Picture 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DC9F40FF-8653-7B08-16C7-A9AB8C2460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3690" y="3172118"/>
            <a:ext cx="2093976" cy="209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313635"/>
      </p:ext>
    </p:extLst>
  </p:cSld>
  <p:clrMapOvr>
    <a:masterClrMapping/>
  </p:clrMapOvr>
</p:sld>
</file>

<file path=ppt/theme/theme1.xml><?xml version="1.0" encoding="utf-8"?>
<a:theme xmlns:a="http://schemas.openxmlformats.org/drawingml/2006/main" name="2022 LIMRA-LOMA Presentation">
  <a:themeElements>
    <a:clrScheme name="LIMRA LOMA swatches bright v11">
      <a:dk1>
        <a:srgbClr val="000000"/>
      </a:dk1>
      <a:lt1>
        <a:srgbClr val="FFFFFF"/>
      </a:lt1>
      <a:dk2>
        <a:srgbClr val="002F70"/>
      </a:dk2>
      <a:lt2>
        <a:srgbClr val="9D9795"/>
      </a:lt2>
      <a:accent1>
        <a:srgbClr val="4298BE"/>
      </a:accent1>
      <a:accent2>
        <a:srgbClr val="F9C606"/>
      </a:accent2>
      <a:accent3>
        <a:srgbClr val="007B4E"/>
      </a:accent3>
      <a:accent4>
        <a:srgbClr val="ED8C00"/>
      </a:accent4>
      <a:accent5>
        <a:srgbClr val="763AC7"/>
      </a:accent5>
      <a:accent6>
        <a:srgbClr val="62B6F3"/>
      </a:accent6>
      <a:hlink>
        <a:srgbClr val="00788E"/>
      </a:hlink>
      <a:folHlink>
        <a:srgbClr val="9778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2 BRAND_LIMRA presentation WIDE_BC_v4.potx" id="{F4562832-B1FA-4A7D-A12E-13EFD0F1BD1D}" vid="{083A3FF9-75F6-496A-88AC-B0AC9D7FEE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08C23D927C0442A2C8F4B217F22280" ma:contentTypeVersion="6" ma:contentTypeDescription="Create a new document." ma:contentTypeScope="" ma:versionID="221e4f7ad853a2917699c5d67c535f5a">
  <xsd:schema xmlns:xsd="http://www.w3.org/2001/XMLSchema" xmlns:xs="http://www.w3.org/2001/XMLSchema" xmlns:p="http://schemas.microsoft.com/office/2006/metadata/properties" xmlns:ns2="ff47d776-8114-4207-8cc3-ed44e79849e7" xmlns:ns3="f9a02c79-f89a-4756-8ef1-377f3f7b1aa2" xmlns:ns4="05c452c8-1c6f-4d8e-b449-e328afff9455" targetNamespace="http://schemas.microsoft.com/office/2006/metadata/properties" ma:root="true" ma:fieldsID="20df2b0be6429b9078baca214a11ae36" ns2:_="" ns3:_="" ns4:_="">
    <xsd:import namespace="ff47d776-8114-4207-8cc3-ed44e79849e7"/>
    <xsd:import namespace="f9a02c79-f89a-4756-8ef1-377f3f7b1aa2"/>
    <xsd:import namespace="05c452c8-1c6f-4d8e-b449-e328afff9455"/>
    <xsd:element name="properties">
      <xsd:complexType>
        <xsd:sequence>
          <xsd:element name="documentManagement">
            <xsd:complexType>
              <xsd:all>
                <xsd:element ref="ns2:Sensitivity" minOccurs="0"/>
                <xsd:element ref="ns3:Description0" minOccurs="0"/>
                <xsd:element ref="ns3:Sample_x0020_Report_x0020_Image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47d776-8114-4207-8cc3-ed44e79849e7" elementFormDefault="qualified">
    <xsd:import namespace="http://schemas.microsoft.com/office/2006/documentManagement/types"/>
    <xsd:import namespace="http://schemas.microsoft.com/office/infopath/2007/PartnerControls"/>
    <xsd:element name="Sensitivity" ma:index="8" nillable="true" ma:displayName="Sensitivity" ma:default="Internal Use" ma:format="Dropdown" ma:internalName="Sensitivity">
      <xsd:simpleType>
        <xsd:restriction base="dms:Choice">
          <xsd:enumeration value="Public"/>
          <xsd:enumeration value="Member Only"/>
          <xsd:enumeration value="Internal Use"/>
          <xsd:enumeration value="Confidential"/>
          <xsd:enumeration value="Secre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a02c79-f89a-4756-8ef1-377f3f7b1aa2" elementFormDefault="qualified">
    <xsd:import namespace="http://schemas.microsoft.com/office/2006/documentManagement/types"/>
    <xsd:import namespace="http://schemas.microsoft.com/office/infopath/2007/PartnerControls"/>
    <xsd:element name="Description0" ma:index="9" nillable="true" ma:displayName="Description" ma:internalName="Description0">
      <xsd:simpleType>
        <xsd:restriction base="dms:Note">
          <xsd:maxLength value="255"/>
        </xsd:restriction>
      </xsd:simpleType>
    </xsd:element>
    <xsd:element name="Sample_x0020_Report_x0020_Image" ma:index="10" nillable="true" ma:displayName="Sample Report Image" ma:format="Image" ma:internalName="Sample_x0020_Report_x0020_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c452c8-1c6f-4d8e-b449-e328afff945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ample_x0020_Report_x0020_Image xmlns="f9a02c79-f89a-4756-8ef1-377f3f7b1aa2">
      <Url xsi:nil="true"/>
      <Description xsi:nil="true"/>
    </Sample_x0020_Report_x0020_Image>
    <Description0 xmlns="f9a02c79-f89a-4756-8ef1-377f3f7b1aa2" xsi:nil="true"/>
    <Sensitivity xmlns="ff47d776-8114-4207-8cc3-ed44e79849e7">Internal Use</Sensitivity>
  </documentManagement>
</p:properties>
</file>

<file path=customXml/itemProps1.xml><?xml version="1.0" encoding="utf-8"?>
<ds:datastoreItem xmlns:ds="http://schemas.openxmlformats.org/officeDocument/2006/customXml" ds:itemID="{28739A3B-44F2-4B1D-86F9-B06C3C6995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9EA1E3-D9AE-4E87-A843-710C8174BF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47d776-8114-4207-8cc3-ed44e79849e7"/>
    <ds:schemaRef ds:uri="f9a02c79-f89a-4756-8ef1-377f3f7b1aa2"/>
    <ds:schemaRef ds:uri="05c452c8-1c6f-4d8e-b449-e328afff94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87CD4A8-A75F-4042-8B00-3ABE0B150ACA}">
  <ds:schemaRefs>
    <ds:schemaRef ds:uri="http://purl.org/dc/elements/1.1/"/>
    <ds:schemaRef ds:uri="http://schemas.openxmlformats.org/package/2006/metadata/core-properties"/>
    <ds:schemaRef ds:uri="f9a02c79-f89a-4756-8ef1-377f3f7b1aa2"/>
    <ds:schemaRef ds:uri="http://purl.org/dc/terms/"/>
    <ds:schemaRef ds:uri="05c452c8-1c6f-4d8e-b449-e328afff9455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ff47d776-8114-4207-8cc3-ed44e79849e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2022 BRAND_LIMRA presentation WIDE_BC_v4</Template>
  <TotalTime>572</TotalTime>
  <Words>25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Times New Roman</vt:lpstr>
      <vt:lpstr>2022 LIMRA-LOMA Presentation</vt:lpstr>
      <vt:lpstr>2024 Member Survey</vt:lpstr>
    </vt:vector>
  </TitlesOfParts>
  <Company>LL Global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Carr, Brittany</dc:creator>
  <cp:lastModifiedBy>Hartshorn, Renee</cp:lastModifiedBy>
  <cp:revision>52</cp:revision>
  <dcterms:created xsi:type="dcterms:W3CDTF">2022-04-11T13:29:07Z</dcterms:created>
  <dcterms:modified xsi:type="dcterms:W3CDTF">2024-10-25T15:14:48Z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0x010100C708C23D927C0442A2C8F4B217F22280</vt:lpwstr>
  </property>
</Properties>
</file>