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4"/>
  </p:notesMasterIdLst>
  <p:sldIdLst>
    <p:sldId id="257" r:id="rId5"/>
    <p:sldId id="260" r:id="rId6"/>
    <p:sldId id="281" r:id="rId7"/>
    <p:sldId id="261" r:id="rId8"/>
    <p:sldId id="262" r:id="rId9"/>
    <p:sldId id="264" r:id="rId10"/>
    <p:sldId id="273" r:id="rId11"/>
    <p:sldId id="280" r:id="rId12"/>
    <p:sldId id="265" r:id="rId13"/>
    <p:sldId id="278" r:id="rId14"/>
    <p:sldId id="270" r:id="rId15"/>
    <p:sldId id="277" r:id="rId16"/>
    <p:sldId id="271" r:id="rId17"/>
    <p:sldId id="282" r:id="rId18"/>
    <p:sldId id="266" r:id="rId19"/>
    <p:sldId id="272" r:id="rId20"/>
    <p:sldId id="275" r:id="rId21"/>
    <p:sldId id="283" r:id="rId22"/>
    <p:sldId id="274" r:id="rId23"/>
  </p:sldIdLst>
  <p:sldSz cx="12192000" cy="6858000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1" d="100"/>
          <a:sy n="61" d="100"/>
        </p:scale>
        <p:origin x="76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D2BB4D-1FE2-4E61-9ED4-AE103380AD03}" type="datetimeFigureOut">
              <a:rPr lang="en-US" smtClean="0"/>
              <a:t>12/15/2023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413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B2F766-BAEA-41E4-AA95-3CE73F4118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611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5391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69" b="24956"/>
          <a:stretch/>
        </p:blipFill>
        <p:spPr>
          <a:xfrm>
            <a:off x="-6824" y="14207"/>
            <a:ext cx="12198824" cy="6503757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4995950"/>
            <a:ext cx="12198096" cy="1868734"/>
          </a:xfrm>
          <a:prstGeom prst="rect">
            <a:avLst/>
          </a:prstGeom>
          <a:solidFill>
            <a:srgbClr val="002F7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13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41028" y="5293508"/>
            <a:ext cx="5446762" cy="477054"/>
          </a:xfrm>
          <a:prstGeom prst="rect">
            <a:avLst/>
          </a:prstGeom>
          <a:noFill/>
          <a:effectLst/>
        </p:spPr>
        <p:txBody>
          <a:bodyPr wrap="square" lIns="0" rIns="182880" bIns="0" anchor="b" anchorCtr="0">
            <a:spAutoFit/>
          </a:bodyPr>
          <a:lstStyle>
            <a:lvl1pPr algn="l">
              <a:lnSpc>
                <a:spcPct val="100000"/>
              </a:lnSpc>
              <a:defRPr sz="28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-6824" y="1857042"/>
            <a:ext cx="1131113" cy="2562474"/>
          </a:xfrm>
          <a:prstGeom prst="rect">
            <a:avLst/>
          </a:prstGeom>
        </p:spPr>
      </p:pic>
      <p:sp>
        <p:nvSpPr>
          <p:cNvPr id="12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41028" y="5805131"/>
            <a:ext cx="5449824" cy="333375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41028" y="6159279"/>
            <a:ext cx="5449824" cy="333375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6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9870" y="6069026"/>
            <a:ext cx="1753030" cy="51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486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3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92741" y="6412994"/>
            <a:ext cx="443753" cy="365125"/>
          </a:xfrm>
          <a:prstGeom prst="rect">
            <a:avLst/>
          </a:prstGeom>
        </p:spPr>
        <p:txBody>
          <a:bodyPr/>
          <a:lstStyle/>
          <a:p>
            <a:fld id="{FA06F0F5-DF6A-4E0E-AC03-6B0D0B0A1300}" type="slidenum">
              <a:rPr lang="en-US" sz="900" smtClean="0"/>
              <a:pPr/>
              <a:t>‹#›</a:t>
            </a:fld>
            <a:endParaRPr lang="en-US" sz="900" dirty="0"/>
          </a:p>
        </p:txBody>
      </p:sp>
      <p:sp>
        <p:nvSpPr>
          <p:cNvPr id="10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4162425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4133850"/>
            <a:ext cx="12191999" cy="787609"/>
          </a:xfrm>
          <a:prstGeom prst="rect">
            <a:avLst/>
          </a:prstGeom>
          <a:solidFill>
            <a:srgbClr val="EBE8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EBE8E5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4378221"/>
            <a:ext cx="12191999" cy="1241530"/>
          </a:xfrm>
          <a:prstGeom prst="rect">
            <a:avLst/>
          </a:prstGeom>
          <a:solidFill>
            <a:srgbClr val="002F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solidFill>
                <a:srgbClr val="002F70"/>
              </a:solidFill>
            </a:endParaRPr>
          </a:p>
        </p:txBody>
      </p:sp>
      <p:sp>
        <p:nvSpPr>
          <p:cNvPr id="13" name="Title Placeholder 37"/>
          <p:cNvSpPr>
            <a:spLocks noGrp="1"/>
          </p:cNvSpPr>
          <p:nvPr>
            <p:ph type="title" hasCustomPrompt="1"/>
          </p:nvPr>
        </p:nvSpPr>
        <p:spPr>
          <a:xfrm>
            <a:off x="5782" y="4391025"/>
            <a:ext cx="12024293" cy="1219199"/>
          </a:xfrm>
          <a:prstGeom prst="rect">
            <a:avLst/>
          </a:prstGeom>
          <a:noFill/>
        </p:spPr>
        <p:txBody>
          <a:bodyPr vert="horz" wrap="none" lIns="274320" tIns="0" rIns="182880" bIns="0" rtlCol="0" anchor="ctr" anchorCtr="0">
            <a:normAutofit/>
          </a:bodyPr>
          <a:lstStyle>
            <a:lvl1pPr algn="r">
              <a:defRPr sz="32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text</a:t>
            </a:r>
          </a:p>
        </p:txBody>
      </p:sp>
    </p:spTree>
    <p:extLst>
      <p:ext uri="{BB962C8B-B14F-4D97-AF65-F5344CB8AC3E}">
        <p14:creationId xmlns:p14="http://schemas.microsoft.com/office/powerpoint/2010/main" val="2876886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Blue bar-gray backgro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66"/>
            <a:ext cx="12191999" cy="787609"/>
          </a:xfrm>
          <a:prstGeom prst="rect">
            <a:avLst/>
          </a:prstGeom>
          <a:solidFill>
            <a:srgbClr val="002F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F70"/>
              </a:solidFill>
            </a:endParaRPr>
          </a:p>
        </p:txBody>
      </p:sp>
      <p:sp>
        <p:nvSpPr>
          <p:cNvPr id="8" name="Title Placeholder 37"/>
          <p:cNvSpPr>
            <a:spLocks noGrp="1"/>
          </p:cNvSpPr>
          <p:nvPr>
            <p:ph type="title" hasCustomPrompt="1"/>
          </p:nvPr>
        </p:nvSpPr>
        <p:spPr>
          <a:xfrm>
            <a:off x="2" y="0"/>
            <a:ext cx="12191998" cy="890341"/>
          </a:xfrm>
          <a:prstGeom prst="rect">
            <a:avLst/>
          </a:prstGeom>
          <a:noFill/>
        </p:spPr>
        <p:txBody>
          <a:bodyPr vert="horz" wrap="none" lIns="274320" tIns="0" rIns="182880" bIns="0" rtlCol="0" anchor="ctr" anchorCtr="0">
            <a:normAutofit/>
          </a:bodyPr>
          <a:lstStyle>
            <a:lvl1pPr algn="l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slide heading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92741" y="6412994"/>
            <a:ext cx="443753" cy="365125"/>
          </a:xfrm>
          <a:prstGeom prst="rect">
            <a:avLst/>
          </a:prstGeom>
        </p:spPr>
        <p:txBody>
          <a:bodyPr/>
          <a:lstStyle/>
          <a:p>
            <a:fld id="{FA06F0F5-DF6A-4E0E-AC03-6B0D0B0A1300}" type="slidenum">
              <a:rPr lang="en-US" sz="900" smtClean="0"/>
              <a:pPr/>
              <a:t>‹#›</a:t>
            </a:fld>
            <a:endParaRPr lang="en-US" sz="900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17448" y="5980090"/>
            <a:ext cx="5346858" cy="658368"/>
          </a:xfrm>
          <a:prstGeom prst="rect">
            <a:avLst/>
          </a:prstGeom>
          <a:ln>
            <a:noFill/>
          </a:ln>
        </p:spPr>
        <p:txBody>
          <a:bodyPr anchor="b"/>
          <a:lstStyle>
            <a:lvl1pPr>
              <a:lnSpc>
                <a:spcPct val="100000"/>
              </a:lnSpc>
              <a:spcAft>
                <a:spcPts val="0"/>
              </a:spcAft>
              <a:defRPr sz="8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59545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o We Are PP gray backgro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789" y="1368425"/>
            <a:ext cx="5993476" cy="3995284"/>
          </a:xfrm>
          <a:prstGeom prst="rect">
            <a:avLst/>
          </a:prstGeom>
          <a:noFill/>
        </p:spPr>
      </p:pic>
      <p:sp>
        <p:nvSpPr>
          <p:cNvPr id="22" name="Rectangle 21" hidden="1"/>
          <p:cNvSpPr/>
          <p:nvPr userDrawn="1"/>
        </p:nvSpPr>
        <p:spPr>
          <a:xfrm>
            <a:off x="-24938" y="5308671"/>
            <a:ext cx="12216384" cy="1596043"/>
          </a:xfrm>
          <a:prstGeom prst="rect">
            <a:avLst/>
          </a:prstGeom>
          <a:solidFill>
            <a:srgbClr val="002F70">
              <a:alpha val="2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350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7905830" y="1368425"/>
            <a:ext cx="3666956" cy="3689131"/>
            <a:chOff x="7012369" y="1565306"/>
            <a:chExt cx="4443873" cy="3689131"/>
          </a:xfrm>
          <a:solidFill>
            <a:schemeClr val="bg1">
              <a:lumMod val="95000"/>
            </a:schemeClr>
          </a:solidFill>
        </p:grpSpPr>
        <p:sp>
          <p:nvSpPr>
            <p:cNvPr id="9" name="Rectangle 8"/>
            <p:cNvSpPr/>
            <p:nvPr userDrawn="1"/>
          </p:nvSpPr>
          <p:spPr>
            <a:xfrm>
              <a:off x="7012369" y="1565306"/>
              <a:ext cx="4443873" cy="3689131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/>
            <p:cNvSpPr txBox="1"/>
            <p:nvPr userDrawn="1"/>
          </p:nvSpPr>
          <p:spPr>
            <a:xfrm>
              <a:off x="7167532" y="2039454"/>
              <a:ext cx="4133546" cy="304698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4040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Advancing the financial services industry by empowering our </a:t>
              </a:r>
              <a:br>
                <a:rPr lang="en-US" sz="2400" dirty="0">
                  <a:solidFill>
                    <a:srgbClr val="4040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400" dirty="0">
                  <a:solidFill>
                    <a:srgbClr val="4040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members with </a:t>
              </a:r>
              <a:r>
                <a:rPr lang="en-US" sz="2400" b="1" dirty="0">
                  <a:solidFill>
                    <a:srgbClr val="002F7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knowledge</a:t>
              </a:r>
              <a:r>
                <a:rPr lang="en-US" sz="2400" dirty="0">
                  <a:solidFill>
                    <a:srgbClr val="4040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1" dirty="0">
                  <a:solidFill>
                    <a:srgbClr val="002F7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insights</a:t>
              </a:r>
              <a:r>
                <a:rPr lang="en-US" sz="2400" dirty="0">
                  <a:solidFill>
                    <a:srgbClr val="4040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1" dirty="0">
                  <a:solidFill>
                    <a:srgbClr val="002F7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connections</a:t>
              </a:r>
              <a:r>
                <a:rPr lang="en-US" sz="2400" dirty="0">
                  <a:solidFill>
                    <a:srgbClr val="4040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and </a:t>
              </a:r>
              <a:r>
                <a:rPr lang="en-US" sz="2400" b="1" dirty="0">
                  <a:solidFill>
                    <a:srgbClr val="002F7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solutions</a:t>
              </a:r>
              <a:endParaRPr lang="en-US" sz="2400" b="1" dirty="0">
                <a:solidFill>
                  <a:srgbClr val="002F70"/>
                </a:solidFill>
              </a:endParaRPr>
            </a:p>
          </p:txBody>
        </p:sp>
      </p:grpSp>
      <p:sp>
        <p:nvSpPr>
          <p:cNvPr id="29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92741" y="6412994"/>
            <a:ext cx="443753" cy="365125"/>
          </a:xfrm>
          <a:prstGeom prst="rect">
            <a:avLst/>
          </a:prstGeom>
        </p:spPr>
        <p:txBody>
          <a:bodyPr/>
          <a:lstStyle/>
          <a:p>
            <a:fld id="{FA06F0F5-DF6A-4E0E-AC03-6B0D0B0A1300}" type="slidenum">
              <a:rPr lang="en-US" sz="900" smtClean="0"/>
              <a:pPr/>
              <a:t>‹#›</a:t>
            </a:fld>
            <a:endParaRPr lang="en-US" sz="900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6032" y="6070461"/>
            <a:ext cx="1746868" cy="51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3559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7498100" y="4196742"/>
            <a:ext cx="1754360" cy="759886"/>
          </a:xfrm>
          <a:prstGeom prst="rect">
            <a:avLst/>
          </a:prstGeom>
          <a:solidFill>
            <a:schemeClr val="bg1"/>
          </a:solidFill>
          <a:ln w="22225">
            <a:solidFill>
              <a:srgbClr val="C4BFC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5215670" y="4194952"/>
            <a:ext cx="1754360" cy="759886"/>
          </a:xfrm>
          <a:prstGeom prst="rect">
            <a:avLst/>
          </a:prstGeom>
          <a:solidFill>
            <a:schemeClr val="bg1"/>
          </a:solidFill>
          <a:ln w="22225">
            <a:solidFill>
              <a:srgbClr val="C4BFC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0" y="666"/>
            <a:ext cx="12191999" cy="787609"/>
          </a:xfrm>
          <a:prstGeom prst="rect">
            <a:avLst/>
          </a:prstGeom>
          <a:solidFill>
            <a:srgbClr val="002F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F70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2938197" y="4194952"/>
            <a:ext cx="1754360" cy="759886"/>
          </a:xfrm>
          <a:prstGeom prst="rect">
            <a:avLst/>
          </a:prstGeom>
          <a:solidFill>
            <a:schemeClr val="bg1"/>
          </a:solidFill>
          <a:ln w="22225">
            <a:solidFill>
              <a:srgbClr val="C4BFC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/>
          <p:cNvSpPr txBox="1"/>
          <p:nvPr userDrawn="1"/>
        </p:nvSpPr>
        <p:spPr>
          <a:xfrm>
            <a:off x="2646990" y="4366421"/>
            <a:ext cx="23083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5F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Insurance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5236297" y="4229858"/>
            <a:ext cx="1713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5F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Retirement Income</a:t>
            </a:r>
          </a:p>
        </p:txBody>
      </p:sp>
      <p:sp>
        <p:nvSpPr>
          <p:cNvPr id="23" name="TextBox 22"/>
          <p:cNvSpPr txBox="1"/>
          <p:nvPr userDrawn="1"/>
        </p:nvSpPr>
        <p:spPr>
          <a:xfrm>
            <a:off x="7515854" y="4220054"/>
            <a:ext cx="1704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5F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Workplace</a:t>
            </a:r>
            <a:r>
              <a:rPr lang="en-US" sz="2000" b="1" baseline="0" dirty="0">
                <a:solidFill>
                  <a:srgbClr val="005F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rgbClr val="005F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Solutions</a:t>
            </a:r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2938197" y="3819365"/>
            <a:ext cx="6314263" cy="0"/>
          </a:xfrm>
          <a:prstGeom prst="line">
            <a:avLst/>
          </a:prstGeom>
          <a:ln w="25400">
            <a:solidFill>
              <a:srgbClr val="C4BF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itle Placeholder 37"/>
          <p:cNvSpPr>
            <a:spLocks noGrp="1"/>
          </p:cNvSpPr>
          <p:nvPr>
            <p:ph type="title" hasCustomPrompt="1"/>
          </p:nvPr>
        </p:nvSpPr>
        <p:spPr>
          <a:xfrm>
            <a:off x="5782" y="-30864"/>
            <a:ext cx="12191998" cy="890341"/>
          </a:xfrm>
          <a:prstGeom prst="rect">
            <a:avLst/>
          </a:prstGeom>
          <a:noFill/>
        </p:spPr>
        <p:txBody>
          <a:bodyPr vert="horz" wrap="none" lIns="274320" tIns="0" rIns="182880" bIns="0" rtlCol="0" anchor="ctr" anchorCtr="0">
            <a:normAutofit/>
          </a:bodyPr>
          <a:lstStyle>
            <a:lvl1pPr algn="l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slide heading</a:t>
            </a:r>
          </a:p>
        </p:txBody>
      </p:sp>
      <p:sp>
        <p:nvSpPr>
          <p:cNvPr id="26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92741" y="6412994"/>
            <a:ext cx="443753" cy="365125"/>
          </a:xfrm>
          <a:prstGeom prst="rect">
            <a:avLst/>
          </a:prstGeom>
        </p:spPr>
        <p:txBody>
          <a:bodyPr/>
          <a:lstStyle/>
          <a:p>
            <a:fld id="{FA06F0F5-DF6A-4E0E-AC03-6B0D0B0A1300}" type="slidenum">
              <a:rPr lang="en-US" sz="900" smtClean="0"/>
              <a:pPr/>
              <a:t>‹#›</a:t>
            </a:fld>
            <a:endParaRPr lang="en-US" sz="900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650" y="2172095"/>
            <a:ext cx="4838700" cy="1429476"/>
          </a:xfrm>
          <a:prstGeom prst="rect">
            <a:avLst/>
          </a:prstGeom>
        </p:spPr>
      </p:pic>
      <p:sp>
        <p:nvSpPr>
          <p:cNvPr id="28" name="Rectangle 27"/>
          <p:cNvSpPr/>
          <p:nvPr userDrawn="1"/>
        </p:nvSpPr>
        <p:spPr>
          <a:xfrm>
            <a:off x="9867901" y="5778395"/>
            <a:ext cx="2247899" cy="955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F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8056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1051820" y="1368425"/>
            <a:ext cx="4443873" cy="3689131"/>
            <a:chOff x="935277" y="1565306"/>
            <a:chExt cx="4443873" cy="3689131"/>
          </a:xfrm>
          <a:solidFill>
            <a:schemeClr val="bg1">
              <a:lumMod val="95000"/>
            </a:schemeClr>
          </a:solidFill>
        </p:grpSpPr>
        <p:sp>
          <p:nvSpPr>
            <p:cNvPr id="6" name="Rectangle 5"/>
            <p:cNvSpPr/>
            <p:nvPr userDrawn="1"/>
          </p:nvSpPr>
          <p:spPr>
            <a:xfrm>
              <a:off x="935277" y="1565306"/>
              <a:ext cx="4443873" cy="3689131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/>
            <p:cNvSpPr txBox="1"/>
            <p:nvPr userDrawn="1"/>
          </p:nvSpPr>
          <p:spPr>
            <a:xfrm>
              <a:off x="1063744" y="1773082"/>
              <a:ext cx="4133546" cy="323421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ts val="3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Our Mission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3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 to advance</a:t>
              </a:r>
              <a:r>
                <a:rPr kumimoji="0" lang="en-US" sz="2400" i="0" u="none" strike="noStrike" kern="1200" cap="none" spc="0" normalizeH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the</a:t>
              </a:r>
              <a:r>
                <a:rPr 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br>
                <a:rPr 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insurance and 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financial services industry</a:t>
              </a:r>
              <a:r>
                <a:rPr kumimoji="0" lang="en-US" sz="2400" i="0" u="none" strike="noStrike" kern="1200" cap="none" spc="0" normalizeH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by empowering our members</a:t>
              </a:r>
              <a:b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ith</a:t>
              </a:r>
              <a:r>
                <a:rPr 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F70"/>
                  </a:solidFill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knowledge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</a:t>
              </a:r>
              <a:r>
                <a:rPr kumimoji="0" lang="en-US" sz="2400" i="0" u="none" strike="noStrike" kern="1200" cap="none" spc="0" normalizeH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F70"/>
                  </a:solidFill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insights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F70"/>
                  </a:solidFill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connections</a:t>
              </a:r>
              <a:r>
                <a:rPr kumimoji="0" lang="en-US" sz="2400" i="0" u="none" strike="noStrike" kern="1200" cap="none" spc="0" normalizeH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and 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F70"/>
                  </a:solidFill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solutions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9" name="Picture Placeholder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64288" y="1368425"/>
            <a:ext cx="5208587" cy="3689350"/>
          </a:xfrm>
          <a:prstGeom prst="rect">
            <a:avLst/>
          </a:prstGeom>
        </p:spPr>
      </p:pic>
      <p:sp>
        <p:nvSpPr>
          <p:cNvPr id="11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92741" y="6412994"/>
            <a:ext cx="443753" cy="365125"/>
          </a:xfrm>
          <a:prstGeom prst="rect">
            <a:avLst/>
          </a:prstGeom>
        </p:spPr>
        <p:txBody>
          <a:bodyPr/>
          <a:lstStyle/>
          <a:p>
            <a:fld id="{FA06F0F5-DF6A-4E0E-AC03-6B0D0B0A1300}" type="slidenum">
              <a:rPr lang="en-US" sz="900" smtClean="0"/>
              <a:pPr/>
              <a:t>‹#›</a:t>
            </a:fld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5705022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AF5A2-A19E-47A5-A354-F7DCC17CB6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3188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88D70-41D2-4CB9-996A-F0964B1F084B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51681-6CD5-4E7E-A4DC-0086F9F26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61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llets on left-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6106698" y="786687"/>
            <a:ext cx="6089904" cy="6089904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11247350" y="-1111937"/>
            <a:ext cx="251992" cy="383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600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66700" y="1143000"/>
            <a:ext cx="5570538" cy="4914900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Aft>
                <a:spcPts val="1800"/>
              </a:spcAft>
              <a:buClr>
                <a:schemeClr val="tx1"/>
              </a:buClr>
              <a:buSzPct val="135000"/>
              <a:buFont typeface="Arial" panose="020B0604020202020204" pitchFamily="34" charset="0"/>
              <a:buChar char="•"/>
              <a:defRPr sz="2400"/>
            </a:lvl1pPr>
            <a:lvl2pPr marL="685800" indent="-342900">
              <a:lnSpc>
                <a:spcPct val="100000"/>
              </a:lnSpc>
              <a:spcAft>
                <a:spcPts val="1800"/>
              </a:spcAft>
              <a:buClr>
                <a:schemeClr val="tx1"/>
              </a:buClr>
              <a:buSzPct val="135000"/>
              <a:buFont typeface="Arial" panose="020B0604020202020204" pitchFamily="34" charset="0"/>
              <a:buChar char="•"/>
              <a:defRPr sz="2400"/>
            </a:lvl2pPr>
            <a:lvl3pPr marL="1031875" indent="-342900">
              <a:lnSpc>
                <a:spcPct val="100000"/>
              </a:lnSpc>
              <a:spcAft>
                <a:spcPts val="1200"/>
              </a:spcAft>
              <a:buClr>
                <a:schemeClr val="tx1"/>
              </a:buClr>
              <a:buSzPct val="135000"/>
              <a:buFont typeface="Arial" panose="020B0604020202020204" pitchFamily="34" charset="0"/>
              <a:buChar char="•"/>
              <a:defRPr sz="240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0" y="-539"/>
            <a:ext cx="12191999" cy="787609"/>
          </a:xfrm>
          <a:prstGeom prst="rect">
            <a:avLst/>
          </a:prstGeom>
          <a:solidFill>
            <a:srgbClr val="002F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F70"/>
              </a:solidFill>
            </a:endParaRPr>
          </a:p>
        </p:txBody>
      </p:sp>
      <p:sp>
        <p:nvSpPr>
          <p:cNvPr id="13" name="Title Placeholder 37"/>
          <p:cNvSpPr>
            <a:spLocks noGrp="1"/>
          </p:cNvSpPr>
          <p:nvPr>
            <p:ph type="title" hasCustomPrompt="1"/>
          </p:nvPr>
        </p:nvSpPr>
        <p:spPr>
          <a:xfrm>
            <a:off x="5782" y="-30864"/>
            <a:ext cx="12191998" cy="890341"/>
          </a:xfrm>
          <a:prstGeom prst="rect">
            <a:avLst/>
          </a:prstGeom>
          <a:noFill/>
        </p:spPr>
        <p:txBody>
          <a:bodyPr vert="horz" wrap="none" lIns="274320" tIns="0" rIns="182880" bIns="0" rtlCol="0" anchor="ctr" anchorCtr="0">
            <a:normAutofit/>
          </a:bodyPr>
          <a:lstStyle>
            <a:lvl1pPr algn="l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slide heading</a:t>
            </a: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92741" y="6412994"/>
            <a:ext cx="443753" cy="365125"/>
          </a:xfrm>
          <a:prstGeom prst="rect">
            <a:avLst/>
          </a:prstGeom>
        </p:spPr>
        <p:txBody>
          <a:bodyPr/>
          <a:lstStyle/>
          <a:p>
            <a:fld id="{FA06F0F5-DF6A-4E0E-AC03-6B0D0B0A1300}" type="slidenum">
              <a:rPr lang="en-US" sz="900" smtClean="0"/>
              <a:pPr/>
              <a:t>‹#›</a:t>
            </a:fld>
            <a:endParaRPr lang="en-US" sz="900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6032" y="6070461"/>
            <a:ext cx="1746868" cy="516071"/>
          </a:xfrm>
          <a:prstGeom prst="rect">
            <a:avLst/>
          </a:prstGeom>
        </p:spPr>
      </p:pic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17448" y="5980090"/>
            <a:ext cx="5346858" cy="658368"/>
          </a:xfrm>
          <a:prstGeom prst="rect">
            <a:avLst/>
          </a:prstGeom>
          <a:ln>
            <a:noFill/>
          </a:ln>
        </p:spPr>
        <p:txBody>
          <a:bodyPr anchor="b"/>
          <a:lstStyle>
            <a:lvl1pPr>
              <a:lnSpc>
                <a:spcPct val="100000"/>
              </a:lnSpc>
              <a:spcAft>
                <a:spcPts val="0"/>
              </a:spcAft>
              <a:defRPr sz="8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204408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408">
          <p15:clr>
            <a:srgbClr val="FBAE40"/>
          </p15:clr>
        </p15:guide>
        <p15:guide id="5" orient="horz" pos="72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bou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5128"/>
            <a:ext cx="12175816" cy="6737685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0" y="666"/>
            <a:ext cx="12191999" cy="787609"/>
          </a:xfrm>
          <a:prstGeom prst="rect">
            <a:avLst/>
          </a:prstGeom>
          <a:solidFill>
            <a:srgbClr val="002F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F70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2997573" y="1297096"/>
            <a:ext cx="2834640" cy="3200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9D97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1"/>
          <p:cNvSpPr txBox="1">
            <a:spLocks/>
          </p:cNvSpPr>
          <p:nvPr userDrawn="1"/>
        </p:nvSpPr>
        <p:spPr>
          <a:xfrm>
            <a:off x="2996617" y="1593705"/>
            <a:ext cx="2836553" cy="359618"/>
          </a:xfr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kern="1200">
                <a:solidFill>
                  <a:srgbClr val="002F7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1600" b="1" dirty="0"/>
              <a:t>LIMRA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3276013" y="2270169"/>
            <a:ext cx="227776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Premier financial services industry research and talent management organization</a:t>
            </a:r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6260319" y="1297096"/>
            <a:ext cx="2834640" cy="3200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9D97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itle 1"/>
          <p:cNvSpPr txBox="1">
            <a:spLocks/>
          </p:cNvSpPr>
          <p:nvPr userDrawn="1"/>
        </p:nvSpPr>
        <p:spPr>
          <a:xfrm>
            <a:off x="6301887" y="1603824"/>
            <a:ext cx="2751505" cy="359618"/>
          </a:xfr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kern="1200">
                <a:solidFill>
                  <a:srgbClr val="002F7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1600" b="1" dirty="0"/>
              <a:t>LOMA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6464254" y="2270169"/>
            <a:ext cx="24267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Flagship for industry professional development and industry networking</a:t>
            </a:r>
            <a:endParaRPr lang="en-US" dirty="0"/>
          </a:p>
        </p:txBody>
      </p:sp>
      <p:sp>
        <p:nvSpPr>
          <p:cNvPr id="22" name="Rectangle 21" hidden="1"/>
          <p:cNvSpPr/>
          <p:nvPr userDrawn="1"/>
        </p:nvSpPr>
        <p:spPr>
          <a:xfrm>
            <a:off x="-24938" y="5308671"/>
            <a:ext cx="12216384" cy="1596043"/>
          </a:xfrm>
          <a:prstGeom prst="rect">
            <a:avLst/>
          </a:prstGeom>
          <a:solidFill>
            <a:srgbClr val="002F70">
              <a:alpha val="2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350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385884" y="5141475"/>
            <a:ext cx="115904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Advancing the financial services industry by empowering our members with </a:t>
            </a:r>
            <a:b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rgbClr val="DAAA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knowledge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>
                <a:solidFill>
                  <a:srgbClr val="DAAA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insights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>
                <a:solidFill>
                  <a:srgbClr val="DAAA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connections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  <a:r>
              <a:rPr lang="en-US" sz="2400" dirty="0">
                <a:solidFill>
                  <a:srgbClr val="DAAA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solutions</a:t>
            </a:r>
            <a:endParaRPr lang="en-US" sz="2400" dirty="0"/>
          </a:p>
        </p:txBody>
      </p:sp>
      <p:sp>
        <p:nvSpPr>
          <p:cNvPr id="21" name="Title Placeholder 37"/>
          <p:cNvSpPr>
            <a:spLocks noGrp="1"/>
          </p:cNvSpPr>
          <p:nvPr>
            <p:ph type="title" hasCustomPrompt="1"/>
          </p:nvPr>
        </p:nvSpPr>
        <p:spPr>
          <a:xfrm>
            <a:off x="2" y="0"/>
            <a:ext cx="12191998" cy="890341"/>
          </a:xfrm>
          <a:prstGeom prst="rect">
            <a:avLst/>
          </a:prstGeom>
          <a:noFill/>
        </p:spPr>
        <p:txBody>
          <a:bodyPr vert="horz" wrap="none" lIns="274320" tIns="0" rIns="182880" bIns="0" rtlCol="0" anchor="ctr" anchorCtr="0">
            <a:normAutofit/>
          </a:bodyPr>
          <a:lstStyle>
            <a:lvl1pPr algn="l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slide heading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9870" y="6069026"/>
            <a:ext cx="1753030" cy="51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798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ue Bar Section Header-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-27043"/>
            <a:ext cx="12191999" cy="78760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F70"/>
              </a:solidFill>
            </a:endParaRPr>
          </a:p>
        </p:txBody>
      </p:sp>
      <p:sp>
        <p:nvSpPr>
          <p:cNvPr id="8" name="Title Placeholder 37"/>
          <p:cNvSpPr>
            <a:spLocks noGrp="1"/>
          </p:cNvSpPr>
          <p:nvPr>
            <p:ph type="title" hasCustomPrompt="1"/>
          </p:nvPr>
        </p:nvSpPr>
        <p:spPr>
          <a:xfrm>
            <a:off x="5782" y="-30864"/>
            <a:ext cx="12191998" cy="890341"/>
          </a:xfrm>
          <a:prstGeom prst="rect">
            <a:avLst/>
          </a:prstGeom>
          <a:noFill/>
        </p:spPr>
        <p:txBody>
          <a:bodyPr vert="horz" wrap="none" lIns="274320" tIns="0" rIns="182880" bIns="0" rtlCol="0" anchor="ctr" anchorCtr="0">
            <a:normAutofit/>
          </a:bodyPr>
          <a:lstStyle>
            <a:lvl1pPr algn="l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slide heading</a:t>
            </a:r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92741" y="6412994"/>
            <a:ext cx="443753" cy="365125"/>
          </a:xfrm>
          <a:prstGeom prst="rect">
            <a:avLst/>
          </a:prstGeom>
        </p:spPr>
        <p:txBody>
          <a:bodyPr/>
          <a:lstStyle/>
          <a:p>
            <a:fld id="{FA06F0F5-DF6A-4E0E-AC03-6B0D0B0A1300}" type="slidenum">
              <a:rPr lang="en-US" sz="900" smtClean="0"/>
              <a:pPr/>
              <a:t>‹#›</a:t>
            </a:fld>
            <a:endParaRPr lang="en-US" sz="900" dirty="0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17448" y="5980090"/>
            <a:ext cx="5346858" cy="658368"/>
          </a:xfrm>
          <a:prstGeom prst="rect">
            <a:avLst/>
          </a:prstGeom>
          <a:ln>
            <a:noFill/>
          </a:ln>
        </p:spPr>
        <p:txBody>
          <a:bodyPr anchor="b"/>
          <a:lstStyle>
            <a:lvl1pPr>
              <a:lnSpc>
                <a:spcPct val="100000"/>
              </a:lnSpc>
              <a:spcAft>
                <a:spcPts val="0"/>
              </a:spcAft>
              <a:defRPr sz="8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2826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ar Section Header-1 lge bo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66"/>
            <a:ext cx="12191999" cy="787609"/>
          </a:xfrm>
          <a:prstGeom prst="rect">
            <a:avLst/>
          </a:prstGeom>
          <a:solidFill>
            <a:srgbClr val="002F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F70"/>
              </a:solidFill>
            </a:endParaRPr>
          </a:p>
        </p:txBody>
      </p:sp>
      <p:sp>
        <p:nvSpPr>
          <p:cNvPr id="8" name="Title Placeholder 37"/>
          <p:cNvSpPr>
            <a:spLocks noGrp="1"/>
          </p:cNvSpPr>
          <p:nvPr>
            <p:ph type="title" hasCustomPrompt="1"/>
          </p:nvPr>
        </p:nvSpPr>
        <p:spPr>
          <a:xfrm>
            <a:off x="5782" y="-30864"/>
            <a:ext cx="12191998" cy="890341"/>
          </a:xfrm>
          <a:prstGeom prst="rect">
            <a:avLst/>
          </a:prstGeom>
          <a:noFill/>
        </p:spPr>
        <p:txBody>
          <a:bodyPr vert="horz" wrap="none" lIns="274320" tIns="0" rIns="182880" bIns="0" rtlCol="0" anchor="ctr" anchorCtr="0">
            <a:normAutofit/>
          </a:bodyPr>
          <a:lstStyle>
            <a:lvl1pPr algn="l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slide heading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443799" y="1118774"/>
            <a:ext cx="11307818" cy="4512643"/>
          </a:xfrm>
          <a:prstGeom prst="rect">
            <a:avLst/>
          </a:prstGeom>
          <a:solidFill>
            <a:schemeClr val="bg1"/>
          </a:solidFill>
          <a:ln>
            <a:solidFill>
              <a:srgbClr val="9D97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43799" y="1234758"/>
            <a:ext cx="11311128" cy="400050"/>
          </a:xfrm>
          <a:prstGeom prst="rect">
            <a:avLst/>
          </a:prstGeom>
        </p:spPr>
        <p:txBody>
          <a:bodyPr anchor="ctr" anchorCtr="0"/>
          <a:lstStyle>
            <a:lvl1pPr algn="ctr">
              <a:defRPr sz="1800" b="1" cap="all" spc="20" baseline="0">
                <a:solidFill>
                  <a:srgbClr val="002F70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717550" y="1828800"/>
            <a:ext cx="10756900" cy="356870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icon to add chart</a:t>
            </a: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92741" y="6412994"/>
            <a:ext cx="443753" cy="365125"/>
          </a:xfrm>
          <a:prstGeom prst="rect">
            <a:avLst/>
          </a:prstGeom>
        </p:spPr>
        <p:txBody>
          <a:bodyPr/>
          <a:lstStyle/>
          <a:p>
            <a:fld id="{FA06F0F5-DF6A-4E0E-AC03-6B0D0B0A1300}" type="slidenum">
              <a:rPr lang="en-US" sz="900" smtClean="0"/>
              <a:pPr/>
              <a:t>‹#›</a:t>
            </a:fld>
            <a:endParaRPr lang="en-US" sz="900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17448" y="5980090"/>
            <a:ext cx="5346858" cy="658368"/>
          </a:xfrm>
          <a:prstGeom prst="rect">
            <a:avLst/>
          </a:prstGeom>
          <a:ln>
            <a:noFill/>
          </a:ln>
        </p:spPr>
        <p:txBody>
          <a:bodyPr anchor="b"/>
          <a:lstStyle>
            <a:lvl1pPr>
              <a:lnSpc>
                <a:spcPct val="100000"/>
              </a:lnSpc>
              <a:spcAft>
                <a:spcPts val="0"/>
              </a:spcAft>
              <a:defRPr sz="8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7314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Blue Bar-bullets/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1247350" y="-1111937"/>
            <a:ext cx="251992" cy="383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600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0" y="666"/>
            <a:ext cx="12191999" cy="787609"/>
          </a:xfrm>
          <a:prstGeom prst="rect">
            <a:avLst/>
          </a:prstGeom>
          <a:solidFill>
            <a:srgbClr val="002F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F70"/>
              </a:solidFill>
            </a:endParaRPr>
          </a:p>
        </p:txBody>
      </p:sp>
      <p:sp>
        <p:nvSpPr>
          <p:cNvPr id="10" name="Title Placeholder 37"/>
          <p:cNvSpPr>
            <a:spLocks noGrp="1"/>
          </p:cNvSpPr>
          <p:nvPr>
            <p:ph type="title" hasCustomPrompt="1"/>
          </p:nvPr>
        </p:nvSpPr>
        <p:spPr>
          <a:xfrm>
            <a:off x="5782" y="-30864"/>
            <a:ext cx="12191998" cy="890341"/>
          </a:xfrm>
          <a:prstGeom prst="rect">
            <a:avLst/>
          </a:prstGeom>
          <a:noFill/>
        </p:spPr>
        <p:txBody>
          <a:bodyPr vert="horz" wrap="none" lIns="274320" tIns="0" rIns="182880" bIns="0" rtlCol="0" anchor="ctr" anchorCtr="0">
            <a:normAutofit/>
          </a:bodyPr>
          <a:lstStyle>
            <a:lvl1pPr algn="l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slide heading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6700" y="1326776"/>
            <a:ext cx="5829300" cy="4731124"/>
          </a:xfrm>
          <a:prstGeom prst="rect">
            <a:avLst/>
          </a:prstGeom>
        </p:spPr>
        <p:txBody>
          <a:bodyPr/>
          <a:lstStyle>
            <a:lvl1pPr marL="347472" indent="-342900">
              <a:lnSpc>
                <a:spcPct val="100000"/>
              </a:lnSpc>
              <a:spcAft>
                <a:spcPts val="1800"/>
              </a:spcAft>
              <a:buClr>
                <a:schemeClr val="tx1"/>
              </a:buClr>
              <a:buSzPct val="135000"/>
              <a:buFont typeface="Arial" panose="020B0604020202020204" pitchFamily="34" charset="0"/>
              <a:buChar char="•"/>
              <a:defRPr sz="2000"/>
            </a:lvl1pPr>
            <a:lvl2pPr marL="685800" indent="-342900">
              <a:lnSpc>
                <a:spcPct val="100000"/>
              </a:lnSpc>
              <a:spcAft>
                <a:spcPts val="1800"/>
              </a:spcAft>
              <a:buClr>
                <a:schemeClr val="tx1"/>
              </a:buClr>
              <a:buSzPct val="135000"/>
              <a:buFont typeface="Arial" panose="020B0604020202020204" pitchFamily="34" charset="0"/>
              <a:buChar char="•"/>
              <a:defRPr sz="2000"/>
            </a:lvl2pPr>
            <a:lvl3pPr marL="1033463" indent="-342900">
              <a:lnSpc>
                <a:spcPct val="100000"/>
              </a:lnSpc>
              <a:spcAft>
                <a:spcPts val="1800"/>
              </a:spcAft>
              <a:buClr>
                <a:schemeClr val="tx1"/>
              </a:buClr>
              <a:buSzPct val="135000"/>
              <a:buFont typeface="Arial" panose="020B0604020202020204" pitchFamily="34" charset="0"/>
              <a:buChar char="•"/>
              <a:defRPr sz="2000"/>
            </a:lvl3pPr>
            <a:lvl4pPr marL="1371600" indent="-342900">
              <a:lnSpc>
                <a:spcPct val="100000"/>
              </a:lnSpc>
              <a:spcAft>
                <a:spcPts val="1800"/>
              </a:spcAft>
              <a:buClr>
                <a:schemeClr val="tx1"/>
              </a:buClr>
              <a:buSzPct val="135000"/>
              <a:buFont typeface="Arial" panose="020B0604020202020204" pitchFamily="34" charset="0"/>
              <a:buChar char="•"/>
              <a:defRPr sz="2000"/>
            </a:lvl4pPr>
            <a:lvl5pPr marL="1719263" indent="-342900">
              <a:buClr>
                <a:schemeClr val="tx1"/>
              </a:buClr>
              <a:buSzPct val="135000"/>
              <a:buFont typeface="Arial" panose="020B0604020202020204" pitchFamily="34" charset="0"/>
              <a:buChar char="•"/>
              <a:defRPr sz="2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6096000" y="1143000"/>
            <a:ext cx="5676900" cy="4593772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92741" y="6412994"/>
            <a:ext cx="443753" cy="365125"/>
          </a:xfrm>
          <a:prstGeom prst="rect">
            <a:avLst/>
          </a:prstGeom>
        </p:spPr>
        <p:txBody>
          <a:bodyPr/>
          <a:lstStyle/>
          <a:p>
            <a:fld id="{FA06F0F5-DF6A-4E0E-AC03-6B0D0B0A1300}" type="slidenum">
              <a:rPr lang="en-US" sz="900" smtClean="0"/>
              <a:pPr/>
              <a:t>‹#›</a:t>
            </a:fld>
            <a:endParaRPr lang="en-US" sz="900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17448" y="5980090"/>
            <a:ext cx="5346858" cy="658368"/>
          </a:xfrm>
          <a:prstGeom prst="rect">
            <a:avLst/>
          </a:prstGeom>
          <a:ln>
            <a:noFill/>
          </a:ln>
        </p:spPr>
        <p:txBody>
          <a:bodyPr anchor="b"/>
          <a:lstStyle>
            <a:lvl1pPr>
              <a:lnSpc>
                <a:spcPct val="100000"/>
              </a:lnSpc>
              <a:spcAft>
                <a:spcPts val="0"/>
              </a:spcAft>
              <a:defRPr sz="8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99756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2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Blue bar 2 box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6327228" y="1780925"/>
            <a:ext cx="5467717" cy="3978747"/>
          </a:xfrm>
          <a:prstGeom prst="rect">
            <a:avLst/>
          </a:prstGeom>
          <a:noFill/>
          <a:ln>
            <a:solidFill>
              <a:srgbClr val="9D97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474278" y="1780925"/>
            <a:ext cx="5468112" cy="3978747"/>
          </a:xfrm>
          <a:prstGeom prst="rect">
            <a:avLst/>
          </a:prstGeom>
          <a:noFill/>
          <a:ln>
            <a:solidFill>
              <a:srgbClr val="9D97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666"/>
            <a:ext cx="12191999" cy="787609"/>
          </a:xfrm>
          <a:prstGeom prst="rect">
            <a:avLst/>
          </a:prstGeom>
          <a:solidFill>
            <a:srgbClr val="002F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F70"/>
              </a:solidFill>
            </a:endParaRPr>
          </a:p>
        </p:txBody>
      </p:sp>
      <p:sp>
        <p:nvSpPr>
          <p:cNvPr id="8" name="Title Placeholder 37"/>
          <p:cNvSpPr>
            <a:spLocks noGrp="1"/>
          </p:cNvSpPr>
          <p:nvPr>
            <p:ph type="title" hasCustomPrompt="1"/>
          </p:nvPr>
        </p:nvSpPr>
        <p:spPr>
          <a:xfrm>
            <a:off x="5782" y="-30864"/>
            <a:ext cx="12191998" cy="890341"/>
          </a:xfrm>
          <a:prstGeom prst="rect">
            <a:avLst/>
          </a:prstGeom>
          <a:noFill/>
        </p:spPr>
        <p:txBody>
          <a:bodyPr vert="horz" wrap="none" lIns="274320" tIns="0" rIns="182880" bIns="0" rtlCol="0" anchor="ctr" anchorCtr="0">
            <a:normAutofit/>
          </a:bodyPr>
          <a:lstStyle>
            <a:lvl1pPr algn="l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slide heading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74278" y="1905318"/>
            <a:ext cx="5468112" cy="400050"/>
          </a:xfrm>
          <a:prstGeom prst="rect">
            <a:avLst/>
          </a:prstGeom>
        </p:spPr>
        <p:txBody>
          <a:bodyPr anchor="ctr" anchorCtr="0"/>
          <a:lstStyle>
            <a:lvl1pPr algn="ctr">
              <a:defRPr sz="1600" b="1" cap="all" spc="20" baseline="0">
                <a:solidFill>
                  <a:srgbClr val="002F70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327228" y="1905318"/>
            <a:ext cx="5468112" cy="400050"/>
          </a:xfrm>
          <a:prstGeom prst="rect">
            <a:avLst/>
          </a:prstGeom>
        </p:spPr>
        <p:txBody>
          <a:bodyPr anchor="ctr" anchorCtr="0"/>
          <a:lstStyle>
            <a:lvl1pPr algn="ctr">
              <a:defRPr sz="1600" b="1" cap="all" spc="20" baseline="0">
                <a:solidFill>
                  <a:srgbClr val="002F70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92741" y="6412994"/>
            <a:ext cx="443753" cy="365125"/>
          </a:xfrm>
          <a:prstGeom prst="rect">
            <a:avLst/>
          </a:prstGeom>
        </p:spPr>
        <p:txBody>
          <a:bodyPr/>
          <a:lstStyle/>
          <a:p>
            <a:fld id="{FA06F0F5-DF6A-4E0E-AC03-6B0D0B0A1300}" type="slidenum">
              <a:rPr lang="en-US" sz="900" smtClean="0"/>
              <a:pPr/>
              <a:t>‹#›</a:t>
            </a:fld>
            <a:endParaRPr lang="en-US" sz="900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17448" y="5980090"/>
            <a:ext cx="5346858" cy="658368"/>
          </a:xfrm>
          <a:prstGeom prst="rect">
            <a:avLst/>
          </a:prstGeom>
          <a:ln>
            <a:noFill/>
          </a:ln>
        </p:spPr>
        <p:txBody>
          <a:bodyPr anchor="b"/>
          <a:lstStyle>
            <a:lvl1pPr>
              <a:lnSpc>
                <a:spcPct val="100000"/>
              </a:lnSpc>
              <a:spcAft>
                <a:spcPts val="0"/>
              </a:spcAft>
              <a:defRPr sz="8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2752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Blue bar 3 box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66"/>
            <a:ext cx="12191999" cy="787609"/>
          </a:xfrm>
          <a:prstGeom prst="rect">
            <a:avLst/>
          </a:prstGeom>
          <a:solidFill>
            <a:srgbClr val="002F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F70"/>
              </a:solidFill>
            </a:endParaRPr>
          </a:p>
        </p:txBody>
      </p:sp>
      <p:sp>
        <p:nvSpPr>
          <p:cNvPr id="8" name="Title Placeholder 37"/>
          <p:cNvSpPr>
            <a:spLocks noGrp="1"/>
          </p:cNvSpPr>
          <p:nvPr>
            <p:ph type="title" hasCustomPrompt="1"/>
          </p:nvPr>
        </p:nvSpPr>
        <p:spPr>
          <a:xfrm>
            <a:off x="5782" y="-30864"/>
            <a:ext cx="12191998" cy="890341"/>
          </a:xfrm>
          <a:prstGeom prst="rect">
            <a:avLst/>
          </a:prstGeom>
          <a:noFill/>
        </p:spPr>
        <p:txBody>
          <a:bodyPr vert="horz" wrap="none" lIns="274320" tIns="0" rIns="182880" bIns="0" rtlCol="0" anchor="ctr" anchorCtr="0">
            <a:normAutofit/>
          </a:bodyPr>
          <a:lstStyle>
            <a:lvl1pPr algn="l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slide heading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8287119" y="1588065"/>
            <a:ext cx="3474720" cy="3978747"/>
          </a:xfrm>
          <a:prstGeom prst="rect">
            <a:avLst/>
          </a:prstGeom>
          <a:solidFill>
            <a:schemeClr val="bg1"/>
          </a:solidFill>
          <a:ln>
            <a:solidFill>
              <a:srgbClr val="9D97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519999" y="1582805"/>
            <a:ext cx="3474720" cy="3978747"/>
          </a:xfrm>
          <a:prstGeom prst="rect">
            <a:avLst/>
          </a:prstGeom>
          <a:solidFill>
            <a:schemeClr val="bg1"/>
          </a:solidFill>
          <a:ln>
            <a:solidFill>
              <a:srgbClr val="9D97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4372030" y="1582805"/>
            <a:ext cx="3474720" cy="3978747"/>
          </a:xfrm>
          <a:prstGeom prst="rect">
            <a:avLst/>
          </a:prstGeom>
          <a:solidFill>
            <a:schemeClr val="bg1"/>
          </a:solidFill>
          <a:ln>
            <a:solidFill>
              <a:srgbClr val="9D97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95300" y="1600518"/>
            <a:ext cx="3475038" cy="400050"/>
          </a:xfrm>
          <a:prstGeom prst="rect">
            <a:avLst/>
          </a:prstGeom>
        </p:spPr>
        <p:txBody>
          <a:bodyPr anchor="ctr" anchorCtr="0"/>
          <a:lstStyle>
            <a:lvl1pPr algn="ctr">
              <a:defRPr sz="1600" b="1" cap="all" spc="20" baseline="0">
                <a:solidFill>
                  <a:srgbClr val="002F70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369161" y="1600518"/>
            <a:ext cx="3475038" cy="400050"/>
          </a:xfrm>
          <a:prstGeom prst="rect">
            <a:avLst/>
          </a:prstGeom>
        </p:spPr>
        <p:txBody>
          <a:bodyPr anchor="ctr" anchorCtr="0"/>
          <a:lstStyle>
            <a:lvl1pPr algn="ctr">
              <a:defRPr sz="1600" b="1" cap="all" spc="20" baseline="0">
                <a:solidFill>
                  <a:srgbClr val="002F70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8286801" y="1600518"/>
            <a:ext cx="3475038" cy="400050"/>
          </a:xfrm>
          <a:prstGeom prst="rect">
            <a:avLst/>
          </a:prstGeom>
        </p:spPr>
        <p:txBody>
          <a:bodyPr anchor="ctr" anchorCtr="0"/>
          <a:lstStyle>
            <a:lvl1pPr algn="ctr">
              <a:defRPr sz="1600" b="1" cap="all" spc="20" baseline="0">
                <a:solidFill>
                  <a:srgbClr val="002F70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92741" y="6412994"/>
            <a:ext cx="443753" cy="365125"/>
          </a:xfrm>
          <a:prstGeom prst="rect">
            <a:avLst/>
          </a:prstGeom>
        </p:spPr>
        <p:txBody>
          <a:bodyPr/>
          <a:lstStyle/>
          <a:p>
            <a:fld id="{FA06F0F5-DF6A-4E0E-AC03-6B0D0B0A1300}" type="slidenum">
              <a:rPr lang="en-US" sz="900" smtClean="0"/>
              <a:pPr/>
              <a:t>‹#›</a:t>
            </a:fld>
            <a:endParaRPr lang="en-US" sz="900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17448" y="5980090"/>
            <a:ext cx="5346858" cy="658368"/>
          </a:xfrm>
          <a:prstGeom prst="rect">
            <a:avLst/>
          </a:prstGeom>
          <a:ln>
            <a:noFill/>
          </a:ln>
        </p:spPr>
        <p:txBody>
          <a:bodyPr anchor="b"/>
          <a:lstStyle>
            <a:lvl1pPr>
              <a:lnSpc>
                <a:spcPct val="100000"/>
              </a:lnSpc>
              <a:spcAft>
                <a:spcPts val="0"/>
              </a:spcAft>
              <a:defRPr sz="8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9481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Blue bar multiple boxes/ico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496051" y="1113523"/>
            <a:ext cx="3474720" cy="47144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9D97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 userDrawn="1"/>
        </p:nvSpPr>
        <p:spPr>
          <a:xfrm>
            <a:off x="11247350" y="-1111937"/>
            <a:ext cx="251992" cy="383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600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0" y="666"/>
            <a:ext cx="12191999" cy="787609"/>
          </a:xfrm>
          <a:prstGeom prst="rect">
            <a:avLst/>
          </a:prstGeom>
          <a:solidFill>
            <a:srgbClr val="002F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F70"/>
              </a:solidFill>
            </a:endParaRPr>
          </a:p>
        </p:txBody>
      </p:sp>
      <p:sp>
        <p:nvSpPr>
          <p:cNvPr id="9" name="Title Placeholder 37"/>
          <p:cNvSpPr>
            <a:spLocks noGrp="1"/>
          </p:cNvSpPr>
          <p:nvPr>
            <p:ph type="title" hasCustomPrompt="1"/>
          </p:nvPr>
        </p:nvSpPr>
        <p:spPr>
          <a:xfrm>
            <a:off x="5782" y="-30864"/>
            <a:ext cx="12191998" cy="890341"/>
          </a:xfrm>
          <a:prstGeom prst="rect">
            <a:avLst/>
          </a:prstGeom>
          <a:noFill/>
        </p:spPr>
        <p:txBody>
          <a:bodyPr vert="horz" wrap="none" lIns="274320" tIns="0" rIns="182880" bIns="0" rtlCol="0" anchor="ctr" anchorCtr="0">
            <a:normAutofit/>
          </a:bodyPr>
          <a:lstStyle>
            <a:lvl1pPr algn="l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slide heading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8199735" y="1113523"/>
            <a:ext cx="3474720" cy="47144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9D97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4358593" y="1113523"/>
            <a:ext cx="3474720" cy="47144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9D97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95300" y="1112838"/>
            <a:ext cx="3475038" cy="400050"/>
          </a:xfrm>
          <a:prstGeom prst="rect">
            <a:avLst/>
          </a:prstGeom>
        </p:spPr>
        <p:txBody>
          <a:bodyPr anchor="ctr" anchorCtr="0"/>
          <a:lstStyle>
            <a:lvl1pPr algn="ctr">
              <a:defRPr sz="1600" b="1" cap="all" spc="20" baseline="0">
                <a:solidFill>
                  <a:srgbClr val="002F70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369161" y="1112838"/>
            <a:ext cx="3475038" cy="400050"/>
          </a:xfrm>
          <a:prstGeom prst="rect">
            <a:avLst/>
          </a:prstGeom>
        </p:spPr>
        <p:txBody>
          <a:bodyPr anchor="ctr" anchorCtr="0"/>
          <a:lstStyle>
            <a:lvl1pPr algn="ctr">
              <a:defRPr sz="1600" b="1" cap="all" spc="20" baseline="0">
                <a:solidFill>
                  <a:srgbClr val="002F70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8196787" y="1112838"/>
            <a:ext cx="3475038" cy="400050"/>
          </a:xfrm>
          <a:prstGeom prst="rect">
            <a:avLst/>
          </a:prstGeom>
        </p:spPr>
        <p:txBody>
          <a:bodyPr anchor="ctr" anchorCtr="0"/>
          <a:lstStyle>
            <a:lvl1pPr algn="ctr">
              <a:defRPr sz="1600" b="1" cap="all" spc="20" baseline="0">
                <a:solidFill>
                  <a:srgbClr val="002F70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4358593" y="2535693"/>
            <a:ext cx="3475038" cy="849312"/>
          </a:xfrm>
          <a:prstGeom prst="rect">
            <a:avLst/>
          </a:prstGeom>
        </p:spPr>
        <p:txBody>
          <a:bodyPr anchor="ctr" anchorCtr="1"/>
          <a:lstStyle>
            <a:lvl1pPr algn="ctr">
              <a:lnSpc>
                <a:spcPct val="100000"/>
              </a:lnSpc>
              <a:spcAft>
                <a:spcPts val="600"/>
              </a:spcAft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lnSpc>
                <a:spcPct val="100000"/>
              </a:lnSpc>
              <a:spcAft>
                <a:spcPts val="1200"/>
              </a:spcAft>
              <a:defRPr sz="1500"/>
            </a:lvl2pPr>
            <a:lvl3pPr>
              <a:lnSpc>
                <a:spcPct val="100000"/>
              </a:lnSpc>
              <a:spcAft>
                <a:spcPts val="1200"/>
              </a:spcAft>
              <a:defRPr sz="1500"/>
            </a:lvl3pPr>
            <a:lvl4pPr>
              <a:lnSpc>
                <a:spcPct val="100000"/>
              </a:lnSpc>
              <a:spcAft>
                <a:spcPts val="1200"/>
              </a:spcAft>
              <a:defRPr sz="1500"/>
            </a:lvl4pPr>
            <a:lvl5pPr>
              <a:lnSpc>
                <a:spcPct val="100000"/>
              </a:lnSpc>
              <a:spcAft>
                <a:spcPts val="1200"/>
              </a:spcAft>
              <a:defRPr sz="15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/>
          </p:nvPr>
        </p:nvSpPr>
        <p:spPr>
          <a:xfrm>
            <a:off x="495300" y="2535693"/>
            <a:ext cx="3475038" cy="849312"/>
          </a:xfrm>
          <a:prstGeom prst="rect">
            <a:avLst/>
          </a:prstGeom>
        </p:spPr>
        <p:txBody>
          <a:bodyPr anchor="ctr" anchorCtr="1"/>
          <a:lstStyle>
            <a:lvl1pPr algn="ctr">
              <a:lnSpc>
                <a:spcPct val="100000"/>
              </a:lnSpc>
              <a:spcAft>
                <a:spcPts val="600"/>
              </a:spcAft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lnSpc>
                <a:spcPct val="100000"/>
              </a:lnSpc>
              <a:spcAft>
                <a:spcPts val="1200"/>
              </a:spcAft>
              <a:defRPr sz="1500"/>
            </a:lvl2pPr>
            <a:lvl3pPr>
              <a:lnSpc>
                <a:spcPct val="100000"/>
              </a:lnSpc>
              <a:spcAft>
                <a:spcPts val="1200"/>
              </a:spcAft>
              <a:defRPr sz="1500"/>
            </a:lvl3pPr>
            <a:lvl4pPr>
              <a:lnSpc>
                <a:spcPct val="100000"/>
              </a:lnSpc>
              <a:spcAft>
                <a:spcPts val="1200"/>
              </a:spcAft>
              <a:defRPr sz="1500"/>
            </a:lvl4pPr>
            <a:lvl5pPr>
              <a:lnSpc>
                <a:spcPct val="100000"/>
              </a:lnSpc>
              <a:spcAft>
                <a:spcPts val="1200"/>
              </a:spcAft>
              <a:defRPr sz="15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16"/>
          <p:cNvSpPr>
            <a:spLocks noGrp="1"/>
          </p:cNvSpPr>
          <p:nvPr>
            <p:ph type="body" sz="quarter" idx="15"/>
          </p:nvPr>
        </p:nvSpPr>
        <p:spPr>
          <a:xfrm>
            <a:off x="8199735" y="2535693"/>
            <a:ext cx="3475038" cy="849312"/>
          </a:xfrm>
          <a:prstGeom prst="rect">
            <a:avLst/>
          </a:prstGeom>
        </p:spPr>
        <p:txBody>
          <a:bodyPr anchor="ctr" anchorCtr="1"/>
          <a:lstStyle>
            <a:lvl1pPr algn="ctr">
              <a:lnSpc>
                <a:spcPct val="100000"/>
              </a:lnSpc>
              <a:spcAft>
                <a:spcPts val="600"/>
              </a:spcAft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lnSpc>
                <a:spcPct val="100000"/>
              </a:lnSpc>
              <a:spcAft>
                <a:spcPts val="1200"/>
              </a:spcAft>
              <a:defRPr sz="1500"/>
            </a:lvl2pPr>
            <a:lvl3pPr>
              <a:lnSpc>
                <a:spcPct val="100000"/>
              </a:lnSpc>
              <a:spcAft>
                <a:spcPts val="1200"/>
              </a:spcAft>
              <a:defRPr sz="1500"/>
            </a:lvl3pPr>
            <a:lvl4pPr>
              <a:lnSpc>
                <a:spcPct val="100000"/>
              </a:lnSpc>
              <a:spcAft>
                <a:spcPts val="1200"/>
              </a:spcAft>
              <a:defRPr sz="1500"/>
            </a:lvl4pPr>
            <a:lvl5pPr>
              <a:lnSpc>
                <a:spcPct val="100000"/>
              </a:lnSpc>
              <a:spcAft>
                <a:spcPts val="1200"/>
              </a:spcAft>
              <a:defRPr sz="15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Oval 19"/>
          <p:cNvSpPr/>
          <p:nvPr userDrawn="1"/>
        </p:nvSpPr>
        <p:spPr>
          <a:xfrm>
            <a:off x="1840166" y="1669428"/>
            <a:ext cx="742946" cy="74294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5745548" y="1669428"/>
            <a:ext cx="742946" cy="74294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9558784" y="1669428"/>
            <a:ext cx="742946" cy="74294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9558784" y="3811156"/>
            <a:ext cx="742946" cy="74294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4" name="Oval 23"/>
          <p:cNvSpPr/>
          <p:nvPr userDrawn="1"/>
        </p:nvSpPr>
        <p:spPr>
          <a:xfrm>
            <a:off x="1840166" y="3811156"/>
            <a:ext cx="742946" cy="74294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5" name="Oval 24"/>
          <p:cNvSpPr/>
          <p:nvPr userDrawn="1"/>
        </p:nvSpPr>
        <p:spPr>
          <a:xfrm>
            <a:off x="5745548" y="3811156"/>
            <a:ext cx="742946" cy="74294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9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4358593" y="4658406"/>
            <a:ext cx="3475038" cy="849312"/>
          </a:xfrm>
          <a:prstGeom prst="rect">
            <a:avLst/>
          </a:prstGeom>
        </p:spPr>
        <p:txBody>
          <a:bodyPr anchor="ctr" anchorCtr="1"/>
          <a:lstStyle>
            <a:lvl1pPr algn="ctr">
              <a:lnSpc>
                <a:spcPct val="100000"/>
              </a:lnSpc>
              <a:spcAft>
                <a:spcPts val="600"/>
              </a:spcAft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lnSpc>
                <a:spcPct val="100000"/>
              </a:lnSpc>
              <a:spcAft>
                <a:spcPts val="1200"/>
              </a:spcAft>
              <a:defRPr sz="1500"/>
            </a:lvl2pPr>
            <a:lvl3pPr>
              <a:lnSpc>
                <a:spcPct val="100000"/>
              </a:lnSpc>
              <a:spcAft>
                <a:spcPts val="1200"/>
              </a:spcAft>
              <a:defRPr sz="1500"/>
            </a:lvl3pPr>
            <a:lvl4pPr>
              <a:lnSpc>
                <a:spcPct val="100000"/>
              </a:lnSpc>
              <a:spcAft>
                <a:spcPts val="1200"/>
              </a:spcAft>
              <a:defRPr sz="1500"/>
            </a:lvl4pPr>
            <a:lvl5pPr>
              <a:lnSpc>
                <a:spcPct val="100000"/>
              </a:lnSpc>
              <a:spcAft>
                <a:spcPts val="1200"/>
              </a:spcAft>
              <a:defRPr sz="15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Text Placeholder 16"/>
          <p:cNvSpPr>
            <a:spLocks noGrp="1"/>
          </p:cNvSpPr>
          <p:nvPr>
            <p:ph type="body" sz="quarter" idx="17"/>
          </p:nvPr>
        </p:nvSpPr>
        <p:spPr>
          <a:xfrm>
            <a:off x="495300" y="4658406"/>
            <a:ext cx="3475038" cy="849312"/>
          </a:xfrm>
          <a:prstGeom prst="rect">
            <a:avLst/>
          </a:prstGeom>
        </p:spPr>
        <p:txBody>
          <a:bodyPr anchor="ctr" anchorCtr="1"/>
          <a:lstStyle>
            <a:lvl1pPr algn="ctr">
              <a:lnSpc>
                <a:spcPct val="100000"/>
              </a:lnSpc>
              <a:spcAft>
                <a:spcPts val="600"/>
              </a:spcAft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lnSpc>
                <a:spcPct val="100000"/>
              </a:lnSpc>
              <a:spcAft>
                <a:spcPts val="1200"/>
              </a:spcAft>
              <a:defRPr sz="1500"/>
            </a:lvl2pPr>
            <a:lvl3pPr>
              <a:lnSpc>
                <a:spcPct val="100000"/>
              </a:lnSpc>
              <a:spcAft>
                <a:spcPts val="1200"/>
              </a:spcAft>
              <a:defRPr sz="1500"/>
            </a:lvl3pPr>
            <a:lvl4pPr>
              <a:lnSpc>
                <a:spcPct val="100000"/>
              </a:lnSpc>
              <a:spcAft>
                <a:spcPts val="1200"/>
              </a:spcAft>
              <a:defRPr sz="1500"/>
            </a:lvl4pPr>
            <a:lvl5pPr>
              <a:lnSpc>
                <a:spcPct val="100000"/>
              </a:lnSpc>
              <a:spcAft>
                <a:spcPts val="1200"/>
              </a:spcAft>
              <a:defRPr sz="15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Text Placeholder 16"/>
          <p:cNvSpPr>
            <a:spLocks noGrp="1"/>
          </p:cNvSpPr>
          <p:nvPr>
            <p:ph type="body" sz="quarter" idx="18"/>
          </p:nvPr>
        </p:nvSpPr>
        <p:spPr>
          <a:xfrm>
            <a:off x="8199735" y="4658406"/>
            <a:ext cx="3475038" cy="849312"/>
          </a:xfrm>
          <a:prstGeom prst="rect">
            <a:avLst/>
          </a:prstGeom>
        </p:spPr>
        <p:txBody>
          <a:bodyPr anchor="ctr" anchorCtr="1"/>
          <a:lstStyle>
            <a:lvl1pPr algn="ctr">
              <a:lnSpc>
                <a:spcPct val="100000"/>
              </a:lnSpc>
              <a:spcAft>
                <a:spcPts val="600"/>
              </a:spcAft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lnSpc>
                <a:spcPct val="100000"/>
              </a:lnSpc>
              <a:spcAft>
                <a:spcPts val="1200"/>
              </a:spcAft>
              <a:defRPr sz="1500"/>
            </a:lvl2pPr>
            <a:lvl3pPr>
              <a:lnSpc>
                <a:spcPct val="100000"/>
              </a:lnSpc>
              <a:spcAft>
                <a:spcPts val="1200"/>
              </a:spcAft>
              <a:defRPr sz="1500"/>
            </a:lvl3pPr>
            <a:lvl4pPr>
              <a:lnSpc>
                <a:spcPct val="100000"/>
              </a:lnSpc>
              <a:spcAft>
                <a:spcPts val="1200"/>
              </a:spcAft>
              <a:defRPr sz="1500"/>
            </a:lvl4pPr>
            <a:lvl5pPr>
              <a:lnSpc>
                <a:spcPct val="100000"/>
              </a:lnSpc>
              <a:spcAft>
                <a:spcPts val="1200"/>
              </a:spcAft>
              <a:defRPr sz="15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92741" y="6412994"/>
            <a:ext cx="443753" cy="365125"/>
          </a:xfrm>
          <a:prstGeom prst="rect">
            <a:avLst/>
          </a:prstGeom>
        </p:spPr>
        <p:txBody>
          <a:bodyPr/>
          <a:lstStyle/>
          <a:p>
            <a:fld id="{FA06F0F5-DF6A-4E0E-AC03-6B0D0B0A1300}" type="slidenum">
              <a:rPr lang="en-US" sz="900" smtClean="0"/>
              <a:pPr/>
              <a:t>‹#›</a:t>
            </a:fld>
            <a:endParaRPr lang="en-US" sz="900" dirty="0"/>
          </a:p>
        </p:txBody>
      </p:sp>
      <p:sp>
        <p:nvSpPr>
          <p:cNvPr id="27" name="Text Placeholder 9"/>
          <p:cNvSpPr>
            <a:spLocks noGrp="1"/>
          </p:cNvSpPr>
          <p:nvPr>
            <p:ph type="body" sz="quarter" idx="19"/>
          </p:nvPr>
        </p:nvSpPr>
        <p:spPr>
          <a:xfrm>
            <a:off x="417448" y="5980090"/>
            <a:ext cx="5346858" cy="658368"/>
          </a:xfrm>
          <a:prstGeom prst="rect">
            <a:avLst/>
          </a:prstGeom>
          <a:ln>
            <a:noFill/>
          </a:ln>
        </p:spPr>
        <p:txBody>
          <a:bodyPr anchor="b"/>
          <a:lstStyle>
            <a:lvl1pPr>
              <a:lnSpc>
                <a:spcPct val="100000"/>
              </a:lnSpc>
              <a:spcAft>
                <a:spcPts val="0"/>
              </a:spcAft>
              <a:defRPr sz="8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7158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6032" y="6070461"/>
            <a:ext cx="1746868" cy="51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783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7" r:id="rId15"/>
    <p:sldLayoutId id="2147483678" r:id="rId16"/>
  </p:sldLayoutIdLst>
  <p:hf hdr="0" dt="0"/>
  <p:txStyles>
    <p:titleStyle>
      <a:lvl1pPr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defRPr sz="3780" b="1" baseline="0">
          <a:solidFill>
            <a:schemeClr val="tx2"/>
          </a:solidFill>
          <a:latin typeface="Arial"/>
          <a:ea typeface="+mj-ea"/>
          <a:cs typeface="Arial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780" b="1">
          <a:solidFill>
            <a:schemeClr val="bg1"/>
          </a:solidFill>
          <a:latin typeface="Times New Roman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780" b="1">
          <a:solidFill>
            <a:schemeClr val="bg1"/>
          </a:solidFill>
          <a:latin typeface="Times New Roman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780" b="1">
          <a:solidFill>
            <a:schemeClr val="bg1"/>
          </a:solidFill>
          <a:latin typeface="Times New Roman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780" b="1">
          <a:solidFill>
            <a:schemeClr val="bg1"/>
          </a:solidFill>
          <a:latin typeface="Times New Roman" pitchFamily="18" charset="0"/>
        </a:defRPr>
      </a:lvl5pPr>
      <a:lvl6pPr marL="480036" algn="l" rtl="0" eaLnBrk="1" fontAlgn="base" hangingPunct="1">
        <a:spcBef>
          <a:spcPct val="0"/>
        </a:spcBef>
        <a:spcAft>
          <a:spcPct val="0"/>
        </a:spcAft>
        <a:defRPr sz="3780" b="1">
          <a:solidFill>
            <a:schemeClr val="bg1"/>
          </a:solidFill>
          <a:latin typeface="Times New Roman" pitchFamily="18" charset="0"/>
        </a:defRPr>
      </a:lvl6pPr>
      <a:lvl7pPr marL="960072" algn="l" rtl="0" eaLnBrk="1" fontAlgn="base" hangingPunct="1">
        <a:spcBef>
          <a:spcPct val="0"/>
        </a:spcBef>
        <a:spcAft>
          <a:spcPct val="0"/>
        </a:spcAft>
        <a:defRPr sz="3780" b="1">
          <a:solidFill>
            <a:schemeClr val="bg1"/>
          </a:solidFill>
          <a:latin typeface="Times New Roman" pitchFamily="18" charset="0"/>
        </a:defRPr>
      </a:lvl7pPr>
      <a:lvl8pPr marL="1440108" algn="l" rtl="0" eaLnBrk="1" fontAlgn="base" hangingPunct="1">
        <a:spcBef>
          <a:spcPct val="0"/>
        </a:spcBef>
        <a:spcAft>
          <a:spcPct val="0"/>
        </a:spcAft>
        <a:defRPr sz="3780" b="1">
          <a:solidFill>
            <a:schemeClr val="bg1"/>
          </a:solidFill>
          <a:latin typeface="Times New Roman" pitchFamily="18" charset="0"/>
        </a:defRPr>
      </a:lvl8pPr>
      <a:lvl9pPr marL="1920144" algn="l" rtl="0" eaLnBrk="1" fontAlgn="base" hangingPunct="1">
        <a:spcBef>
          <a:spcPct val="0"/>
        </a:spcBef>
        <a:spcAft>
          <a:spcPct val="0"/>
        </a:spcAft>
        <a:defRPr sz="3780" b="1">
          <a:solidFill>
            <a:schemeClr val="bg1"/>
          </a:solidFill>
          <a:latin typeface="Times New Roman" pitchFamily="18" charset="0"/>
        </a:defRPr>
      </a:lvl9pPr>
    </p:titleStyle>
    <p:bodyStyle>
      <a:lvl1pPr marL="0" indent="0" algn="l" rtl="0" eaLnBrk="1" fontAlgn="base" hangingPunct="1">
        <a:lnSpc>
          <a:spcPct val="120000"/>
        </a:lnSpc>
        <a:spcBef>
          <a:spcPts val="0"/>
        </a:spcBef>
        <a:spcAft>
          <a:spcPts val="1260"/>
        </a:spcAft>
        <a:buClr>
          <a:schemeClr val="accent1"/>
        </a:buClr>
        <a:buSzPct val="90000"/>
        <a:buFont typeface="Arial"/>
        <a:buNone/>
        <a:defRPr sz="2100" b="0">
          <a:solidFill>
            <a:schemeClr val="tx1"/>
          </a:solidFill>
          <a:latin typeface="+mn-lt"/>
          <a:ea typeface="+mn-ea"/>
          <a:cs typeface="+mn-cs"/>
        </a:defRPr>
      </a:lvl1pPr>
      <a:lvl2pPr marL="236685" indent="0" algn="l" rtl="0" eaLnBrk="1" fontAlgn="base" hangingPunct="1">
        <a:lnSpc>
          <a:spcPct val="120000"/>
        </a:lnSpc>
        <a:spcBef>
          <a:spcPts val="0"/>
        </a:spcBef>
        <a:spcAft>
          <a:spcPts val="1260"/>
        </a:spcAft>
        <a:buClr>
          <a:schemeClr val="accent1"/>
        </a:buClr>
        <a:buSzPct val="90000"/>
        <a:buFont typeface="Arial"/>
        <a:buNone/>
        <a:defRPr sz="1575" b="0">
          <a:solidFill>
            <a:schemeClr val="tx1"/>
          </a:solidFill>
          <a:latin typeface="+mn-lt"/>
        </a:defRPr>
      </a:lvl2pPr>
      <a:lvl3pPr marL="481703" indent="0" algn="l" rtl="0" eaLnBrk="1" fontAlgn="base" hangingPunct="1">
        <a:lnSpc>
          <a:spcPct val="120000"/>
        </a:lnSpc>
        <a:spcBef>
          <a:spcPts val="0"/>
        </a:spcBef>
        <a:spcAft>
          <a:spcPts val="1260"/>
        </a:spcAft>
        <a:buClr>
          <a:schemeClr val="accent1"/>
        </a:buClr>
        <a:buSzPct val="90000"/>
        <a:buFont typeface="Arial"/>
        <a:buNone/>
        <a:defRPr sz="1471" b="0">
          <a:solidFill>
            <a:schemeClr val="tx1"/>
          </a:solidFill>
          <a:latin typeface="+mn-lt"/>
        </a:defRPr>
      </a:lvl3pPr>
      <a:lvl4pPr marL="720054" indent="0" algn="l" rtl="0" eaLnBrk="1" fontAlgn="base" hangingPunct="1">
        <a:lnSpc>
          <a:spcPct val="120000"/>
        </a:lnSpc>
        <a:spcBef>
          <a:spcPts val="0"/>
        </a:spcBef>
        <a:spcAft>
          <a:spcPts val="1260"/>
        </a:spcAft>
        <a:buClr>
          <a:schemeClr val="accent1"/>
        </a:buClr>
        <a:buSzPct val="90000"/>
        <a:buFont typeface="Arial"/>
        <a:buNone/>
        <a:defRPr sz="1471" b="0">
          <a:solidFill>
            <a:schemeClr val="tx1"/>
          </a:solidFill>
          <a:latin typeface="+mn-lt"/>
          <a:cs typeface="Arial" charset="0"/>
        </a:defRPr>
      </a:lvl4pPr>
      <a:lvl5pPr marL="956739" indent="0" algn="l" rtl="0" eaLnBrk="1" fontAlgn="base" hangingPunct="1">
        <a:lnSpc>
          <a:spcPct val="120000"/>
        </a:lnSpc>
        <a:spcBef>
          <a:spcPts val="0"/>
        </a:spcBef>
        <a:spcAft>
          <a:spcPts val="1260"/>
        </a:spcAft>
        <a:buClr>
          <a:schemeClr val="accent1"/>
        </a:buClr>
        <a:buSzPct val="90000"/>
        <a:buFont typeface="Arial"/>
        <a:buNone/>
        <a:defRPr sz="1260" b="0">
          <a:solidFill>
            <a:schemeClr val="tx1"/>
          </a:solidFill>
          <a:latin typeface="+mn-lt"/>
          <a:cs typeface="Arial" charset="0"/>
        </a:defRPr>
      </a:lvl5pPr>
      <a:lvl6pPr marL="2166828" indent="-240018" algn="l" rtl="0" eaLnBrk="1" fontAlgn="base" hangingPunct="1">
        <a:lnSpc>
          <a:spcPts val="2731"/>
        </a:lnSpc>
        <a:spcBef>
          <a:spcPts val="629"/>
        </a:spcBef>
        <a:spcAft>
          <a:spcPct val="0"/>
        </a:spcAft>
        <a:buSzPct val="130000"/>
        <a:buChar char="•"/>
        <a:defRPr sz="2311">
          <a:solidFill>
            <a:schemeClr val="tx1"/>
          </a:solidFill>
          <a:latin typeface="+mn-lt"/>
          <a:cs typeface="Arial" charset="0"/>
        </a:defRPr>
      </a:lvl6pPr>
      <a:lvl7pPr marL="2646866" indent="-240018" algn="l" rtl="0" eaLnBrk="1" fontAlgn="base" hangingPunct="1">
        <a:lnSpc>
          <a:spcPts val="2731"/>
        </a:lnSpc>
        <a:spcBef>
          <a:spcPts val="629"/>
        </a:spcBef>
        <a:spcAft>
          <a:spcPct val="0"/>
        </a:spcAft>
        <a:buSzPct val="130000"/>
        <a:buChar char="•"/>
        <a:defRPr sz="2311">
          <a:solidFill>
            <a:schemeClr val="tx1"/>
          </a:solidFill>
          <a:latin typeface="+mn-lt"/>
          <a:cs typeface="Arial" charset="0"/>
        </a:defRPr>
      </a:lvl7pPr>
      <a:lvl8pPr marL="3126900" indent="-240018" algn="l" rtl="0" eaLnBrk="1" fontAlgn="base" hangingPunct="1">
        <a:lnSpc>
          <a:spcPts val="2731"/>
        </a:lnSpc>
        <a:spcBef>
          <a:spcPts val="629"/>
        </a:spcBef>
        <a:spcAft>
          <a:spcPct val="0"/>
        </a:spcAft>
        <a:buSzPct val="130000"/>
        <a:buChar char="•"/>
        <a:defRPr sz="2311">
          <a:solidFill>
            <a:schemeClr val="tx1"/>
          </a:solidFill>
          <a:latin typeface="+mn-lt"/>
          <a:cs typeface="Arial" charset="0"/>
        </a:defRPr>
      </a:lvl8pPr>
      <a:lvl9pPr marL="3606936" indent="-240018" algn="l" rtl="0" eaLnBrk="1" fontAlgn="base" hangingPunct="1">
        <a:lnSpc>
          <a:spcPts val="2731"/>
        </a:lnSpc>
        <a:spcBef>
          <a:spcPts val="629"/>
        </a:spcBef>
        <a:spcAft>
          <a:spcPct val="0"/>
        </a:spcAft>
        <a:buSzPct val="130000"/>
        <a:buChar char="•"/>
        <a:defRPr sz="2311">
          <a:solidFill>
            <a:schemeClr val="tx1"/>
          </a:solidFill>
          <a:latin typeface="+mn-lt"/>
          <a:cs typeface="Arial" charset="0"/>
        </a:defRPr>
      </a:lvl9pPr>
    </p:bodyStyle>
    <p:otherStyle>
      <a:defPPr>
        <a:defRPr lang="en-US"/>
      </a:defPPr>
      <a:lvl1pPr marL="0" algn="l" defTabSz="960072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1pPr>
      <a:lvl2pPr marL="480036" algn="l" defTabSz="960072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2pPr>
      <a:lvl3pPr marL="960072" algn="l" defTabSz="960072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3pPr>
      <a:lvl4pPr marL="1440108" algn="l" defTabSz="960072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4pPr>
      <a:lvl5pPr marL="1920144" algn="l" defTabSz="960072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5pPr>
      <a:lvl6pPr marL="2400180" algn="l" defTabSz="960072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6pPr>
      <a:lvl7pPr marL="2880216" algn="l" defTabSz="960072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7pPr>
      <a:lvl8pPr marL="3360252" algn="l" defTabSz="960072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8pPr>
      <a:lvl9pPr marL="3840288" algn="l" defTabSz="960072" rtl="0" eaLnBrk="1" latinLnBrk="0" hangingPunct="1">
        <a:defRPr sz="189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168">
          <p15:clr>
            <a:srgbClr val="F26B43"/>
          </p15:clr>
        </p15:guide>
        <p15:guide id="4" pos="7416">
          <p15:clr>
            <a:srgbClr val="F26B43"/>
          </p15:clr>
        </p15:guide>
        <p15:guide id="5" orient="horz" pos="3888">
          <p15:clr>
            <a:srgbClr val="F26B43"/>
          </p15:clr>
        </p15:guide>
        <p15:guide id="6" pos="7680">
          <p15:clr>
            <a:srgbClr val="F26B43"/>
          </p15:clr>
        </p15:guide>
        <p15:guide id="7">
          <p15:clr>
            <a:srgbClr val="F26B43"/>
          </p15:clr>
        </p15:guide>
        <p15:guide id="8" orient="horz">
          <p15:clr>
            <a:srgbClr val="F26B43"/>
          </p15:clr>
        </p15:guide>
        <p15:guide id="9" orient="horz" pos="429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llglobal/res/infctr/Member%20Communication1/LIMRA%20Research%20Contact%20List.aspx" TargetMode="External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82" y="4381877"/>
            <a:ext cx="12024293" cy="1228347"/>
          </a:xfrm>
        </p:spPr>
        <p:txBody>
          <a:bodyPr/>
          <a:lstStyle/>
          <a:p>
            <a:pPr algn="l"/>
            <a:r>
              <a:rPr lang="en-US" dirty="0"/>
              <a:t>Lunch &amp; Learn: Taking the Mystery Out of "LIMRA Research“</a:t>
            </a:r>
            <a:br>
              <a:rPr lang="en-US" dirty="0"/>
            </a:br>
            <a:r>
              <a:rPr lang="en-US" sz="2000" dirty="0"/>
              <a:t>12/12/23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6F0F5-DF6A-4E0E-AC03-6B0D0B0A1300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8" name="Picture 7" descr="A person pointing at a graph on a computer screen&#10;&#10;Description automatically generated">
            <a:extLst>
              <a:ext uri="{FF2B5EF4-FFF2-40B4-BE49-F238E27FC236}">
                <a16:creationId xmlns:a16="http://schemas.microsoft.com/office/drawing/2014/main" id="{BBDF464B-BF46-038A-C7AC-7F139E05AE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" t="9966" r="-122" b="38730"/>
          <a:stretch/>
        </p:blipFill>
        <p:spPr>
          <a:xfrm>
            <a:off x="3048" y="0"/>
            <a:ext cx="12188952" cy="416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8013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280156" y="5725011"/>
            <a:ext cx="1793209" cy="1029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Discovery Research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FA06F0F5-DF6A-4E0E-AC03-6B0D0B0A1300}" type="slidenum">
              <a:rPr lang="en-US" sz="900" smtClean="0"/>
              <a:pPr/>
              <a:t>10</a:t>
            </a:fld>
            <a:endParaRPr lang="en-US" sz="9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47773" y="1367103"/>
            <a:ext cx="38404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Topical studies addressing current business issues. Can be recurring or one-time efforts.</a:t>
            </a:r>
          </a:p>
          <a:p>
            <a:endParaRPr lang="en-US" dirty="0"/>
          </a:p>
          <a:p>
            <a:r>
              <a:rPr lang="en-US" dirty="0"/>
              <a:t>Source of data: Dependent on study (consumers, investors, employees, employers, financial professionals or carriers)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1963" y="871621"/>
            <a:ext cx="3104962" cy="4114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5178" y="1724964"/>
            <a:ext cx="3088958" cy="4114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0214" y="913265"/>
            <a:ext cx="3090392" cy="4114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1825" y="2521265"/>
            <a:ext cx="3169271" cy="41148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5C78799-B720-ADAA-2A51-5B622DD82C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4862" y="4216366"/>
            <a:ext cx="4534133" cy="25337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01957A7-0729-A304-6329-B065367EE0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350" y="3977890"/>
            <a:ext cx="5202908" cy="27432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873C50-CA64-D08E-96C4-75C237584D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34544" y="3150945"/>
            <a:ext cx="2693270" cy="356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0855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4300" y="900670"/>
            <a:ext cx="3796656" cy="29260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B36EC9F-B4D2-25E6-5721-C05E26145158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597632" y="900670"/>
            <a:ext cx="3090672" cy="4114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4749DC4-C7BE-200F-79CA-DA1C87D131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7"/>
          <a:stretch/>
        </p:blipFill>
        <p:spPr>
          <a:xfrm>
            <a:off x="5992009" y="2514377"/>
            <a:ext cx="3176162" cy="43436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" y="-16362"/>
            <a:ext cx="12191998" cy="890341"/>
          </a:xfrm>
        </p:spPr>
        <p:txBody>
          <a:bodyPr/>
          <a:lstStyle/>
          <a:p>
            <a:r>
              <a:rPr lang="en-US" dirty="0"/>
              <a:t>Compilations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FA06F0F5-DF6A-4E0E-AC03-6B0D0B0A1300}" type="slidenum">
              <a:rPr lang="en-US" sz="900" smtClean="0"/>
              <a:pPr/>
              <a:t>11</a:t>
            </a:fld>
            <a:endParaRPr lang="en-US" sz="9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64535" y="1695893"/>
            <a:ext cx="339710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Aggregations of statistics and information including Yearbooks, Fact Books, and Reference Guides</a:t>
            </a:r>
          </a:p>
          <a:p>
            <a:endParaRPr lang="en-US" dirty="0"/>
          </a:p>
          <a:p>
            <a:r>
              <a:rPr lang="en-US" dirty="0"/>
              <a:t>Source of data: Various secondary sources (LIMRA and other)</a:t>
            </a:r>
          </a:p>
        </p:txBody>
      </p:sp>
    </p:spTree>
    <p:extLst>
      <p:ext uri="{BB962C8B-B14F-4D97-AF65-F5344CB8AC3E}">
        <p14:creationId xmlns:p14="http://schemas.microsoft.com/office/powerpoint/2010/main" val="4297205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White Papers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FA06F0F5-DF6A-4E0E-AC03-6B0D0B0A1300}" type="slidenum">
              <a:rPr lang="en-US" sz="900" smtClean="0"/>
              <a:pPr/>
              <a:t>12</a:t>
            </a:fld>
            <a:endParaRPr lang="en-US" sz="9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06055" y="1733107"/>
            <a:ext cx="35725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Deliverables intended to provide thought leadership, showcase expertise, and address industry challenges.</a:t>
            </a:r>
          </a:p>
          <a:p>
            <a:endParaRPr lang="en-US" dirty="0"/>
          </a:p>
          <a:p>
            <a:r>
              <a:rPr lang="en-US" dirty="0"/>
              <a:t>Source of data: Dependent on study, may reflect on trends across studies or focus on subject matter expertise </a:t>
            </a:r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51CA14-B510-AEBB-A192-130635E808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4334" y="970230"/>
            <a:ext cx="3219615" cy="43880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0E3202-18D1-2DD6-FCE5-7C708BE5C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8977" y="1836458"/>
            <a:ext cx="3245017" cy="440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541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MarketScans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FA06F0F5-DF6A-4E0E-AC03-6B0D0B0A1300}" type="slidenum">
              <a:rPr lang="en-US" sz="900" smtClean="0"/>
              <a:pPr/>
              <a:t>13</a:t>
            </a:fld>
            <a:endParaRPr lang="en-US" sz="9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8939912" y="935771"/>
            <a:ext cx="2834640" cy="3657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76144" y="4900167"/>
            <a:ext cx="4378122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/>
              <a:t>Source of data: Participating carriers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640DABE-260C-A2B1-6696-714339D343E4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8932766" y="2949007"/>
            <a:ext cx="2834640" cy="3657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22C2B4F-EA5F-C998-7AAB-9CF0203D59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732" y="1748701"/>
            <a:ext cx="8382431" cy="30291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19AAF9C-28BA-4314-A3A8-55BB674150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732" y="1315175"/>
            <a:ext cx="1682836" cy="311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3263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Applied Research Solutions</a:t>
            </a:r>
          </a:p>
        </p:txBody>
      </p:sp>
      <p:sp>
        <p:nvSpPr>
          <p:cNvPr id="5" name="Rectangle 4"/>
          <p:cNvSpPr/>
          <p:nvPr/>
        </p:nvSpPr>
        <p:spPr>
          <a:xfrm>
            <a:off x="6395680" y="1194654"/>
            <a:ext cx="5467717" cy="301741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>
            <a:solidFill>
              <a:srgbClr val="002F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365760" rIns="182880" rtlCol="0" anchor="ctr"/>
          <a:lstStyle/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DF7297F-6DB2-A148-2EF1-776F4FF99796}"/>
              </a:ext>
            </a:extLst>
          </p:cNvPr>
          <p:cNvSpPr/>
          <p:nvPr/>
        </p:nvSpPr>
        <p:spPr>
          <a:xfrm>
            <a:off x="175488" y="4083862"/>
            <a:ext cx="307591" cy="255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90324" y="1194654"/>
            <a:ext cx="5468112" cy="301741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>
            <a:solidFill>
              <a:srgbClr val="002F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365760" rIns="182880" rtlCol="0" anchor="ctr"/>
          <a:lstStyle/>
          <a:p>
            <a:pPr algn="ctr"/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7" name="Text Placeholder 3"/>
          <p:cNvSpPr txBox="1">
            <a:spLocks/>
          </p:cNvSpPr>
          <p:nvPr/>
        </p:nvSpPr>
        <p:spPr>
          <a:xfrm>
            <a:off x="408600" y="1184375"/>
            <a:ext cx="5468112" cy="400050"/>
          </a:xfrm>
          <a:prstGeom prst="rect">
            <a:avLst/>
          </a:prstGeom>
          <a:solidFill>
            <a:srgbClr val="002F70"/>
          </a:solidFill>
        </p:spPr>
        <p:txBody>
          <a:bodyPr anchor="ctr" anchorCtr="0"/>
          <a:lstStyle>
            <a:lvl1pPr marL="0" indent="0" algn="ctr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1260"/>
              </a:spcAft>
              <a:buClr>
                <a:schemeClr val="accent1"/>
              </a:buClr>
              <a:buSzPct val="90000"/>
              <a:buFont typeface="Arial"/>
              <a:buNone/>
              <a:defRPr sz="1600" b="1" cap="all" spc="2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36685" indent="0" algn="l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1260"/>
              </a:spcAft>
              <a:buClr>
                <a:schemeClr val="accent1"/>
              </a:buClr>
              <a:buSzPct val="90000"/>
              <a:buFont typeface="Arial"/>
              <a:buNone/>
              <a:defRPr sz="1575" b="0">
                <a:solidFill>
                  <a:schemeClr val="tx1"/>
                </a:solidFill>
                <a:latin typeface="+mn-lt"/>
              </a:defRPr>
            </a:lvl2pPr>
            <a:lvl3pPr marL="481703" indent="0" algn="l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1260"/>
              </a:spcAft>
              <a:buClr>
                <a:schemeClr val="accent1"/>
              </a:buClr>
              <a:buSzPct val="90000"/>
              <a:buFont typeface="Arial"/>
              <a:buNone/>
              <a:defRPr sz="1471" b="0">
                <a:solidFill>
                  <a:schemeClr val="tx1"/>
                </a:solidFill>
                <a:latin typeface="+mn-lt"/>
              </a:defRPr>
            </a:lvl3pPr>
            <a:lvl4pPr marL="720054" indent="0" algn="l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1260"/>
              </a:spcAft>
              <a:buClr>
                <a:schemeClr val="accent1"/>
              </a:buClr>
              <a:buSzPct val="90000"/>
              <a:buFont typeface="Arial"/>
              <a:buNone/>
              <a:defRPr sz="1471" b="0">
                <a:solidFill>
                  <a:schemeClr val="tx1"/>
                </a:solidFill>
                <a:latin typeface="+mn-lt"/>
                <a:cs typeface="Arial" charset="0"/>
              </a:defRPr>
            </a:lvl4pPr>
            <a:lvl5pPr marL="956739" indent="0" algn="l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1260"/>
              </a:spcAft>
              <a:buClr>
                <a:schemeClr val="accent1"/>
              </a:buClr>
              <a:buSzPct val="90000"/>
              <a:buFont typeface="Arial"/>
              <a:buNone/>
              <a:defRPr sz="1260" b="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166828" indent="-240018" algn="l" rtl="0" eaLnBrk="1" fontAlgn="base" hangingPunct="1">
              <a:lnSpc>
                <a:spcPts val="2731"/>
              </a:lnSpc>
              <a:spcBef>
                <a:spcPts val="629"/>
              </a:spcBef>
              <a:spcAft>
                <a:spcPct val="0"/>
              </a:spcAft>
              <a:buSzPct val="130000"/>
              <a:buChar char="•"/>
              <a:defRPr sz="2311">
                <a:solidFill>
                  <a:schemeClr val="tx1"/>
                </a:solidFill>
                <a:latin typeface="+mn-lt"/>
                <a:cs typeface="Arial" charset="0"/>
              </a:defRPr>
            </a:lvl6pPr>
            <a:lvl7pPr marL="2646866" indent="-240018" algn="l" rtl="0" eaLnBrk="1" fontAlgn="base" hangingPunct="1">
              <a:lnSpc>
                <a:spcPts val="2731"/>
              </a:lnSpc>
              <a:spcBef>
                <a:spcPts val="629"/>
              </a:spcBef>
              <a:spcAft>
                <a:spcPct val="0"/>
              </a:spcAft>
              <a:buSzPct val="130000"/>
              <a:buChar char="•"/>
              <a:defRPr sz="2311">
                <a:solidFill>
                  <a:schemeClr val="tx1"/>
                </a:solidFill>
                <a:latin typeface="+mn-lt"/>
                <a:cs typeface="Arial" charset="0"/>
              </a:defRPr>
            </a:lvl7pPr>
            <a:lvl8pPr marL="3126900" indent="-240018" algn="l" rtl="0" eaLnBrk="1" fontAlgn="base" hangingPunct="1">
              <a:lnSpc>
                <a:spcPts val="2731"/>
              </a:lnSpc>
              <a:spcBef>
                <a:spcPts val="629"/>
              </a:spcBef>
              <a:spcAft>
                <a:spcPct val="0"/>
              </a:spcAft>
              <a:buSzPct val="130000"/>
              <a:buChar char="•"/>
              <a:defRPr sz="2311">
                <a:solidFill>
                  <a:schemeClr val="tx1"/>
                </a:solidFill>
                <a:latin typeface="+mn-lt"/>
                <a:cs typeface="Arial" charset="0"/>
              </a:defRPr>
            </a:lvl8pPr>
            <a:lvl9pPr marL="3606936" indent="-240018" algn="l" rtl="0" eaLnBrk="1" fontAlgn="base" hangingPunct="1">
              <a:lnSpc>
                <a:spcPts val="2731"/>
              </a:lnSpc>
              <a:spcBef>
                <a:spcPts val="629"/>
              </a:spcBef>
              <a:spcAft>
                <a:spcPct val="0"/>
              </a:spcAft>
              <a:buSzPct val="130000"/>
              <a:buChar char="•"/>
              <a:defRPr sz="2311">
                <a:solidFill>
                  <a:schemeClr val="tx1"/>
                </a:solidFill>
                <a:latin typeface="+mn-lt"/>
                <a:cs typeface="Arial" charset="0"/>
              </a:defRPr>
            </a:lvl9pPr>
          </a:lstStyle>
          <a:p>
            <a:r>
              <a:rPr lang="en-US" kern="0" dirty="0"/>
              <a:t>Custom Research</a:t>
            </a:r>
          </a:p>
        </p:txBody>
      </p:sp>
      <p:sp>
        <p:nvSpPr>
          <p:cNvPr id="8" name="Text Placeholder 3"/>
          <p:cNvSpPr txBox="1">
            <a:spLocks/>
          </p:cNvSpPr>
          <p:nvPr/>
        </p:nvSpPr>
        <p:spPr>
          <a:xfrm>
            <a:off x="6395850" y="1193428"/>
            <a:ext cx="5468112" cy="400050"/>
          </a:xfrm>
          <a:prstGeom prst="rect">
            <a:avLst/>
          </a:prstGeom>
          <a:solidFill>
            <a:srgbClr val="002F70"/>
          </a:solidFill>
        </p:spPr>
        <p:txBody>
          <a:bodyPr anchor="ctr" anchorCtr="0"/>
          <a:lstStyle>
            <a:lvl1pPr marL="0" indent="0" algn="ctr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1260"/>
              </a:spcAft>
              <a:buClr>
                <a:schemeClr val="accent1"/>
              </a:buClr>
              <a:buSzPct val="90000"/>
              <a:buFont typeface="Arial"/>
              <a:buNone/>
              <a:defRPr sz="1600" b="1" cap="all" spc="2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36685" indent="0" algn="l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1260"/>
              </a:spcAft>
              <a:buClr>
                <a:schemeClr val="accent1"/>
              </a:buClr>
              <a:buSzPct val="90000"/>
              <a:buFont typeface="Arial"/>
              <a:buNone/>
              <a:defRPr sz="1575" b="0">
                <a:solidFill>
                  <a:schemeClr val="tx1"/>
                </a:solidFill>
                <a:latin typeface="+mn-lt"/>
              </a:defRPr>
            </a:lvl2pPr>
            <a:lvl3pPr marL="481703" indent="0" algn="l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1260"/>
              </a:spcAft>
              <a:buClr>
                <a:schemeClr val="accent1"/>
              </a:buClr>
              <a:buSzPct val="90000"/>
              <a:buFont typeface="Arial"/>
              <a:buNone/>
              <a:defRPr sz="1471" b="0">
                <a:solidFill>
                  <a:schemeClr val="tx1"/>
                </a:solidFill>
                <a:latin typeface="+mn-lt"/>
              </a:defRPr>
            </a:lvl3pPr>
            <a:lvl4pPr marL="720054" indent="0" algn="l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1260"/>
              </a:spcAft>
              <a:buClr>
                <a:schemeClr val="accent1"/>
              </a:buClr>
              <a:buSzPct val="90000"/>
              <a:buFont typeface="Arial"/>
              <a:buNone/>
              <a:defRPr sz="1471" b="0">
                <a:solidFill>
                  <a:schemeClr val="tx1"/>
                </a:solidFill>
                <a:latin typeface="+mn-lt"/>
                <a:cs typeface="Arial" charset="0"/>
              </a:defRPr>
            </a:lvl4pPr>
            <a:lvl5pPr marL="956739" indent="0" algn="l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1260"/>
              </a:spcAft>
              <a:buClr>
                <a:schemeClr val="accent1"/>
              </a:buClr>
              <a:buSzPct val="90000"/>
              <a:buFont typeface="Arial"/>
              <a:buNone/>
              <a:defRPr sz="1260" b="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166828" indent="-240018" algn="l" rtl="0" eaLnBrk="1" fontAlgn="base" hangingPunct="1">
              <a:lnSpc>
                <a:spcPts val="2731"/>
              </a:lnSpc>
              <a:spcBef>
                <a:spcPts val="629"/>
              </a:spcBef>
              <a:spcAft>
                <a:spcPct val="0"/>
              </a:spcAft>
              <a:buSzPct val="130000"/>
              <a:buChar char="•"/>
              <a:defRPr sz="2311">
                <a:solidFill>
                  <a:schemeClr val="tx1"/>
                </a:solidFill>
                <a:latin typeface="+mn-lt"/>
                <a:cs typeface="Arial" charset="0"/>
              </a:defRPr>
            </a:lvl6pPr>
            <a:lvl7pPr marL="2646866" indent="-240018" algn="l" rtl="0" eaLnBrk="1" fontAlgn="base" hangingPunct="1">
              <a:lnSpc>
                <a:spcPts val="2731"/>
              </a:lnSpc>
              <a:spcBef>
                <a:spcPts val="629"/>
              </a:spcBef>
              <a:spcAft>
                <a:spcPct val="0"/>
              </a:spcAft>
              <a:buSzPct val="130000"/>
              <a:buChar char="•"/>
              <a:defRPr sz="2311">
                <a:solidFill>
                  <a:schemeClr val="tx1"/>
                </a:solidFill>
                <a:latin typeface="+mn-lt"/>
                <a:cs typeface="Arial" charset="0"/>
              </a:defRPr>
            </a:lvl7pPr>
            <a:lvl8pPr marL="3126900" indent="-240018" algn="l" rtl="0" eaLnBrk="1" fontAlgn="base" hangingPunct="1">
              <a:lnSpc>
                <a:spcPts val="2731"/>
              </a:lnSpc>
              <a:spcBef>
                <a:spcPts val="629"/>
              </a:spcBef>
              <a:spcAft>
                <a:spcPct val="0"/>
              </a:spcAft>
              <a:buSzPct val="130000"/>
              <a:buChar char="•"/>
              <a:defRPr sz="2311">
                <a:solidFill>
                  <a:schemeClr val="tx1"/>
                </a:solidFill>
                <a:latin typeface="+mn-lt"/>
                <a:cs typeface="Arial" charset="0"/>
              </a:defRPr>
            </a:lvl8pPr>
            <a:lvl9pPr marL="3606936" indent="-240018" algn="l" rtl="0" eaLnBrk="1" fontAlgn="base" hangingPunct="1">
              <a:lnSpc>
                <a:spcPts val="2731"/>
              </a:lnSpc>
              <a:spcBef>
                <a:spcPts val="629"/>
              </a:spcBef>
              <a:spcAft>
                <a:spcPct val="0"/>
              </a:spcAft>
              <a:buSzPct val="130000"/>
              <a:buChar char="•"/>
              <a:defRPr sz="2311">
                <a:solidFill>
                  <a:schemeClr val="tx1"/>
                </a:solidFill>
                <a:latin typeface="+mn-lt"/>
                <a:cs typeface="Arial" charset="0"/>
              </a:defRPr>
            </a:lvl9pPr>
          </a:lstStyle>
          <a:p>
            <a:r>
              <a:rPr lang="en-US" kern="0" dirty="0"/>
              <a:t>Consortia Research</a:t>
            </a:r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75488" y="4083862"/>
            <a:ext cx="443753" cy="365125"/>
          </a:xfrm>
          <a:prstGeom prst="rect">
            <a:avLst/>
          </a:prstGeom>
        </p:spPr>
        <p:txBody>
          <a:bodyPr/>
          <a:lstStyle/>
          <a:p>
            <a:fld id="{FA06F0F5-DF6A-4E0E-AC03-6B0D0B0A1300}" type="slidenum">
              <a:rPr lang="en-US" sz="900" smtClean="0">
                <a:solidFill>
                  <a:schemeClr val="bg1"/>
                </a:solidFill>
              </a:rPr>
              <a:pPr/>
              <a:t>14</a:t>
            </a:fld>
            <a:endParaRPr lang="en-US" sz="9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FD6162-C294-A88B-5722-FA20909D2E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622" t="14168" r="4610" b="22090"/>
          <a:stretch/>
        </p:blipFill>
        <p:spPr>
          <a:xfrm>
            <a:off x="4111044" y="4301492"/>
            <a:ext cx="4110784" cy="23801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2D1CB21-D9FB-156D-B8CC-3B4359CA49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660" b="16611"/>
          <a:stretch/>
        </p:blipFill>
        <p:spPr>
          <a:xfrm>
            <a:off x="6862471" y="2078078"/>
            <a:ext cx="4534133" cy="14942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E8F693-08D5-CDF6-D67F-47484C68F9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062" b="16611"/>
          <a:stretch/>
        </p:blipFill>
        <p:spPr>
          <a:xfrm>
            <a:off x="838262" y="1959542"/>
            <a:ext cx="4572235" cy="18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3306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 You have a LIMRA.COM account?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FA06F0F5-DF6A-4E0E-AC03-6B0D0B0A1300}" type="slidenum">
              <a:rPr lang="en-US" sz="900" smtClean="0"/>
              <a:pPr/>
              <a:t>15</a:t>
            </a:fld>
            <a:endParaRPr lang="en-US" sz="9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892" y="1109783"/>
            <a:ext cx="9047178" cy="530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646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Have you signed up for “My Interests”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FA06F0F5-DF6A-4E0E-AC03-6B0D0B0A1300}" type="slidenum">
              <a:rPr lang="en-US" sz="900" smtClean="0"/>
              <a:pPr/>
              <a:t>16</a:t>
            </a:fld>
            <a:endParaRPr lang="en-US" sz="9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149" y="890341"/>
            <a:ext cx="8702320" cy="667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665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Ask the InfoCenter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FA06F0F5-DF6A-4E0E-AC03-6B0D0B0A1300}" type="slidenum">
              <a:rPr lang="en-US" sz="900" smtClean="0"/>
              <a:pPr/>
              <a:t>17</a:t>
            </a:fld>
            <a:endParaRPr lang="en-US" sz="9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128757-6707-C94B-0AA7-2B694AC335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2729" y="1316650"/>
            <a:ext cx="9366542" cy="466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2073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D7267-5763-4928-1198-A9E606FAA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Does What in Research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84DF64-E34A-C19F-63DE-1B1C2A64B63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FA06F0F5-DF6A-4E0E-AC03-6B0D0B0A1300}" type="slidenum">
              <a:rPr lang="en-US" sz="900" smtClean="0"/>
              <a:pPr/>
              <a:t>18</a:t>
            </a:fld>
            <a:endParaRPr lang="en-US" sz="9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5E962F-56A8-85C4-3499-31EB8CA42C9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0BCCCD86-A504-9B58-48E1-9BDCEC9496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45"/>
          <a:stretch/>
        </p:blipFill>
        <p:spPr>
          <a:xfrm>
            <a:off x="0" y="766172"/>
            <a:ext cx="12226365" cy="60918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B754FB8-C15A-9663-386D-D15A7E13EEFD}"/>
              </a:ext>
            </a:extLst>
          </p:cNvPr>
          <p:cNvSpPr txBox="1"/>
          <p:nvPr/>
        </p:nvSpPr>
        <p:spPr>
          <a:xfrm>
            <a:off x="3768609" y="1057487"/>
            <a:ext cx="497735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Segoe UI" panose="020B0502040204020203" pitchFamily="34" charset="0"/>
                <a:hlinkClick r:id="rId3"/>
              </a:rPr>
              <a:t>Click here for list of LIMRA Research Contacts</a:t>
            </a:r>
            <a:endParaRPr lang="en-US" b="0" i="0" dirty="0">
              <a:solidFill>
                <a:schemeClr val="tx2">
                  <a:lumMod val="60000"/>
                  <a:lumOff val="40000"/>
                </a:schemeClr>
              </a:solidFill>
              <a:effectLst/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37780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82" y="-30864"/>
            <a:ext cx="12191998" cy="89034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92741" y="6412994"/>
            <a:ext cx="443753" cy="365125"/>
          </a:xfrm>
          <a:prstGeom prst="rect">
            <a:avLst/>
          </a:prstGeom>
        </p:spPr>
        <p:txBody>
          <a:bodyPr/>
          <a:lstStyle/>
          <a:p>
            <a:fld id="{FA06F0F5-DF6A-4E0E-AC03-6B0D0B0A1300}" type="slidenum">
              <a:rPr lang="en-US" sz="900" smtClean="0"/>
              <a:pPr/>
              <a:t>19</a:t>
            </a:fld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5284689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Purpose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86270" y="3104531"/>
            <a:ext cx="5468112" cy="400050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LIMRA and LOMA Purpose:</a:t>
            </a:r>
          </a:p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Advancing the financial services industry by empowering our members with </a:t>
            </a:r>
            <a:r>
              <a:rPr lang="en-US" dirty="0">
                <a:solidFill>
                  <a:schemeClr val="accent1"/>
                </a:solidFill>
                <a:latin typeface="Arial Black" panose="020B0A04020102020204" pitchFamily="34" charset="0"/>
              </a:rPr>
              <a:t>knowledge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, </a:t>
            </a:r>
            <a:r>
              <a:rPr lang="en-US" dirty="0">
                <a:solidFill>
                  <a:srgbClr val="FFC000"/>
                </a:solidFill>
                <a:latin typeface="Arial Black" panose="020B0A04020102020204" pitchFamily="34" charset="0"/>
              </a:rPr>
              <a:t>insights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, </a:t>
            </a:r>
            <a:r>
              <a:rPr lang="en-US" dirty="0">
                <a:solidFill>
                  <a:schemeClr val="accent4"/>
                </a:solidFill>
                <a:latin typeface="Arial Black" panose="020B0A04020102020204" pitchFamily="34" charset="0"/>
              </a:rPr>
              <a:t>connections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, and </a:t>
            </a:r>
            <a:r>
              <a:rPr lang="en-US" dirty="0">
                <a:solidFill>
                  <a:schemeClr val="bg2"/>
                </a:solidFill>
                <a:latin typeface="Arial Black" panose="020B0A04020102020204" pitchFamily="34" charset="0"/>
              </a:rPr>
              <a:t>solutions</a:t>
            </a:r>
          </a:p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6333225" y="3275419"/>
            <a:ext cx="5468112" cy="400050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Member benefits purpose:</a:t>
            </a:r>
          </a:p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Be the go-to source for actionable market intelligence for products, markets, and distribution in the insurance, annuities and workplace benefits businesses </a:t>
            </a:r>
            <a:r>
              <a:rPr lang="en-US" sz="1400" dirty="0">
                <a:solidFill>
                  <a:schemeClr val="bg2"/>
                </a:solidFill>
              </a:rPr>
              <a:t> </a:t>
            </a:r>
            <a:endParaRPr lang="en-US" sz="1400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FA06F0F5-DF6A-4E0E-AC03-6B0D0B0A1300}" type="slidenum">
              <a:rPr lang="en-US" sz="900" smtClean="0"/>
              <a:pPr/>
              <a:t>2</a:t>
            </a:fld>
            <a:endParaRPr lang="en-US" sz="90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9947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Purpose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86270" y="3104531"/>
            <a:ext cx="5468112" cy="400050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LIMRA and LOMA Purpose:</a:t>
            </a:r>
          </a:p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Advancing the financial services industry by empowering our members with </a:t>
            </a:r>
            <a:r>
              <a:rPr lang="en-US" dirty="0">
                <a:solidFill>
                  <a:schemeClr val="accent1"/>
                </a:solidFill>
                <a:latin typeface="Arial Black" panose="020B0A04020102020204" pitchFamily="34" charset="0"/>
              </a:rPr>
              <a:t>knowledge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, </a:t>
            </a:r>
            <a:r>
              <a:rPr lang="en-US" dirty="0">
                <a:solidFill>
                  <a:srgbClr val="FFC000"/>
                </a:solidFill>
                <a:latin typeface="Arial Black" panose="020B0A04020102020204" pitchFamily="34" charset="0"/>
              </a:rPr>
              <a:t>insights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, </a:t>
            </a:r>
            <a:r>
              <a:rPr lang="en-US" dirty="0">
                <a:solidFill>
                  <a:schemeClr val="accent4"/>
                </a:solidFill>
                <a:latin typeface="Arial Black" panose="020B0A04020102020204" pitchFamily="34" charset="0"/>
              </a:rPr>
              <a:t>connections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, and </a:t>
            </a:r>
            <a:r>
              <a:rPr lang="en-US" dirty="0">
                <a:solidFill>
                  <a:schemeClr val="bg2"/>
                </a:solidFill>
                <a:latin typeface="Arial Black" panose="020B0A04020102020204" pitchFamily="34" charset="0"/>
              </a:rPr>
              <a:t>solutions</a:t>
            </a:r>
          </a:p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6333225" y="3275419"/>
            <a:ext cx="5468112" cy="400050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Member benefits purpose:</a:t>
            </a:r>
          </a:p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  <a:p>
            <a:r>
              <a:rPr lang="en-US" dirty="0">
                <a:solidFill>
                  <a:srgbClr val="FF0000"/>
                </a:solidFill>
                <a:latin typeface="Arial Black" panose="020B0A04020102020204" pitchFamily="34" charset="0"/>
              </a:rPr>
              <a:t>Be the go-to source for actionable market intelligence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for products, markets, and distribution in the insurance, annuities and workplace benefits businesses </a:t>
            </a:r>
            <a:r>
              <a:rPr lang="en-US" sz="1400" dirty="0">
                <a:solidFill>
                  <a:schemeClr val="bg2"/>
                </a:solidFill>
              </a:rPr>
              <a:t> </a:t>
            </a:r>
            <a:endParaRPr lang="en-US" sz="1400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FA06F0F5-DF6A-4E0E-AC03-6B0D0B0A1300}" type="slidenum">
              <a:rPr lang="en-US" sz="900" smtClean="0"/>
              <a:pPr/>
              <a:t>3</a:t>
            </a:fld>
            <a:endParaRPr lang="en-US" sz="90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9843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077278" y="2139487"/>
          <a:ext cx="8127999" cy="3753009"/>
        </p:xfrm>
        <a:graphic>
          <a:graphicData uri="http://schemas.openxmlformats.org/drawingml/2006/table">
            <a:tbl>
              <a:tblPr bandRow="1">
                <a:tableStyleId>{69CF1AB2-1976-4502-BF36-3FF5EA218861}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2569150776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949593255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658677022"/>
                    </a:ext>
                  </a:extLst>
                </a:gridCol>
              </a:tblGrid>
              <a:tr h="125100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2573304"/>
                  </a:ext>
                </a:extLst>
              </a:tr>
              <a:tr h="125100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7647896"/>
                  </a:ext>
                </a:extLst>
              </a:tr>
              <a:tr h="125100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2510560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518711" y="1577031"/>
            <a:ext cx="1606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Insurance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57600" y="1577031"/>
            <a:ext cx="19943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Annuities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093899" y="1316798"/>
            <a:ext cx="323228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Workplace </a:t>
            </a:r>
          </a:p>
          <a:p>
            <a:pPr algn="ctr"/>
            <a:r>
              <a:rPr lang="en-US" sz="2400" dirty="0"/>
              <a:t>Benefits</a:t>
            </a:r>
          </a:p>
          <a:p>
            <a:pPr algn="ctr"/>
            <a:endParaRPr lang="en-US" sz="1000" dirty="0"/>
          </a:p>
        </p:txBody>
      </p:sp>
      <p:sp>
        <p:nvSpPr>
          <p:cNvPr id="7" name="TextBox 6"/>
          <p:cNvSpPr txBox="1"/>
          <p:nvPr/>
        </p:nvSpPr>
        <p:spPr>
          <a:xfrm>
            <a:off x="706103" y="2560024"/>
            <a:ext cx="14827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Product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5271" y="3694426"/>
            <a:ext cx="1843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Distribution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6103" y="4978780"/>
            <a:ext cx="14827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Markets</a:t>
            </a:r>
          </a:p>
        </p:txBody>
      </p:sp>
      <p:sp>
        <p:nvSpPr>
          <p:cNvPr id="11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Program – Focus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8199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1980379"/>
              </p:ext>
            </p:extLst>
          </p:nvPr>
        </p:nvGraphicFramePr>
        <p:xfrm>
          <a:off x="1891402" y="2139487"/>
          <a:ext cx="8127999" cy="3753009"/>
        </p:xfrm>
        <a:graphic>
          <a:graphicData uri="http://schemas.openxmlformats.org/drawingml/2006/table">
            <a:tbl>
              <a:tblPr bandRow="1">
                <a:tableStyleId>{69CF1AB2-1976-4502-BF36-3FF5EA218861}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2569150776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949593255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658677022"/>
                    </a:ext>
                  </a:extLst>
                </a:gridCol>
              </a:tblGrid>
              <a:tr h="125100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2573304"/>
                  </a:ext>
                </a:extLst>
              </a:tr>
              <a:tr h="125100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7647896"/>
                  </a:ext>
                </a:extLst>
              </a:tr>
              <a:tr h="125100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2510560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332835" y="1577031"/>
            <a:ext cx="1606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Insurance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71724" y="1577031"/>
            <a:ext cx="19943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Annuities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08023" y="1316798"/>
            <a:ext cx="323228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Workplace </a:t>
            </a:r>
          </a:p>
          <a:p>
            <a:pPr algn="ctr"/>
            <a:r>
              <a:rPr lang="en-US" sz="2400" dirty="0"/>
              <a:t>Benefits</a:t>
            </a:r>
          </a:p>
          <a:p>
            <a:pPr algn="ctr"/>
            <a:endParaRPr lang="en-US" sz="1000" dirty="0"/>
          </a:p>
        </p:txBody>
      </p:sp>
      <p:sp>
        <p:nvSpPr>
          <p:cNvPr id="7" name="TextBox 6"/>
          <p:cNvSpPr txBox="1"/>
          <p:nvPr/>
        </p:nvSpPr>
        <p:spPr>
          <a:xfrm>
            <a:off x="529222" y="2560024"/>
            <a:ext cx="14827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Product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865" y="3764595"/>
            <a:ext cx="1843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Distribution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8668" y="4969166"/>
            <a:ext cx="14827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Markets</a:t>
            </a:r>
          </a:p>
        </p:txBody>
      </p:sp>
      <p:sp>
        <p:nvSpPr>
          <p:cNvPr id="11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Program - Focus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5907"/>
          <a:stretch/>
        </p:blipFill>
        <p:spPr>
          <a:xfrm>
            <a:off x="10655197" y="2843469"/>
            <a:ext cx="1200213" cy="192024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140312" y="3583302"/>
            <a:ext cx="51488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/>
              <a:t>+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62645" y="4588910"/>
            <a:ext cx="15943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Additional Priority Issues</a:t>
            </a:r>
          </a:p>
        </p:txBody>
      </p:sp>
    </p:spTree>
    <p:extLst>
      <p:ext uri="{BB962C8B-B14F-4D97-AF65-F5344CB8AC3E}">
        <p14:creationId xmlns:p14="http://schemas.microsoft.com/office/powerpoint/2010/main" val="25206327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Program – Types of Research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633669" y="3236185"/>
            <a:ext cx="5468112" cy="400050"/>
          </a:xfrm>
        </p:spPr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Benchmarking studies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Discovery research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Compilations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White papers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marketScans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Custom research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192741" y="6412994"/>
            <a:ext cx="443753" cy="365125"/>
          </a:xfrm>
          <a:prstGeom prst="rect">
            <a:avLst/>
          </a:prstGeom>
        </p:spPr>
        <p:txBody>
          <a:bodyPr/>
          <a:lstStyle/>
          <a:p>
            <a:fld id="{FA06F0F5-DF6A-4E0E-AC03-6B0D0B0A1300}" type="slidenum">
              <a:rPr lang="en-US" sz="900" smtClean="0"/>
              <a:pPr/>
              <a:t>6</a:t>
            </a:fld>
            <a:endParaRPr lang="en-US" sz="900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04" y="2105343"/>
            <a:ext cx="4937760" cy="3291840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8582325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Setting the Research Agenda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0981" y="1369196"/>
            <a:ext cx="4406579" cy="3200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962779" y="2927419"/>
            <a:ext cx="20948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“Benchmark and Anchor”</a:t>
            </a:r>
          </a:p>
        </p:txBody>
      </p:sp>
      <p:sp>
        <p:nvSpPr>
          <p:cNvPr id="8" name="Right Arrow 7"/>
          <p:cNvSpPr/>
          <p:nvPr/>
        </p:nvSpPr>
        <p:spPr>
          <a:xfrm flipH="1">
            <a:off x="9270461" y="3048647"/>
            <a:ext cx="564996" cy="1932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grpSp>
        <p:nvGrpSpPr>
          <p:cNvPr id="10" name="Group 9"/>
          <p:cNvGrpSpPr/>
          <p:nvPr/>
        </p:nvGrpSpPr>
        <p:grpSpPr>
          <a:xfrm>
            <a:off x="9187885" y="1898845"/>
            <a:ext cx="2663263" cy="400109"/>
            <a:chOff x="6888026" y="1424140"/>
            <a:chExt cx="1992961" cy="300083"/>
          </a:xfrm>
        </p:grpSpPr>
        <p:sp>
          <p:nvSpPr>
            <p:cNvPr id="9" name="Right Arrow 8"/>
            <p:cNvSpPr/>
            <p:nvPr/>
          </p:nvSpPr>
          <p:spPr>
            <a:xfrm flipH="1">
              <a:off x="6888026" y="1540582"/>
              <a:ext cx="423747" cy="14496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443247" y="1424140"/>
              <a:ext cx="1437740" cy="3000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“Discretionary”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363" y="1045946"/>
            <a:ext cx="5019688" cy="329184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87977" y="4173842"/>
            <a:ext cx="569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Strive to Understand the Needs of Our Members</a:t>
            </a:r>
          </a:p>
        </p:txBody>
      </p:sp>
    </p:spTree>
    <p:extLst>
      <p:ext uri="{BB962C8B-B14F-4D97-AF65-F5344CB8AC3E}">
        <p14:creationId xmlns:p14="http://schemas.microsoft.com/office/powerpoint/2010/main" val="31094346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erson and person walking on the beach&#10;&#10;Description automatically generated">
            <a:extLst>
              <a:ext uri="{FF2B5EF4-FFF2-40B4-BE49-F238E27FC236}">
                <a16:creationId xmlns:a16="http://schemas.microsoft.com/office/drawing/2014/main" id="{397786EE-BA85-6CC4-24D6-1F7A327F15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" t="19659" b="6211"/>
          <a:stretch/>
        </p:blipFill>
        <p:spPr>
          <a:xfrm flipH="1">
            <a:off x="0" y="757382"/>
            <a:ext cx="12197780" cy="61006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Research Process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905734" y="1261669"/>
            <a:ext cx="1526005" cy="1626362"/>
            <a:chOff x="838200" y="1411612"/>
            <a:chExt cx="1526005" cy="1626362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D94D75D0-B869-4A9F-ABEE-107BDAB9C4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8200" y="1670401"/>
              <a:ext cx="1526005" cy="1367573"/>
            </a:xfrm>
            <a:custGeom>
              <a:avLst/>
              <a:gdLst>
                <a:gd name="T0" fmla="*/ 2751 w 2793"/>
                <a:gd name="T1" fmla="*/ 3089 h 3411"/>
                <a:gd name="T2" fmla="*/ 2751 w 2793"/>
                <a:gd name="T3" fmla="*/ 3089 h 3411"/>
                <a:gd name="T4" fmla="*/ 2470 w 2793"/>
                <a:gd name="T5" fmla="*/ 3370 h 3411"/>
                <a:gd name="T6" fmla="*/ 322 w 2793"/>
                <a:gd name="T7" fmla="*/ 3370 h 3411"/>
                <a:gd name="T8" fmla="*/ 322 w 2793"/>
                <a:gd name="T9" fmla="*/ 3370 h 3411"/>
                <a:gd name="T10" fmla="*/ 41 w 2793"/>
                <a:gd name="T11" fmla="*/ 3089 h 3411"/>
                <a:gd name="T12" fmla="*/ 41 w 2793"/>
                <a:gd name="T13" fmla="*/ 935 h 3411"/>
                <a:gd name="T14" fmla="*/ 2751 w 2793"/>
                <a:gd name="T15" fmla="*/ 935 h 3411"/>
                <a:gd name="T16" fmla="*/ 2751 w 2793"/>
                <a:gd name="T17" fmla="*/ 3089 h 3411"/>
                <a:gd name="T18" fmla="*/ 2470 w 2793"/>
                <a:gd name="T19" fmla="*/ 0 h 3411"/>
                <a:gd name="T20" fmla="*/ 1725 w 2793"/>
                <a:gd name="T21" fmla="*/ 0 h 3411"/>
                <a:gd name="T22" fmla="*/ 1725 w 2793"/>
                <a:gd name="T23" fmla="*/ 0 h 3411"/>
                <a:gd name="T24" fmla="*/ 1396 w 2793"/>
                <a:gd name="T25" fmla="*/ 239 h 3411"/>
                <a:gd name="T26" fmla="*/ 1396 w 2793"/>
                <a:gd name="T27" fmla="*/ 239 h 3411"/>
                <a:gd name="T28" fmla="*/ 1067 w 2793"/>
                <a:gd name="T29" fmla="*/ 0 h 3411"/>
                <a:gd name="T30" fmla="*/ 322 w 2793"/>
                <a:gd name="T31" fmla="*/ 0 h 3411"/>
                <a:gd name="T32" fmla="*/ 322 w 2793"/>
                <a:gd name="T33" fmla="*/ 0 h 3411"/>
                <a:gd name="T34" fmla="*/ 0 w 2793"/>
                <a:gd name="T35" fmla="*/ 321 h 3411"/>
                <a:gd name="T36" fmla="*/ 0 w 2793"/>
                <a:gd name="T37" fmla="*/ 3089 h 3411"/>
                <a:gd name="T38" fmla="*/ 0 w 2793"/>
                <a:gd name="T39" fmla="*/ 3089 h 3411"/>
                <a:gd name="T40" fmla="*/ 322 w 2793"/>
                <a:gd name="T41" fmla="*/ 3410 h 3411"/>
                <a:gd name="T42" fmla="*/ 2470 w 2793"/>
                <a:gd name="T43" fmla="*/ 3410 h 3411"/>
                <a:gd name="T44" fmla="*/ 2470 w 2793"/>
                <a:gd name="T45" fmla="*/ 3410 h 3411"/>
                <a:gd name="T46" fmla="*/ 2792 w 2793"/>
                <a:gd name="T47" fmla="*/ 3089 h 3411"/>
                <a:gd name="T48" fmla="*/ 2792 w 2793"/>
                <a:gd name="T49" fmla="*/ 321 h 3411"/>
                <a:gd name="T50" fmla="*/ 2792 w 2793"/>
                <a:gd name="T51" fmla="*/ 321 h 3411"/>
                <a:gd name="T52" fmla="*/ 2470 w 2793"/>
                <a:gd name="T53" fmla="*/ 0 h 3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793" h="3411">
                  <a:moveTo>
                    <a:pt x="2751" y="3089"/>
                  </a:moveTo>
                  <a:lnTo>
                    <a:pt x="2751" y="3089"/>
                  </a:lnTo>
                  <a:cubicBezTo>
                    <a:pt x="2751" y="3244"/>
                    <a:pt x="2625" y="3370"/>
                    <a:pt x="2470" y="3370"/>
                  </a:cubicBezTo>
                  <a:lnTo>
                    <a:pt x="322" y="3370"/>
                  </a:lnTo>
                  <a:lnTo>
                    <a:pt x="322" y="3370"/>
                  </a:lnTo>
                  <a:cubicBezTo>
                    <a:pt x="167" y="3370"/>
                    <a:pt x="41" y="3244"/>
                    <a:pt x="41" y="3089"/>
                  </a:cubicBezTo>
                  <a:lnTo>
                    <a:pt x="41" y="935"/>
                  </a:lnTo>
                  <a:lnTo>
                    <a:pt x="2751" y="935"/>
                  </a:lnTo>
                  <a:lnTo>
                    <a:pt x="2751" y="3089"/>
                  </a:lnTo>
                  <a:close/>
                  <a:moveTo>
                    <a:pt x="2470" y="0"/>
                  </a:moveTo>
                  <a:lnTo>
                    <a:pt x="1725" y="0"/>
                  </a:lnTo>
                  <a:lnTo>
                    <a:pt x="1725" y="0"/>
                  </a:lnTo>
                  <a:cubicBezTo>
                    <a:pt x="1679" y="139"/>
                    <a:pt x="1549" y="239"/>
                    <a:pt x="1396" y="239"/>
                  </a:cubicBezTo>
                  <a:lnTo>
                    <a:pt x="1396" y="239"/>
                  </a:lnTo>
                  <a:cubicBezTo>
                    <a:pt x="1242" y="239"/>
                    <a:pt x="1112" y="139"/>
                    <a:pt x="1067" y="0"/>
                  </a:cubicBezTo>
                  <a:lnTo>
                    <a:pt x="322" y="0"/>
                  </a:lnTo>
                  <a:lnTo>
                    <a:pt x="322" y="0"/>
                  </a:lnTo>
                  <a:cubicBezTo>
                    <a:pt x="144" y="0"/>
                    <a:pt x="0" y="145"/>
                    <a:pt x="0" y="321"/>
                  </a:cubicBezTo>
                  <a:lnTo>
                    <a:pt x="0" y="3089"/>
                  </a:lnTo>
                  <a:lnTo>
                    <a:pt x="0" y="3089"/>
                  </a:lnTo>
                  <a:cubicBezTo>
                    <a:pt x="0" y="3266"/>
                    <a:pt x="144" y="3410"/>
                    <a:pt x="322" y="3410"/>
                  </a:cubicBezTo>
                  <a:lnTo>
                    <a:pt x="2470" y="3410"/>
                  </a:lnTo>
                  <a:lnTo>
                    <a:pt x="2470" y="3410"/>
                  </a:lnTo>
                  <a:cubicBezTo>
                    <a:pt x="2648" y="3410"/>
                    <a:pt x="2792" y="3266"/>
                    <a:pt x="2792" y="3089"/>
                  </a:cubicBezTo>
                  <a:lnTo>
                    <a:pt x="2792" y="321"/>
                  </a:lnTo>
                  <a:lnTo>
                    <a:pt x="2792" y="321"/>
                  </a:lnTo>
                  <a:cubicBezTo>
                    <a:pt x="2792" y="145"/>
                    <a:pt x="2648" y="0"/>
                    <a:pt x="24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900" dirty="0">
                <a:latin typeface="DM Sans" pitchFamily="2" charset="77"/>
              </a:endParaRPr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3789D20C-19B4-4019-8D6E-87FA73DFDA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0323" y="1411612"/>
              <a:ext cx="381758" cy="381760"/>
            </a:xfrm>
            <a:custGeom>
              <a:avLst/>
              <a:gdLst>
                <a:gd name="T0" fmla="*/ 305 w 611"/>
                <a:gd name="T1" fmla="*/ 0 h 611"/>
                <a:gd name="T2" fmla="*/ 305 w 611"/>
                <a:gd name="T3" fmla="*/ 0 h 611"/>
                <a:gd name="T4" fmla="*/ 0 w 611"/>
                <a:gd name="T5" fmla="*/ 305 h 611"/>
                <a:gd name="T6" fmla="*/ 0 w 611"/>
                <a:gd name="T7" fmla="*/ 305 h 611"/>
                <a:gd name="T8" fmla="*/ 305 w 611"/>
                <a:gd name="T9" fmla="*/ 610 h 611"/>
                <a:gd name="T10" fmla="*/ 305 w 611"/>
                <a:gd name="T11" fmla="*/ 610 h 611"/>
                <a:gd name="T12" fmla="*/ 610 w 611"/>
                <a:gd name="T13" fmla="*/ 305 h 611"/>
                <a:gd name="T14" fmla="*/ 610 w 611"/>
                <a:gd name="T15" fmla="*/ 305 h 611"/>
                <a:gd name="T16" fmla="*/ 305 w 611"/>
                <a:gd name="T17" fmla="*/ 0 h 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1" h="611">
                  <a:moveTo>
                    <a:pt x="305" y="0"/>
                  </a:moveTo>
                  <a:lnTo>
                    <a:pt x="305" y="0"/>
                  </a:lnTo>
                  <a:cubicBezTo>
                    <a:pt x="136" y="0"/>
                    <a:pt x="0" y="136"/>
                    <a:pt x="0" y="305"/>
                  </a:cubicBezTo>
                  <a:lnTo>
                    <a:pt x="0" y="305"/>
                  </a:lnTo>
                  <a:cubicBezTo>
                    <a:pt x="0" y="474"/>
                    <a:pt x="136" y="610"/>
                    <a:pt x="305" y="610"/>
                  </a:cubicBezTo>
                  <a:lnTo>
                    <a:pt x="305" y="610"/>
                  </a:lnTo>
                  <a:cubicBezTo>
                    <a:pt x="473" y="610"/>
                    <a:pt x="610" y="474"/>
                    <a:pt x="610" y="305"/>
                  </a:cubicBezTo>
                  <a:lnTo>
                    <a:pt x="610" y="305"/>
                  </a:lnTo>
                  <a:cubicBezTo>
                    <a:pt x="610" y="136"/>
                    <a:pt x="473" y="0"/>
                    <a:pt x="305" y="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900" dirty="0">
                <a:latin typeface="DM Sans" pitchFamily="2" charset="77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036ADC5-DAA7-4DB3-B051-70A5159F4D93}"/>
                </a:ext>
              </a:extLst>
            </p:cNvPr>
            <p:cNvSpPr txBox="1"/>
            <p:nvPr/>
          </p:nvSpPr>
          <p:spPr>
            <a:xfrm>
              <a:off x="860405" y="2400469"/>
              <a:ext cx="1503800" cy="32316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sz="1300" spc="-15" dirty="0">
                  <a:latin typeface="DM Sans" pitchFamily="2" charset="77"/>
                </a:rPr>
                <a:t>Design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7E0FD5C-1C58-4A78-B33A-C8E4E73BF192}"/>
                </a:ext>
              </a:extLst>
            </p:cNvPr>
            <p:cNvSpPr txBox="1"/>
            <p:nvPr/>
          </p:nvSpPr>
          <p:spPr>
            <a:xfrm>
              <a:off x="1451321" y="1414979"/>
              <a:ext cx="299762" cy="36484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>
                <a:lnSpc>
                  <a:spcPts val="2160"/>
                </a:lnSpc>
              </a:pPr>
              <a:r>
                <a:rPr lang="en-US" b="1" spc="-15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642459" y="1261669"/>
            <a:ext cx="1526005" cy="1626362"/>
            <a:chOff x="838200" y="1411612"/>
            <a:chExt cx="1526005" cy="1626362"/>
          </a:xfrm>
        </p:grpSpPr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D94D75D0-B869-4A9F-ABEE-107BDAB9C4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8200" y="1670401"/>
              <a:ext cx="1526005" cy="1367573"/>
            </a:xfrm>
            <a:custGeom>
              <a:avLst/>
              <a:gdLst>
                <a:gd name="T0" fmla="*/ 2751 w 2793"/>
                <a:gd name="T1" fmla="*/ 3089 h 3411"/>
                <a:gd name="T2" fmla="*/ 2751 w 2793"/>
                <a:gd name="T3" fmla="*/ 3089 h 3411"/>
                <a:gd name="T4" fmla="*/ 2470 w 2793"/>
                <a:gd name="T5" fmla="*/ 3370 h 3411"/>
                <a:gd name="T6" fmla="*/ 322 w 2793"/>
                <a:gd name="T7" fmla="*/ 3370 h 3411"/>
                <a:gd name="T8" fmla="*/ 322 w 2793"/>
                <a:gd name="T9" fmla="*/ 3370 h 3411"/>
                <a:gd name="T10" fmla="*/ 41 w 2793"/>
                <a:gd name="T11" fmla="*/ 3089 h 3411"/>
                <a:gd name="T12" fmla="*/ 41 w 2793"/>
                <a:gd name="T13" fmla="*/ 935 h 3411"/>
                <a:gd name="T14" fmla="*/ 2751 w 2793"/>
                <a:gd name="T15" fmla="*/ 935 h 3411"/>
                <a:gd name="T16" fmla="*/ 2751 w 2793"/>
                <a:gd name="T17" fmla="*/ 3089 h 3411"/>
                <a:gd name="T18" fmla="*/ 2470 w 2793"/>
                <a:gd name="T19" fmla="*/ 0 h 3411"/>
                <a:gd name="T20" fmla="*/ 1725 w 2793"/>
                <a:gd name="T21" fmla="*/ 0 h 3411"/>
                <a:gd name="T22" fmla="*/ 1725 w 2793"/>
                <a:gd name="T23" fmla="*/ 0 h 3411"/>
                <a:gd name="T24" fmla="*/ 1396 w 2793"/>
                <a:gd name="T25" fmla="*/ 239 h 3411"/>
                <a:gd name="T26" fmla="*/ 1396 w 2793"/>
                <a:gd name="T27" fmla="*/ 239 h 3411"/>
                <a:gd name="T28" fmla="*/ 1067 w 2793"/>
                <a:gd name="T29" fmla="*/ 0 h 3411"/>
                <a:gd name="T30" fmla="*/ 322 w 2793"/>
                <a:gd name="T31" fmla="*/ 0 h 3411"/>
                <a:gd name="T32" fmla="*/ 322 w 2793"/>
                <a:gd name="T33" fmla="*/ 0 h 3411"/>
                <a:gd name="T34" fmla="*/ 0 w 2793"/>
                <a:gd name="T35" fmla="*/ 321 h 3411"/>
                <a:gd name="T36" fmla="*/ 0 w 2793"/>
                <a:gd name="T37" fmla="*/ 3089 h 3411"/>
                <a:gd name="T38" fmla="*/ 0 w 2793"/>
                <a:gd name="T39" fmla="*/ 3089 h 3411"/>
                <a:gd name="T40" fmla="*/ 322 w 2793"/>
                <a:gd name="T41" fmla="*/ 3410 h 3411"/>
                <a:gd name="T42" fmla="*/ 2470 w 2793"/>
                <a:gd name="T43" fmla="*/ 3410 h 3411"/>
                <a:gd name="T44" fmla="*/ 2470 w 2793"/>
                <a:gd name="T45" fmla="*/ 3410 h 3411"/>
                <a:gd name="T46" fmla="*/ 2792 w 2793"/>
                <a:gd name="T47" fmla="*/ 3089 h 3411"/>
                <a:gd name="T48" fmla="*/ 2792 w 2793"/>
                <a:gd name="T49" fmla="*/ 321 h 3411"/>
                <a:gd name="T50" fmla="*/ 2792 w 2793"/>
                <a:gd name="T51" fmla="*/ 321 h 3411"/>
                <a:gd name="T52" fmla="*/ 2470 w 2793"/>
                <a:gd name="T53" fmla="*/ 0 h 3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793" h="3411">
                  <a:moveTo>
                    <a:pt x="2751" y="3089"/>
                  </a:moveTo>
                  <a:lnTo>
                    <a:pt x="2751" y="3089"/>
                  </a:lnTo>
                  <a:cubicBezTo>
                    <a:pt x="2751" y="3244"/>
                    <a:pt x="2625" y="3370"/>
                    <a:pt x="2470" y="3370"/>
                  </a:cubicBezTo>
                  <a:lnTo>
                    <a:pt x="322" y="3370"/>
                  </a:lnTo>
                  <a:lnTo>
                    <a:pt x="322" y="3370"/>
                  </a:lnTo>
                  <a:cubicBezTo>
                    <a:pt x="167" y="3370"/>
                    <a:pt x="41" y="3244"/>
                    <a:pt x="41" y="3089"/>
                  </a:cubicBezTo>
                  <a:lnTo>
                    <a:pt x="41" y="935"/>
                  </a:lnTo>
                  <a:lnTo>
                    <a:pt x="2751" y="935"/>
                  </a:lnTo>
                  <a:lnTo>
                    <a:pt x="2751" y="3089"/>
                  </a:lnTo>
                  <a:close/>
                  <a:moveTo>
                    <a:pt x="2470" y="0"/>
                  </a:moveTo>
                  <a:lnTo>
                    <a:pt x="1725" y="0"/>
                  </a:lnTo>
                  <a:lnTo>
                    <a:pt x="1725" y="0"/>
                  </a:lnTo>
                  <a:cubicBezTo>
                    <a:pt x="1679" y="139"/>
                    <a:pt x="1549" y="239"/>
                    <a:pt x="1396" y="239"/>
                  </a:cubicBezTo>
                  <a:lnTo>
                    <a:pt x="1396" y="239"/>
                  </a:lnTo>
                  <a:cubicBezTo>
                    <a:pt x="1242" y="239"/>
                    <a:pt x="1112" y="139"/>
                    <a:pt x="1067" y="0"/>
                  </a:cubicBezTo>
                  <a:lnTo>
                    <a:pt x="322" y="0"/>
                  </a:lnTo>
                  <a:lnTo>
                    <a:pt x="322" y="0"/>
                  </a:lnTo>
                  <a:cubicBezTo>
                    <a:pt x="144" y="0"/>
                    <a:pt x="0" y="145"/>
                    <a:pt x="0" y="321"/>
                  </a:cubicBezTo>
                  <a:lnTo>
                    <a:pt x="0" y="3089"/>
                  </a:lnTo>
                  <a:lnTo>
                    <a:pt x="0" y="3089"/>
                  </a:lnTo>
                  <a:cubicBezTo>
                    <a:pt x="0" y="3266"/>
                    <a:pt x="144" y="3410"/>
                    <a:pt x="322" y="3410"/>
                  </a:cubicBezTo>
                  <a:lnTo>
                    <a:pt x="2470" y="3410"/>
                  </a:lnTo>
                  <a:lnTo>
                    <a:pt x="2470" y="3410"/>
                  </a:lnTo>
                  <a:cubicBezTo>
                    <a:pt x="2648" y="3410"/>
                    <a:pt x="2792" y="3266"/>
                    <a:pt x="2792" y="3089"/>
                  </a:cubicBezTo>
                  <a:lnTo>
                    <a:pt x="2792" y="321"/>
                  </a:lnTo>
                  <a:lnTo>
                    <a:pt x="2792" y="321"/>
                  </a:lnTo>
                  <a:cubicBezTo>
                    <a:pt x="2792" y="145"/>
                    <a:pt x="2648" y="0"/>
                    <a:pt x="24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900" dirty="0">
                <a:latin typeface="DM Sans" pitchFamily="2" charset="77"/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3789D20C-19B4-4019-8D6E-87FA73DFDA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0323" y="1411612"/>
              <a:ext cx="381758" cy="381760"/>
            </a:xfrm>
            <a:custGeom>
              <a:avLst/>
              <a:gdLst>
                <a:gd name="T0" fmla="*/ 305 w 611"/>
                <a:gd name="T1" fmla="*/ 0 h 611"/>
                <a:gd name="T2" fmla="*/ 305 w 611"/>
                <a:gd name="T3" fmla="*/ 0 h 611"/>
                <a:gd name="T4" fmla="*/ 0 w 611"/>
                <a:gd name="T5" fmla="*/ 305 h 611"/>
                <a:gd name="T6" fmla="*/ 0 w 611"/>
                <a:gd name="T7" fmla="*/ 305 h 611"/>
                <a:gd name="T8" fmla="*/ 305 w 611"/>
                <a:gd name="T9" fmla="*/ 610 h 611"/>
                <a:gd name="T10" fmla="*/ 305 w 611"/>
                <a:gd name="T11" fmla="*/ 610 h 611"/>
                <a:gd name="T12" fmla="*/ 610 w 611"/>
                <a:gd name="T13" fmla="*/ 305 h 611"/>
                <a:gd name="T14" fmla="*/ 610 w 611"/>
                <a:gd name="T15" fmla="*/ 305 h 611"/>
                <a:gd name="T16" fmla="*/ 305 w 611"/>
                <a:gd name="T17" fmla="*/ 0 h 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1" h="611">
                  <a:moveTo>
                    <a:pt x="305" y="0"/>
                  </a:moveTo>
                  <a:lnTo>
                    <a:pt x="305" y="0"/>
                  </a:lnTo>
                  <a:cubicBezTo>
                    <a:pt x="136" y="0"/>
                    <a:pt x="0" y="136"/>
                    <a:pt x="0" y="305"/>
                  </a:cubicBezTo>
                  <a:lnTo>
                    <a:pt x="0" y="305"/>
                  </a:lnTo>
                  <a:cubicBezTo>
                    <a:pt x="0" y="474"/>
                    <a:pt x="136" y="610"/>
                    <a:pt x="305" y="610"/>
                  </a:cubicBezTo>
                  <a:lnTo>
                    <a:pt x="305" y="610"/>
                  </a:lnTo>
                  <a:cubicBezTo>
                    <a:pt x="473" y="610"/>
                    <a:pt x="610" y="474"/>
                    <a:pt x="610" y="305"/>
                  </a:cubicBezTo>
                  <a:lnTo>
                    <a:pt x="610" y="305"/>
                  </a:lnTo>
                  <a:cubicBezTo>
                    <a:pt x="610" y="136"/>
                    <a:pt x="473" y="0"/>
                    <a:pt x="305" y="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900" dirty="0">
                <a:latin typeface="DM Sans" pitchFamily="2" charset="77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036ADC5-DAA7-4DB3-B051-70A5159F4D93}"/>
                </a:ext>
              </a:extLst>
            </p:cNvPr>
            <p:cNvSpPr txBox="1"/>
            <p:nvPr/>
          </p:nvSpPr>
          <p:spPr>
            <a:xfrm>
              <a:off x="860405" y="2400469"/>
              <a:ext cx="1503800" cy="3032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sz="1300" spc="-15" dirty="0">
                  <a:latin typeface="DM Sans" pitchFamily="2" charset="77"/>
                </a:rPr>
                <a:t>Collection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7E0FD5C-1C58-4A78-B33A-C8E4E73BF192}"/>
                </a:ext>
              </a:extLst>
            </p:cNvPr>
            <p:cNvSpPr txBox="1"/>
            <p:nvPr/>
          </p:nvSpPr>
          <p:spPr>
            <a:xfrm>
              <a:off x="1451321" y="1414979"/>
              <a:ext cx="299762" cy="36484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>
                <a:lnSpc>
                  <a:spcPts val="2160"/>
                </a:lnSpc>
              </a:pPr>
              <a:r>
                <a:rPr lang="en-US" b="1" spc="-15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379184" y="1261669"/>
            <a:ext cx="1526005" cy="1626362"/>
            <a:chOff x="838200" y="1411612"/>
            <a:chExt cx="1526005" cy="1626362"/>
          </a:xfrm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D94D75D0-B869-4A9F-ABEE-107BDAB9C4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8200" y="1670401"/>
              <a:ext cx="1526005" cy="1367573"/>
            </a:xfrm>
            <a:custGeom>
              <a:avLst/>
              <a:gdLst>
                <a:gd name="T0" fmla="*/ 2751 w 2793"/>
                <a:gd name="T1" fmla="*/ 3089 h 3411"/>
                <a:gd name="T2" fmla="*/ 2751 w 2793"/>
                <a:gd name="T3" fmla="*/ 3089 h 3411"/>
                <a:gd name="T4" fmla="*/ 2470 w 2793"/>
                <a:gd name="T5" fmla="*/ 3370 h 3411"/>
                <a:gd name="T6" fmla="*/ 322 w 2793"/>
                <a:gd name="T7" fmla="*/ 3370 h 3411"/>
                <a:gd name="T8" fmla="*/ 322 w 2793"/>
                <a:gd name="T9" fmla="*/ 3370 h 3411"/>
                <a:gd name="T10" fmla="*/ 41 w 2793"/>
                <a:gd name="T11" fmla="*/ 3089 h 3411"/>
                <a:gd name="T12" fmla="*/ 41 w 2793"/>
                <a:gd name="T13" fmla="*/ 935 h 3411"/>
                <a:gd name="T14" fmla="*/ 2751 w 2793"/>
                <a:gd name="T15" fmla="*/ 935 h 3411"/>
                <a:gd name="T16" fmla="*/ 2751 w 2793"/>
                <a:gd name="T17" fmla="*/ 3089 h 3411"/>
                <a:gd name="T18" fmla="*/ 2470 w 2793"/>
                <a:gd name="T19" fmla="*/ 0 h 3411"/>
                <a:gd name="T20" fmla="*/ 1725 w 2793"/>
                <a:gd name="T21" fmla="*/ 0 h 3411"/>
                <a:gd name="T22" fmla="*/ 1725 w 2793"/>
                <a:gd name="T23" fmla="*/ 0 h 3411"/>
                <a:gd name="T24" fmla="*/ 1396 w 2793"/>
                <a:gd name="T25" fmla="*/ 239 h 3411"/>
                <a:gd name="T26" fmla="*/ 1396 w 2793"/>
                <a:gd name="T27" fmla="*/ 239 h 3411"/>
                <a:gd name="T28" fmla="*/ 1067 w 2793"/>
                <a:gd name="T29" fmla="*/ 0 h 3411"/>
                <a:gd name="T30" fmla="*/ 322 w 2793"/>
                <a:gd name="T31" fmla="*/ 0 h 3411"/>
                <a:gd name="T32" fmla="*/ 322 w 2793"/>
                <a:gd name="T33" fmla="*/ 0 h 3411"/>
                <a:gd name="T34" fmla="*/ 0 w 2793"/>
                <a:gd name="T35" fmla="*/ 321 h 3411"/>
                <a:gd name="T36" fmla="*/ 0 w 2793"/>
                <a:gd name="T37" fmla="*/ 3089 h 3411"/>
                <a:gd name="T38" fmla="*/ 0 w 2793"/>
                <a:gd name="T39" fmla="*/ 3089 h 3411"/>
                <a:gd name="T40" fmla="*/ 322 w 2793"/>
                <a:gd name="T41" fmla="*/ 3410 h 3411"/>
                <a:gd name="T42" fmla="*/ 2470 w 2793"/>
                <a:gd name="T43" fmla="*/ 3410 h 3411"/>
                <a:gd name="T44" fmla="*/ 2470 w 2793"/>
                <a:gd name="T45" fmla="*/ 3410 h 3411"/>
                <a:gd name="T46" fmla="*/ 2792 w 2793"/>
                <a:gd name="T47" fmla="*/ 3089 h 3411"/>
                <a:gd name="T48" fmla="*/ 2792 w 2793"/>
                <a:gd name="T49" fmla="*/ 321 h 3411"/>
                <a:gd name="T50" fmla="*/ 2792 w 2793"/>
                <a:gd name="T51" fmla="*/ 321 h 3411"/>
                <a:gd name="T52" fmla="*/ 2470 w 2793"/>
                <a:gd name="T53" fmla="*/ 0 h 3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793" h="3411">
                  <a:moveTo>
                    <a:pt x="2751" y="3089"/>
                  </a:moveTo>
                  <a:lnTo>
                    <a:pt x="2751" y="3089"/>
                  </a:lnTo>
                  <a:cubicBezTo>
                    <a:pt x="2751" y="3244"/>
                    <a:pt x="2625" y="3370"/>
                    <a:pt x="2470" y="3370"/>
                  </a:cubicBezTo>
                  <a:lnTo>
                    <a:pt x="322" y="3370"/>
                  </a:lnTo>
                  <a:lnTo>
                    <a:pt x="322" y="3370"/>
                  </a:lnTo>
                  <a:cubicBezTo>
                    <a:pt x="167" y="3370"/>
                    <a:pt x="41" y="3244"/>
                    <a:pt x="41" y="3089"/>
                  </a:cubicBezTo>
                  <a:lnTo>
                    <a:pt x="41" y="935"/>
                  </a:lnTo>
                  <a:lnTo>
                    <a:pt x="2751" y="935"/>
                  </a:lnTo>
                  <a:lnTo>
                    <a:pt x="2751" y="3089"/>
                  </a:lnTo>
                  <a:close/>
                  <a:moveTo>
                    <a:pt x="2470" y="0"/>
                  </a:moveTo>
                  <a:lnTo>
                    <a:pt x="1725" y="0"/>
                  </a:lnTo>
                  <a:lnTo>
                    <a:pt x="1725" y="0"/>
                  </a:lnTo>
                  <a:cubicBezTo>
                    <a:pt x="1679" y="139"/>
                    <a:pt x="1549" y="239"/>
                    <a:pt x="1396" y="239"/>
                  </a:cubicBezTo>
                  <a:lnTo>
                    <a:pt x="1396" y="239"/>
                  </a:lnTo>
                  <a:cubicBezTo>
                    <a:pt x="1242" y="239"/>
                    <a:pt x="1112" y="139"/>
                    <a:pt x="1067" y="0"/>
                  </a:cubicBezTo>
                  <a:lnTo>
                    <a:pt x="322" y="0"/>
                  </a:lnTo>
                  <a:lnTo>
                    <a:pt x="322" y="0"/>
                  </a:lnTo>
                  <a:cubicBezTo>
                    <a:pt x="144" y="0"/>
                    <a:pt x="0" y="145"/>
                    <a:pt x="0" y="321"/>
                  </a:cubicBezTo>
                  <a:lnTo>
                    <a:pt x="0" y="3089"/>
                  </a:lnTo>
                  <a:lnTo>
                    <a:pt x="0" y="3089"/>
                  </a:lnTo>
                  <a:cubicBezTo>
                    <a:pt x="0" y="3266"/>
                    <a:pt x="144" y="3410"/>
                    <a:pt x="322" y="3410"/>
                  </a:cubicBezTo>
                  <a:lnTo>
                    <a:pt x="2470" y="3410"/>
                  </a:lnTo>
                  <a:lnTo>
                    <a:pt x="2470" y="3410"/>
                  </a:lnTo>
                  <a:cubicBezTo>
                    <a:pt x="2648" y="3410"/>
                    <a:pt x="2792" y="3266"/>
                    <a:pt x="2792" y="3089"/>
                  </a:cubicBezTo>
                  <a:lnTo>
                    <a:pt x="2792" y="321"/>
                  </a:lnTo>
                  <a:lnTo>
                    <a:pt x="2792" y="321"/>
                  </a:lnTo>
                  <a:cubicBezTo>
                    <a:pt x="2792" y="145"/>
                    <a:pt x="2648" y="0"/>
                    <a:pt x="24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900" dirty="0">
                <a:latin typeface="DM Sans" pitchFamily="2" charset="77"/>
              </a:endParaRP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3789D20C-19B4-4019-8D6E-87FA73DFDA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0323" y="1411612"/>
              <a:ext cx="381758" cy="381760"/>
            </a:xfrm>
            <a:custGeom>
              <a:avLst/>
              <a:gdLst>
                <a:gd name="T0" fmla="*/ 305 w 611"/>
                <a:gd name="T1" fmla="*/ 0 h 611"/>
                <a:gd name="T2" fmla="*/ 305 w 611"/>
                <a:gd name="T3" fmla="*/ 0 h 611"/>
                <a:gd name="T4" fmla="*/ 0 w 611"/>
                <a:gd name="T5" fmla="*/ 305 h 611"/>
                <a:gd name="T6" fmla="*/ 0 w 611"/>
                <a:gd name="T7" fmla="*/ 305 h 611"/>
                <a:gd name="T8" fmla="*/ 305 w 611"/>
                <a:gd name="T9" fmla="*/ 610 h 611"/>
                <a:gd name="T10" fmla="*/ 305 w 611"/>
                <a:gd name="T11" fmla="*/ 610 h 611"/>
                <a:gd name="T12" fmla="*/ 610 w 611"/>
                <a:gd name="T13" fmla="*/ 305 h 611"/>
                <a:gd name="T14" fmla="*/ 610 w 611"/>
                <a:gd name="T15" fmla="*/ 305 h 611"/>
                <a:gd name="T16" fmla="*/ 305 w 611"/>
                <a:gd name="T17" fmla="*/ 0 h 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1" h="611">
                  <a:moveTo>
                    <a:pt x="305" y="0"/>
                  </a:moveTo>
                  <a:lnTo>
                    <a:pt x="305" y="0"/>
                  </a:lnTo>
                  <a:cubicBezTo>
                    <a:pt x="136" y="0"/>
                    <a:pt x="0" y="136"/>
                    <a:pt x="0" y="305"/>
                  </a:cubicBezTo>
                  <a:lnTo>
                    <a:pt x="0" y="305"/>
                  </a:lnTo>
                  <a:cubicBezTo>
                    <a:pt x="0" y="474"/>
                    <a:pt x="136" y="610"/>
                    <a:pt x="305" y="610"/>
                  </a:cubicBezTo>
                  <a:lnTo>
                    <a:pt x="305" y="610"/>
                  </a:lnTo>
                  <a:cubicBezTo>
                    <a:pt x="473" y="610"/>
                    <a:pt x="610" y="474"/>
                    <a:pt x="610" y="305"/>
                  </a:cubicBezTo>
                  <a:lnTo>
                    <a:pt x="610" y="305"/>
                  </a:lnTo>
                  <a:cubicBezTo>
                    <a:pt x="610" y="136"/>
                    <a:pt x="473" y="0"/>
                    <a:pt x="305" y="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900" dirty="0">
                <a:latin typeface="DM Sans" pitchFamily="2" charset="77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036ADC5-DAA7-4DB3-B051-70A5159F4D93}"/>
                </a:ext>
              </a:extLst>
            </p:cNvPr>
            <p:cNvSpPr txBox="1"/>
            <p:nvPr/>
          </p:nvSpPr>
          <p:spPr>
            <a:xfrm>
              <a:off x="860405" y="2400469"/>
              <a:ext cx="1503800" cy="3032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sz="1300" spc="-15" dirty="0">
                  <a:latin typeface="DM Sans" pitchFamily="2" charset="77"/>
                </a:rPr>
                <a:t>Editing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7E0FD5C-1C58-4A78-B33A-C8E4E73BF192}"/>
                </a:ext>
              </a:extLst>
            </p:cNvPr>
            <p:cNvSpPr txBox="1"/>
            <p:nvPr/>
          </p:nvSpPr>
          <p:spPr>
            <a:xfrm>
              <a:off x="1451321" y="1414979"/>
              <a:ext cx="299762" cy="36484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>
                <a:lnSpc>
                  <a:spcPts val="2160"/>
                </a:lnSpc>
              </a:pPr>
              <a:r>
                <a:rPr lang="en-US" b="1" spc="-15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115909" y="1261669"/>
            <a:ext cx="1526005" cy="1626362"/>
            <a:chOff x="838200" y="1411612"/>
            <a:chExt cx="1526005" cy="1626362"/>
          </a:xfrm>
        </p:grpSpPr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D94D75D0-B869-4A9F-ABEE-107BDAB9C4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8200" y="1670401"/>
              <a:ext cx="1526005" cy="1367573"/>
            </a:xfrm>
            <a:custGeom>
              <a:avLst/>
              <a:gdLst>
                <a:gd name="T0" fmla="*/ 2751 w 2793"/>
                <a:gd name="T1" fmla="*/ 3089 h 3411"/>
                <a:gd name="T2" fmla="*/ 2751 w 2793"/>
                <a:gd name="T3" fmla="*/ 3089 h 3411"/>
                <a:gd name="T4" fmla="*/ 2470 w 2793"/>
                <a:gd name="T5" fmla="*/ 3370 h 3411"/>
                <a:gd name="T6" fmla="*/ 322 w 2793"/>
                <a:gd name="T7" fmla="*/ 3370 h 3411"/>
                <a:gd name="T8" fmla="*/ 322 w 2793"/>
                <a:gd name="T9" fmla="*/ 3370 h 3411"/>
                <a:gd name="T10" fmla="*/ 41 w 2793"/>
                <a:gd name="T11" fmla="*/ 3089 h 3411"/>
                <a:gd name="T12" fmla="*/ 41 w 2793"/>
                <a:gd name="T13" fmla="*/ 935 h 3411"/>
                <a:gd name="T14" fmla="*/ 2751 w 2793"/>
                <a:gd name="T15" fmla="*/ 935 h 3411"/>
                <a:gd name="T16" fmla="*/ 2751 w 2793"/>
                <a:gd name="T17" fmla="*/ 3089 h 3411"/>
                <a:gd name="T18" fmla="*/ 2470 w 2793"/>
                <a:gd name="T19" fmla="*/ 0 h 3411"/>
                <a:gd name="T20" fmla="*/ 1725 w 2793"/>
                <a:gd name="T21" fmla="*/ 0 h 3411"/>
                <a:gd name="T22" fmla="*/ 1725 w 2793"/>
                <a:gd name="T23" fmla="*/ 0 h 3411"/>
                <a:gd name="T24" fmla="*/ 1396 w 2793"/>
                <a:gd name="T25" fmla="*/ 239 h 3411"/>
                <a:gd name="T26" fmla="*/ 1396 w 2793"/>
                <a:gd name="T27" fmla="*/ 239 h 3411"/>
                <a:gd name="T28" fmla="*/ 1067 w 2793"/>
                <a:gd name="T29" fmla="*/ 0 h 3411"/>
                <a:gd name="T30" fmla="*/ 322 w 2793"/>
                <a:gd name="T31" fmla="*/ 0 h 3411"/>
                <a:gd name="T32" fmla="*/ 322 w 2793"/>
                <a:gd name="T33" fmla="*/ 0 h 3411"/>
                <a:gd name="T34" fmla="*/ 0 w 2793"/>
                <a:gd name="T35" fmla="*/ 321 h 3411"/>
                <a:gd name="T36" fmla="*/ 0 w 2793"/>
                <a:gd name="T37" fmla="*/ 3089 h 3411"/>
                <a:gd name="T38" fmla="*/ 0 w 2793"/>
                <a:gd name="T39" fmla="*/ 3089 h 3411"/>
                <a:gd name="T40" fmla="*/ 322 w 2793"/>
                <a:gd name="T41" fmla="*/ 3410 h 3411"/>
                <a:gd name="T42" fmla="*/ 2470 w 2793"/>
                <a:gd name="T43" fmla="*/ 3410 h 3411"/>
                <a:gd name="T44" fmla="*/ 2470 w 2793"/>
                <a:gd name="T45" fmla="*/ 3410 h 3411"/>
                <a:gd name="T46" fmla="*/ 2792 w 2793"/>
                <a:gd name="T47" fmla="*/ 3089 h 3411"/>
                <a:gd name="T48" fmla="*/ 2792 w 2793"/>
                <a:gd name="T49" fmla="*/ 321 h 3411"/>
                <a:gd name="T50" fmla="*/ 2792 w 2793"/>
                <a:gd name="T51" fmla="*/ 321 h 3411"/>
                <a:gd name="T52" fmla="*/ 2470 w 2793"/>
                <a:gd name="T53" fmla="*/ 0 h 3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793" h="3411">
                  <a:moveTo>
                    <a:pt x="2751" y="3089"/>
                  </a:moveTo>
                  <a:lnTo>
                    <a:pt x="2751" y="3089"/>
                  </a:lnTo>
                  <a:cubicBezTo>
                    <a:pt x="2751" y="3244"/>
                    <a:pt x="2625" y="3370"/>
                    <a:pt x="2470" y="3370"/>
                  </a:cubicBezTo>
                  <a:lnTo>
                    <a:pt x="322" y="3370"/>
                  </a:lnTo>
                  <a:lnTo>
                    <a:pt x="322" y="3370"/>
                  </a:lnTo>
                  <a:cubicBezTo>
                    <a:pt x="167" y="3370"/>
                    <a:pt x="41" y="3244"/>
                    <a:pt x="41" y="3089"/>
                  </a:cubicBezTo>
                  <a:lnTo>
                    <a:pt x="41" y="935"/>
                  </a:lnTo>
                  <a:lnTo>
                    <a:pt x="2751" y="935"/>
                  </a:lnTo>
                  <a:lnTo>
                    <a:pt x="2751" y="3089"/>
                  </a:lnTo>
                  <a:close/>
                  <a:moveTo>
                    <a:pt x="2470" y="0"/>
                  </a:moveTo>
                  <a:lnTo>
                    <a:pt x="1725" y="0"/>
                  </a:lnTo>
                  <a:lnTo>
                    <a:pt x="1725" y="0"/>
                  </a:lnTo>
                  <a:cubicBezTo>
                    <a:pt x="1679" y="139"/>
                    <a:pt x="1549" y="239"/>
                    <a:pt x="1396" y="239"/>
                  </a:cubicBezTo>
                  <a:lnTo>
                    <a:pt x="1396" y="239"/>
                  </a:lnTo>
                  <a:cubicBezTo>
                    <a:pt x="1242" y="239"/>
                    <a:pt x="1112" y="139"/>
                    <a:pt x="1067" y="0"/>
                  </a:cubicBezTo>
                  <a:lnTo>
                    <a:pt x="322" y="0"/>
                  </a:lnTo>
                  <a:lnTo>
                    <a:pt x="322" y="0"/>
                  </a:lnTo>
                  <a:cubicBezTo>
                    <a:pt x="144" y="0"/>
                    <a:pt x="0" y="145"/>
                    <a:pt x="0" y="321"/>
                  </a:cubicBezTo>
                  <a:lnTo>
                    <a:pt x="0" y="3089"/>
                  </a:lnTo>
                  <a:lnTo>
                    <a:pt x="0" y="3089"/>
                  </a:lnTo>
                  <a:cubicBezTo>
                    <a:pt x="0" y="3266"/>
                    <a:pt x="144" y="3410"/>
                    <a:pt x="322" y="3410"/>
                  </a:cubicBezTo>
                  <a:lnTo>
                    <a:pt x="2470" y="3410"/>
                  </a:lnTo>
                  <a:lnTo>
                    <a:pt x="2470" y="3410"/>
                  </a:lnTo>
                  <a:cubicBezTo>
                    <a:pt x="2648" y="3410"/>
                    <a:pt x="2792" y="3266"/>
                    <a:pt x="2792" y="3089"/>
                  </a:cubicBezTo>
                  <a:lnTo>
                    <a:pt x="2792" y="321"/>
                  </a:lnTo>
                  <a:lnTo>
                    <a:pt x="2792" y="321"/>
                  </a:lnTo>
                  <a:cubicBezTo>
                    <a:pt x="2792" y="145"/>
                    <a:pt x="2648" y="0"/>
                    <a:pt x="24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900" dirty="0">
                <a:latin typeface="DM Sans" pitchFamily="2" charset="77"/>
              </a:endParaRPr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3789D20C-19B4-4019-8D6E-87FA73DFDA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0323" y="1411612"/>
              <a:ext cx="381758" cy="381760"/>
            </a:xfrm>
            <a:custGeom>
              <a:avLst/>
              <a:gdLst>
                <a:gd name="T0" fmla="*/ 305 w 611"/>
                <a:gd name="T1" fmla="*/ 0 h 611"/>
                <a:gd name="T2" fmla="*/ 305 w 611"/>
                <a:gd name="T3" fmla="*/ 0 h 611"/>
                <a:gd name="T4" fmla="*/ 0 w 611"/>
                <a:gd name="T5" fmla="*/ 305 h 611"/>
                <a:gd name="T6" fmla="*/ 0 w 611"/>
                <a:gd name="T7" fmla="*/ 305 h 611"/>
                <a:gd name="T8" fmla="*/ 305 w 611"/>
                <a:gd name="T9" fmla="*/ 610 h 611"/>
                <a:gd name="T10" fmla="*/ 305 w 611"/>
                <a:gd name="T11" fmla="*/ 610 h 611"/>
                <a:gd name="T12" fmla="*/ 610 w 611"/>
                <a:gd name="T13" fmla="*/ 305 h 611"/>
                <a:gd name="T14" fmla="*/ 610 w 611"/>
                <a:gd name="T15" fmla="*/ 305 h 611"/>
                <a:gd name="T16" fmla="*/ 305 w 611"/>
                <a:gd name="T17" fmla="*/ 0 h 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1" h="611">
                  <a:moveTo>
                    <a:pt x="305" y="0"/>
                  </a:moveTo>
                  <a:lnTo>
                    <a:pt x="305" y="0"/>
                  </a:lnTo>
                  <a:cubicBezTo>
                    <a:pt x="136" y="0"/>
                    <a:pt x="0" y="136"/>
                    <a:pt x="0" y="305"/>
                  </a:cubicBezTo>
                  <a:lnTo>
                    <a:pt x="0" y="305"/>
                  </a:lnTo>
                  <a:cubicBezTo>
                    <a:pt x="0" y="474"/>
                    <a:pt x="136" y="610"/>
                    <a:pt x="305" y="610"/>
                  </a:cubicBezTo>
                  <a:lnTo>
                    <a:pt x="305" y="610"/>
                  </a:lnTo>
                  <a:cubicBezTo>
                    <a:pt x="473" y="610"/>
                    <a:pt x="610" y="474"/>
                    <a:pt x="610" y="305"/>
                  </a:cubicBezTo>
                  <a:lnTo>
                    <a:pt x="610" y="305"/>
                  </a:lnTo>
                  <a:cubicBezTo>
                    <a:pt x="610" y="136"/>
                    <a:pt x="473" y="0"/>
                    <a:pt x="305" y="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900" dirty="0">
                <a:latin typeface="DM Sans" pitchFamily="2" charset="77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036ADC5-DAA7-4DB3-B051-70A5159F4D93}"/>
                </a:ext>
              </a:extLst>
            </p:cNvPr>
            <p:cNvSpPr txBox="1"/>
            <p:nvPr/>
          </p:nvSpPr>
          <p:spPr>
            <a:xfrm>
              <a:off x="860405" y="2400469"/>
              <a:ext cx="1503800" cy="3032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sz="1300" spc="-15" dirty="0">
                  <a:latin typeface="DM Sans" pitchFamily="2" charset="77"/>
                </a:rPr>
                <a:t>Analysis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7E0FD5C-1C58-4A78-B33A-C8E4E73BF192}"/>
                </a:ext>
              </a:extLst>
            </p:cNvPr>
            <p:cNvSpPr txBox="1"/>
            <p:nvPr/>
          </p:nvSpPr>
          <p:spPr>
            <a:xfrm>
              <a:off x="1451321" y="1414979"/>
              <a:ext cx="299762" cy="36484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>
                <a:lnSpc>
                  <a:spcPts val="2160"/>
                </a:lnSpc>
              </a:pPr>
              <a:r>
                <a:rPr lang="en-US" b="1" spc="-15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7852634" y="1261669"/>
            <a:ext cx="1526005" cy="1626362"/>
            <a:chOff x="838200" y="1411612"/>
            <a:chExt cx="1526005" cy="1626362"/>
          </a:xfrm>
        </p:grpSpPr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D94D75D0-B869-4A9F-ABEE-107BDAB9C4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8200" y="1670401"/>
              <a:ext cx="1526005" cy="1367573"/>
            </a:xfrm>
            <a:custGeom>
              <a:avLst/>
              <a:gdLst>
                <a:gd name="T0" fmla="*/ 2751 w 2793"/>
                <a:gd name="T1" fmla="*/ 3089 h 3411"/>
                <a:gd name="T2" fmla="*/ 2751 w 2793"/>
                <a:gd name="T3" fmla="*/ 3089 h 3411"/>
                <a:gd name="T4" fmla="*/ 2470 w 2793"/>
                <a:gd name="T5" fmla="*/ 3370 h 3411"/>
                <a:gd name="T6" fmla="*/ 322 w 2793"/>
                <a:gd name="T7" fmla="*/ 3370 h 3411"/>
                <a:gd name="T8" fmla="*/ 322 w 2793"/>
                <a:gd name="T9" fmla="*/ 3370 h 3411"/>
                <a:gd name="T10" fmla="*/ 41 w 2793"/>
                <a:gd name="T11" fmla="*/ 3089 h 3411"/>
                <a:gd name="T12" fmla="*/ 41 w 2793"/>
                <a:gd name="T13" fmla="*/ 935 h 3411"/>
                <a:gd name="T14" fmla="*/ 2751 w 2793"/>
                <a:gd name="T15" fmla="*/ 935 h 3411"/>
                <a:gd name="T16" fmla="*/ 2751 w 2793"/>
                <a:gd name="T17" fmla="*/ 3089 h 3411"/>
                <a:gd name="T18" fmla="*/ 2470 w 2793"/>
                <a:gd name="T19" fmla="*/ 0 h 3411"/>
                <a:gd name="T20" fmla="*/ 1725 w 2793"/>
                <a:gd name="T21" fmla="*/ 0 h 3411"/>
                <a:gd name="T22" fmla="*/ 1725 w 2793"/>
                <a:gd name="T23" fmla="*/ 0 h 3411"/>
                <a:gd name="T24" fmla="*/ 1396 w 2793"/>
                <a:gd name="T25" fmla="*/ 239 h 3411"/>
                <a:gd name="T26" fmla="*/ 1396 w 2793"/>
                <a:gd name="T27" fmla="*/ 239 h 3411"/>
                <a:gd name="T28" fmla="*/ 1067 w 2793"/>
                <a:gd name="T29" fmla="*/ 0 h 3411"/>
                <a:gd name="T30" fmla="*/ 322 w 2793"/>
                <a:gd name="T31" fmla="*/ 0 h 3411"/>
                <a:gd name="T32" fmla="*/ 322 w 2793"/>
                <a:gd name="T33" fmla="*/ 0 h 3411"/>
                <a:gd name="T34" fmla="*/ 0 w 2793"/>
                <a:gd name="T35" fmla="*/ 321 h 3411"/>
                <a:gd name="T36" fmla="*/ 0 w 2793"/>
                <a:gd name="T37" fmla="*/ 3089 h 3411"/>
                <a:gd name="T38" fmla="*/ 0 w 2793"/>
                <a:gd name="T39" fmla="*/ 3089 h 3411"/>
                <a:gd name="T40" fmla="*/ 322 w 2793"/>
                <a:gd name="T41" fmla="*/ 3410 h 3411"/>
                <a:gd name="T42" fmla="*/ 2470 w 2793"/>
                <a:gd name="T43" fmla="*/ 3410 h 3411"/>
                <a:gd name="T44" fmla="*/ 2470 w 2793"/>
                <a:gd name="T45" fmla="*/ 3410 h 3411"/>
                <a:gd name="T46" fmla="*/ 2792 w 2793"/>
                <a:gd name="T47" fmla="*/ 3089 h 3411"/>
                <a:gd name="T48" fmla="*/ 2792 w 2793"/>
                <a:gd name="T49" fmla="*/ 321 h 3411"/>
                <a:gd name="T50" fmla="*/ 2792 w 2793"/>
                <a:gd name="T51" fmla="*/ 321 h 3411"/>
                <a:gd name="T52" fmla="*/ 2470 w 2793"/>
                <a:gd name="T53" fmla="*/ 0 h 3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793" h="3411">
                  <a:moveTo>
                    <a:pt x="2751" y="3089"/>
                  </a:moveTo>
                  <a:lnTo>
                    <a:pt x="2751" y="3089"/>
                  </a:lnTo>
                  <a:cubicBezTo>
                    <a:pt x="2751" y="3244"/>
                    <a:pt x="2625" y="3370"/>
                    <a:pt x="2470" y="3370"/>
                  </a:cubicBezTo>
                  <a:lnTo>
                    <a:pt x="322" y="3370"/>
                  </a:lnTo>
                  <a:lnTo>
                    <a:pt x="322" y="3370"/>
                  </a:lnTo>
                  <a:cubicBezTo>
                    <a:pt x="167" y="3370"/>
                    <a:pt x="41" y="3244"/>
                    <a:pt x="41" y="3089"/>
                  </a:cubicBezTo>
                  <a:lnTo>
                    <a:pt x="41" y="935"/>
                  </a:lnTo>
                  <a:lnTo>
                    <a:pt x="2751" y="935"/>
                  </a:lnTo>
                  <a:lnTo>
                    <a:pt x="2751" y="3089"/>
                  </a:lnTo>
                  <a:close/>
                  <a:moveTo>
                    <a:pt x="2470" y="0"/>
                  </a:moveTo>
                  <a:lnTo>
                    <a:pt x="1725" y="0"/>
                  </a:lnTo>
                  <a:lnTo>
                    <a:pt x="1725" y="0"/>
                  </a:lnTo>
                  <a:cubicBezTo>
                    <a:pt x="1679" y="139"/>
                    <a:pt x="1549" y="239"/>
                    <a:pt x="1396" y="239"/>
                  </a:cubicBezTo>
                  <a:lnTo>
                    <a:pt x="1396" y="239"/>
                  </a:lnTo>
                  <a:cubicBezTo>
                    <a:pt x="1242" y="239"/>
                    <a:pt x="1112" y="139"/>
                    <a:pt x="1067" y="0"/>
                  </a:cubicBezTo>
                  <a:lnTo>
                    <a:pt x="322" y="0"/>
                  </a:lnTo>
                  <a:lnTo>
                    <a:pt x="322" y="0"/>
                  </a:lnTo>
                  <a:cubicBezTo>
                    <a:pt x="144" y="0"/>
                    <a:pt x="0" y="145"/>
                    <a:pt x="0" y="321"/>
                  </a:cubicBezTo>
                  <a:lnTo>
                    <a:pt x="0" y="3089"/>
                  </a:lnTo>
                  <a:lnTo>
                    <a:pt x="0" y="3089"/>
                  </a:lnTo>
                  <a:cubicBezTo>
                    <a:pt x="0" y="3266"/>
                    <a:pt x="144" y="3410"/>
                    <a:pt x="322" y="3410"/>
                  </a:cubicBezTo>
                  <a:lnTo>
                    <a:pt x="2470" y="3410"/>
                  </a:lnTo>
                  <a:lnTo>
                    <a:pt x="2470" y="3410"/>
                  </a:lnTo>
                  <a:cubicBezTo>
                    <a:pt x="2648" y="3410"/>
                    <a:pt x="2792" y="3266"/>
                    <a:pt x="2792" y="3089"/>
                  </a:cubicBezTo>
                  <a:lnTo>
                    <a:pt x="2792" y="321"/>
                  </a:lnTo>
                  <a:lnTo>
                    <a:pt x="2792" y="321"/>
                  </a:lnTo>
                  <a:cubicBezTo>
                    <a:pt x="2792" y="145"/>
                    <a:pt x="2648" y="0"/>
                    <a:pt x="24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900" dirty="0">
                <a:latin typeface="DM Sans" pitchFamily="2" charset="77"/>
              </a:endParaRPr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3789D20C-19B4-4019-8D6E-87FA73DFDA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0323" y="1411612"/>
              <a:ext cx="381758" cy="381760"/>
            </a:xfrm>
            <a:custGeom>
              <a:avLst/>
              <a:gdLst>
                <a:gd name="T0" fmla="*/ 305 w 611"/>
                <a:gd name="T1" fmla="*/ 0 h 611"/>
                <a:gd name="T2" fmla="*/ 305 w 611"/>
                <a:gd name="T3" fmla="*/ 0 h 611"/>
                <a:gd name="T4" fmla="*/ 0 w 611"/>
                <a:gd name="T5" fmla="*/ 305 h 611"/>
                <a:gd name="T6" fmla="*/ 0 w 611"/>
                <a:gd name="T7" fmla="*/ 305 h 611"/>
                <a:gd name="T8" fmla="*/ 305 w 611"/>
                <a:gd name="T9" fmla="*/ 610 h 611"/>
                <a:gd name="T10" fmla="*/ 305 w 611"/>
                <a:gd name="T11" fmla="*/ 610 h 611"/>
                <a:gd name="T12" fmla="*/ 610 w 611"/>
                <a:gd name="T13" fmla="*/ 305 h 611"/>
                <a:gd name="T14" fmla="*/ 610 w 611"/>
                <a:gd name="T15" fmla="*/ 305 h 611"/>
                <a:gd name="T16" fmla="*/ 305 w 611"/>
                <a:gd name="T17" fmla="*/ 0 h 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1" h="611">
                  <a:moveTo>
                    <a:pt x="305" y="0"/>
                  </a:moveTo>
                  <a:lnTo>
                    <a:pt x="305" y="0"/>
                  </a:lnTo>
                  <a:cubicBezTo>
                    <a:pt x="136" y="0"/>
                    <a:pt x="0" y="136"/>
                    <a:pt x="0" y="305"/>
                  </a:cubicBezTo>
                  <a:lnTo>
                    <a:pt x="0" y="305"/>
                  </a:lnTo>
                  <a:cubicBezTo>
                    <a:pt x="0" y="474"/>
                    <a:pt x="136" y="610"/>
                    <a:pt x="305" y="610"/>
                  </a:cubicBezTo>
                  <a:lnTo>
                    <a:pt x="305" y="610"/>
                  </a:lnTo>
                  <a:cubicBezTo>
                    <a:pt x="473" y="610"/>
                    <a:pt x="610" y="474"/>
                    <a:pt x="610" y="305"/>
                  </a:cubicBezTo>
                  <a:lnTo>
                    <a:pt x="610" y="305"/>
                  </a:lnTo>
                  <a:cubicBezTo>
                    <a:pt x="610" y="136"/>
                    <a:pt x="473" y="0"/>
                    <a:pt x="305" y="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900" dirty="0">
                <a:latin typeface="DM Sans" pitchFamily="2" charset="77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036ADC5-DAA7-4DB3-B051-70A5159F4D93}"/>
                </a:ext>
              </a:extLst>
            </p:cNvPr>
            <p:cNvSpPr txBox="1"/>
            <p:nvPr/>
          </p:nvSpPr>
          <p:spPr>
            <a:xfrm>
              <a:off x="860405" y="2400469"/>
              <a:ext cx="1503800" cy="3032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sz="1300" spc="-15" dirty="0">
                  <a:latin typeface="DM Sans" pitchFamily="2" charset="77"/>
                </a:rPr>
                <a:t>Reporting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7E0FD5C-1C58-4A78-B33A-C8E4E73BF192}"/>
                </a:ext>
              </a:extLst>
            </p:cNvPr>
            <p:cNvSpPr txBox="1"/>
            <p:nvPr/>
          </p:nvSpPr>
          <p:spPr>
            <a:xfrm>
              <a:off x="1451321" y="1414979"/>
              <a:ext cx="299762" cy="36484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>
                <a:lnSpc>
                  <a:spcPts val="2160"/>
                </a:lnSpc>
              </a:pPr>
              <a:r>
                <a:rPr lang="en-US" b="1" spc="-15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9589359" y="1261669"/>
            <a:ext cx="1526005" cy="1626362"/>
            <a:chOff x="838200" y="1411612"/>
            <a:chExt cx="1526005" cy="1626362"/>
          </a:xfrm>
        </p:grpSpPr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D94D75D0-B869-4A9F-ABEE-107BDAB9C4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8200" y="1670401"/>
              <a:ext cx="1526005" cy="1367573"/>
            </a:xfrm>
            <a:custGeom>
              <a:avLst/>
              <a:gdLst>
                <a:gd name="T0" fmla="*/ 2751 w 2793"/>
                <a:gd name="T1" fmla="*/ 3089 h 3411"/>
                <a:gd name="T2" fmla="*/ 2751 w 2793"/>
                <a:gd name="T3" fmla="*/ 3089 h 3411"/>
                <a:gd name="T4" fmla="*/ 2470 w 2793"/>
                <a:gd name="T5" fmla="*/ 3370 h 3411"/>
                <a:gd name="T6" fmla="*/ 322 w 2793"/>
                <a:gd name="T7" fmla="*/ 3370 h 3411"/>
                <a:gd name="T8" fmla="*/ 322 w 2793"/>
                <a:gd name="T9" fmla="*/ 3370 h 3411"/>
                <a:gd name="T10" fmla="*/ 41 w 2793"/>
                <a:gd name="T11" fmla="*/ 3089 h 3411"/>
                <a:gd name="T12" fmla="*/ 41 w 2793"/>
                <a:gd name="T13" fmla="*/ 935 h 3411"/>
                <a:gd name="T14" fmla="*/ 2751 w 2793"/>
                <a:gd name="T15" fmla="*/ 935 h 3411"/>
                <a:gd name="T16" fmla="*/ 2751 w 2793"/>
                <a:gd name="T17" fmla="*/ 3089 h 3411"/>
                <a:gd name="T18" fmla="*/ 2470 w 2793"/>
                <a:gd name="T19" fmla="*/ 0 h 3411"/>
                <a:gd name="T20" fmla="*/ 1725 w 2793"/>
                <a:gd name="T21" fmla="*/ 0 h 3411"/>
                <a:gd name="T22" fmla="*/ 1725 w 2793"/>
                <a:gd name="T23" fmla="*/ 0 h 3411"/>
                <a:gd name="T24" fmla="*/ 1396 w 2793"/>
                <a:gd name="T25" fmla="*/ 239 h 3411"/>
                <a:gd name="T26" fmla="*/ 1396 w 2793"/>
                <a:gd name="T27" fmla="*/ 239 h 3411"/>
                <a:gd name="T28" fmla="*/ 1067 w 2793"/>
                <a:gd name="T29" fmla="*/ 0 h 3411"/>
                <a:gd name="T30" fmla="*/ 322 w 2793"/>
                <a:gd name="T31" fmla="*/ 0 h 3411"/>
                <a:gd name="T32" fmla="*/ 322 w 2793"/>
                <a:gd name="T33" fmla="*/ 0 h 3411"/>
                <a:gd name="T34" fmla="*/ 0 w 2793"/>
                <a:gd name="T35" fmla="*/ 321 h 3411"/>
                <a:gd name="T36" fmla="*/ 0 w 2793"/>
                <a:gd name="T37" fmla="*/ 3089 h 3411"/>
                <a:gd name="T38" fmla="*/ 0 w 2793"/>
                <a:gd name="T39" fmla="*/ 3089 h 3411"/>
                <a:gd name="T40" fmla="*/ 322 w 2793"/>
                <a:gd name="T41" fmla="*/ 3410 h 3411"/>
                <a:gd name="T42" fmla="*/ 2470 w 2793"/>
                <a:gd name="T43" fmla="*/ 3410 h 3411"/>
                <a:gd name="T44" fmla="*/ 2470 w 2793"/>
                <a:gd name="T45" fmla="*/ 3410 h 3411"/>
                <a:gd name="T46" fmla="*/ 2792 w 2793"/>
                <a:gd name="T47" fmla="*/ 3089 h 3411"/>
                <a:gd name="T48" fmla="*/ 2792 w 2793"/>
                <a:gd name="T49" fmla="*/ 321 h 3411"/>
                <a:gd name="T50" fmla="*/ 2792 w 2793"/>
                <a:gd name="T51" fmla="*/ 321 h 3411"/>
                <a:gd name="T52" fmla="*/ 2470 w 2793"/>
                <a:gd name="T53" fmla="*/ 0 h 3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793" h="3411">
                  <a:moveTo>
                    <a:pt x="2751" y="3089"/>
                  </a:moveTo>
                  <a:lnTo>
                    <a:pt x="2751" y="3089"/>
                  </a:lnTo>
                  <a:cubicBezTo>
                    <a:pt x="2751" y="3244"/>
                    <a:pt x="2625" y="3370"/>
                    <a:pt x="2470" y="3370"/>
                  </a:cubicBezTo>
                  <a:lnTo>
                    <a:pt x="322" y="3370"/>
                  </a:lnTo>
                  <a:lnTo>
                    <a:pt x="322" y="3370"/>
                  </a:lnTo>
                  <a:cubicBezTo>
                    <a:pt x="167" y="3370"/>
                    <a:pt x="41" y="3244"/>
                    <a:pt x="41" y="3089"/>
                  </a:cubicBezTo>
                  <a:lnTo>
                    <a:pt x="41" y="935"/>
                  </a:lnTo>
                  <a:lnTo>
                    <a:pt x="2751" y="935"/>
                  </a:lnTo>
                  <a:lnTo>
                    <a:pt x="2751" y="3089"/>
                  </a:lnTo>
                  <a:close/>
                  <a:moveTo>
                    <a:pt x="2470" y="0"/>
                  </a:moveTo>
                  <a:lnTo>
                    <a:pt x="1725" y="0"/>
                  </a:lnTo>
                  <a:lnTo>
                    <a:pt x="1725" y="0"/>
                  </a:lnTo>
                  <a:cubicBezTo>
                    <a:pt x="1679" y="139"/>
                    <a:pt x="1549" y="239"/>
                    <a:pt x="1396" y="239"/>
                  </a:cubicBezTo>
                  <a:lnTo>
                    <a:pt x="1396" y="239"/>
                  </a:lnTo>
                  <a:cubicBezTo>
                    <a:pt x="1242" y="239"/>
                    <a:pt x="1112" y="139"/>
                    <a:pt x="1067" y="0"/>
                  </a:cubicBezTo>
                  <a:lnTo>
                    <a:pt x="322" y="0"/>
                  </a:lnTo>
                  <a:lnTo>
                    <a:pt x="322" y="0"/>
                  </a:lnTo>
                  <a:cubicBezTo>
                    <a:pt x="144" y="0"/>
                    <a:pt x="0" y="145"/>
                    <a:pt x="0" y="321"/>
                  </a:cubicBezTo>
                  <a:lnTo>
                    <a:pt x="0" y="3089"/>
                  </a:lnTo>
                  <a:lnTo>
                    <a:pt x="0" y="3089"/>
                  </a:lnTo>
                  <a:cubicBezTo>
                    <a:pt x="0" y="3266"/>
                    <a:pt x="144" y="3410"/>
                    <a:pt x="322" y="3410"/>
                  </a:cubicBezTo>
                  <a:lnTo>
                    <a:pt x="2470" y="3410"/>
                  </a:lnTo>
                  <a:lnTo>
                    <a:pt x="2470" y="3410"/>
                  </a:lnTo>
                  <a:cubicBezTo>
                    <a:pt x="2648" y="3410"/>
                    <a:pt x="2792" y="3266"/>
                    <a:pt x="2792" y="3089"/>
                  </a:cubicBezTo>
                  <a:lnTo>
                    <a:pt x="2792" y="321"/>
                  </a:lnTo>
                  <a:lnTo>
                    <a:pt x="2792" y="321"/>
                  </a:lnTo>
                  <a:cubicBezTo>
                    <a:pt x="2792" y="145"/>
                    <a:pt x="2648" y="0"/>
                    <a:pt x="24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900" dirty="0">
                <a:latin typeface="DM Sans" pitchFamily="2" charset="77"/>
              </a:endParaRPr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3789D20C-19B4-4019-8D6E-87FA73DFDA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0323" y="1411612"/>
              <a:ext cx="381758" cy="381760"/>
            </a:xfrm>
            <a:custGeom>
              <a:avLst/>
              <a:gdLst>
                <a:gd name="T0" fmla="*/ 305 w 611"/>
                <a:gd name="T1" fmla="*/ 0 h 611"/>
                <a:gd name="T2" fmla="*/ 305 w 611"/>
                <a:gd name="T3" fmla="*/ 0 h 611"/>
                <a:gd name="T4" fmla="*/ 0 w 611"/>
                <a:gd name="T5" fmla="*/ 305 h 611"/>
                <a:gd name="T6" fmla="*/ 0 w 611"/>
                <a:gd name="T7" fmla="*/ 305 h 611"/>
                <a:gd name="T8" fmla="*/ 305 w 611"/>
                <a:gd name="T9" fmla="*/ 610 h 611"/>
                <a:gd name="T10" fmla="*/ 305 w 611"/>
                <a:gd name="T11" fmla="*/ 610 h 611"/>
                <a:gd name="T12" fmla="*/ 610 w 611"/>
                <a:gd name="T13" fmla="*/ 305 h 611"/>
                <a:gd name="T14" fmla="*/ 610 w 611"/>
                <a:gd name="T15" fmla="*/ 305 h 611"/>
                <a:gd name="T16" fmla="*/ 305 w 611"/>
                <a:gd name="T17" fmla="*/ 0 h 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1" h="611">
                  <a:moveTo>
                    <a:pt x="305" y="0"/>
                  </a:moveTo>
                  <a:lnTo>
                    <a:pt x="305" y="0"/>
                  </a:lnTo>
                  <a:cubicBezTo>
                    <a:pt x="136" y="0"/>
                    <a:pt x="0" y="136"/>
                    <a:pt x="0" y="305"/>
                  </a:cubicBezTo>
                  <a:lnTo>
                    <a:pt x="0" y="305"/>
                  </a:lnTo>
                  <a:cubicBezTo>
                    <a:pt x="0" y="474"/>
                    <a:pt x="136" y="610"/>
                    <a:pt x="305" y="610"/>
                  </a:cubicBezTo>
                  <a:lnTo>
                    <a:pt x="305" y="610"/>
                  </a:lnTo>
                  <a:cubicBezTo>
                    <a:pt x="473" y="610"/>
                    <a:pt x="610" y="474"/>
                    <a:pt x="610" y="305"/>
                  </a:cubicBezTo>
                  <a:lnTo>
                    <a:pt x="610" y="305"/>
                  </a:lnTo>
                  <a:cubicBezTo>
                    <a:pt x="610" y="136"/>
                    <a:pt x="473" y="0"/>
                    <a:pt x="305" y="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900" dirty="0">
                <a:latin typeface="DM Sans" pitchFamily="2" charset="77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036ADC5-DAA7-4DB3-B051-70A5159F4D93}"/>
                </a:ext>
              </a:extLst>
            </p:cNvPr>
            <p:cNvSpPr txBox="1"/>
            <p:nvPr/>
          </p:nvSpPr>
          <p:spPr>
            <a:xfrm>
              <a:off x="860405" y="2400469"/>
              <a:ext cx="1503800" cy="3032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sz="1300" spc="-15" dirty="0">
                  <a:latin typeface="DM Sans" pitchFamily="2" charset="77"/>
                </a:rPr>
                <a:t>Inquiries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7E0FD5C-1C58-4A78-B33A-C8E4E73BF192}"/>
                </a:ext>
              </a:extLst>
            </p:cNvPr>
            <p:cNvSpPr txBox="1"/>
            <p:nvPr/>
          </p:nvSpPr>
          <p:spPr>
            <a:xfrm>
              <a:off x="1451321" y="1414979"/>
              <a:ext cx="299762" cy="36484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>
                <a:lnSpc>
                  <a:spcPts val="2160"/>
                </a:lnSpc>
              </a:pPr>
              <a:r>
                <a:rPr lang="en-US" b="1" spc="-15" dirty="0">
                  <a:solidFill>
                    <a:schemeClr val="bg1"/>
                  </a:solidFill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182066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Benchmarking Studies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FA06F0F5-DF6A-4E0E-AC03-6B0D0B0A1300}" type="slidenum">
              <a:rPr lang="en-US" sz="900" smtClean="0"/>
              <a:pPr/>
              <a:t>9</a:t>
            </a:fld>
            <a:endParaRPr lang="en-US" sz="9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4687" y="1188080"/>
            <a:ext cx="6592831" cy="438912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58882" y="1149722"/>
            <a:ext cx="4887191" cy="16767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/>
              <a:t>Benchmarks are ongoing studies that allow companies to compare their data to one or many others.</a:t>
            </a: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/>
              <a:t>Source of data: Participating carriers (typically)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6997" y="2893082"/>
            <a:ext cx="391543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Product Sales/Inforce Studies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Product Experience Studies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Recruiting Trends Studies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Agent Retention Studies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Compensation Studies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Other</a:t>
            </a:r>
          </a:p>
        </p:txBody>
      </p:sp>
    </p:spTree>
    <p:extLst>
      <p:ext uri="{BB962C8B-B14F-4D97-AF65-F5344CB8AC3E}">
        <p14:creationId xmlns:p14="http://schemas.microsoft.com/office/powerpoint/2010/main" val="3981412767"/>
      </p:ext>
    </p:extLst>
  </p:cSld>
  <p:clrMapOvr>
    <a:masterClrMapping/>
  </p:clrMapOvr>
</p:sld>
</file>

<file path=ppt/theme/theme1.xml><?xml version="1.0" encoding="utf-8"?>
<a:theme xmlns:a="http://schemas.openxmlformats.org/drawingml/2006/main" name="1_2022 LIMRA-LOMA Presentation">
  <a:themeElements>
    <a:clrScheme name="2022 Branding Colors">
      <a:dk1>
        <a:srgbClr val="000000"/>
      </a:dk1>
      <a:lt1>
        <a:srgbClr val="FFFFFF"/>
      </a:lt1>
      <a:dk2>
        <a:srgbClr val="004C9D"/>
      </a:dk2>
      <a:lt2>
        <a:srgbClr val="9D9795"/>
      </a:lt2>
      <a:accent1>
        <a:srgbClr val="0B9EC1"/>
      </a:accent1>
      <a:accent2>
        <a:srgbClr val="FAC809"/>
      </a:accent2>
      <a:accent3>
        <a:srgbClr val="008145"/>
      </a:accent3>
      <a:accent4>
        <a:srgbClr val="F7921E"/>
      </a:accent4>
      <a:accent5>
        <a:srgbClr val="603F99"/>
      </a:accent5>
      <a:accent6>
        <a:srgbClr val="51B9EA"/>
      </a:accent6>
      <a:hlink>
        <a:srgbClr val="008599"/>
      </a:hlink>
      <a:folHlink>
        <a:srgbClr val="8270B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2 BRAND_LIMRA presentation WIDE_BC_v4.potx" id="{F4562832-B1FA-4A7D-A12E-13EFD0F1BD1D}" vid="{083A3FF9-75F6-496A-88AC-B0AC9D7FEE6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cd423f5e-b774-41df-9431-407e92736c06">
      <UserInfo>
        <DisplayName>Rodriguez, Jazlynn</DisplayName>
        <AccountId>573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50BB82A823CB841A2829971971291D3" ma:contentTypeVersion="1" ma:contentTypeDescription="Create a new document." ma:contentTypeScope="" ma:versionID="3868c69030266917697ecf0998b7c9c7">
  <xsd:schema xmlns:xsd="http://www.w3.org/2001/XMLSchema" xmlns:xs="http://www.w3.org/2001/XMLSchema" xmlns:p="http://schemas.microsoft.com/office/2006/metadata/properties" xmlns:ns2="cd423f5e-b774-41df-9431-407e92736c06" targetNamespace="http://schemas.microsoft.com/office/2006/metadata/properties" ma:root="true" ma:fieldsID="bda53573a82d28cf050bf82697a9a120" ns2:_="">
    <xsd:import namespace="cd423f5e-b774-41df-9431-407e92736c06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423f5e-b774-41df-9431-407e92736c0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AD37C3A-55CD-4DF3-A4F5-F2BC5E8DCBC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562D640-BE45-4C4D-AE93-AFC89CF1E24C}">
  <ds:schemaRefs>
    <ds:schemaRef ds:uri="http://purl.org/dc/dcmitype/"/>
    <ds:schemaRef ds:uri="http://purl.org/dc/elements/1.1/"/>
    <ds:schemaRef ds:uri="http://schemas.microsoft.com/office/2006/documentManagement/types"/>
    <ds:schemaRef ds:uri="http://purl.org/dc/terms/"/>
    <ds:schemaRef ds:uri="2af818ae-c895-4cc4-8d30-69236c97a7a4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697E3D58-BDD3-49E6-BEFB-EE711AB4F5A9}"/>
</file>

<file path=docProps/app.xml><?xml version="1.0" encoding="utf-8"?>
<Properties xmlns="http://schemas.openxmlformats.org/officeDocument/2006/extended-properties" xmlns:vt="http://schemas.openxmlformats.org/officeDocument/2006/docPropsVTypes">
  <TotalTime>3809</TotalTime>
  <Words>409</Words>
  <Application>Microsoft Office PowerPoint</Application>
  <PresentationFormat>Widescreen</PresentationFormat>
  <Paragraphs>106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Arial Black</vt:lpstr>
      <vt:lpstr>Calibri</vt:lpstr>
      <vt:lpstr>DM Sans</vt:lpstr>
      <vt:lpstr>Segoe UI</vt:lpstr>
      <vt:lpstr>Times New Roman</vt:lpstr>
      <vt:lpstr>1_2022 LIMRA-LOMA Presentation</vt:lpstr>
      <vt:lpstr>Lunch &amp; Learn: Taking the Mystery Out of "LIMRA Research“ 12/12/23</vt:lpstr>
      <vt:lpstr>Our Purpose</vt:lpstr>
      <vt:lpstr>Our Purpose</vt:lpstr>
      <vt:lpstr>Research Program – Focus</vt:lpstr>
      <vt:lpstr>Research Program - Focus</vt:lpstr>
      <vt:lpstr>Research Program – Types of Research</vt:lpstr>
      <vt:lpstr>Setting the Research Agenda</vt:lpstr>
      <vt:lpstr>The Research Process</vt:lpstr>
      <vt:lpstr>Benchmarking Studies</vt:lpstr>
      <vt:lpstr>Discovery Research</vt:lpstr>
      <vt:lpstr>Compilations</vt:lpstr>
      <vt:lpstr>White Papers</vt:lpstr>
      <vt:lpstr>MarketScans</vt:lpstr>
      <vt:lpstr>Applied Research Solutions</vt:lpstr>
      <vt:lpstr>Do You have a LIMRA.COM account?</vt:lpstr>
      <vt:lpstr>Have you signed up for “My Interests”</vt:lpstr>
      <vt:lpstr>Ask the InfoCenter</vt:lpstr>
      <vt:lpstr>Who Does What in Research</vt:lpstr>
      <vt:lpstr>PowerPoint Presentation</vt:lpstr>
    </vt:vector>
  </TitlesOfParts>
  <Company>LL Global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2022 Membership Survey</dc:title>
  <dc:creator>Guerrera, Meghan</dc:creator>
  <cp:lastModifiedBy>Silverhart, Todd</cp:lastModifiedBy>
  <cp:revision>71</cp:revision>
  <cp:lastPrinted>2023-12-12T16:04:57Z</cp:lastPrinted>
  <dcterms:created xsi:type="dcterms:W3CDTF">2023-06-23T15:40:54Z</dcterms:created>
  <dcterms:modified xsi:type="dcterms:W3CDTF">2023-12-15T20:28:50Z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0x010100D50BB82A823CB841A2829971971291D3</vt:lpwstr>
  </property>
</Properties>
</file>