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3"/>
  </p:notesMasterIdLst>
  <p:handoutMasterIdLst>
    <p:handoutMasterId r:id="rId4"/>
  </p:handoutMasterIdLst>
  <p:sldIdLst>
    <p:sldId id="34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77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C91D14D-83BB-C627-1B09-C3E06001394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6ED822C-CA5A-17F5-77F7-CAB3AA42712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7BCEBA-47F4-4406-8BD2-73273B7F8180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D97B45F-609D-5BCC-2277-18736B61BCD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652D1F-1DDF-BCB4-E4A8-DEFCA41CF5F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764C06-84F5-4DD1-8AC0-2B304359D8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79991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FA7671-9269-47E4-8070-76637A446D45}" type="datetimeFigureOut">
              <a:rPr lang="en-US" smtClean="0"/>
              <a:t>7/15/2024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6C2F57-E972-469F-9C06-BCA930D764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69885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82392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v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359"/>
          <a:stretch/>
        </p:blipFill>
        <p:spPr>
          <a:xfrm>
            <a:off x="0" y="0"/>
            <a:ext cx="12198096" cy="5988536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995950"/>
            <a:ext cx="12198096" cy="1868734"/>
          </a:xfrm>
          <a:prstGeom prst="rect">
            <a:avLst/>
          </a:prstGeom>
          <a:solidFill>
            <a:srgbClr val="002F7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US" dirty="0"/>
          </a:p>
        </p:txBody>
      </p:sp>
      <p:sp>
        <p:nvSpPr>
          <p:cNvPr id="13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441028" y="5293508"/>
            <a:ext cx="5446762" cy="477054"/>
          </a:xfrm>
          <a:prstGeom prst="rect">
            <a:avLst/>
          </a:prstGeom>
          <a:noFill/>
          <a:effectLst/>
        </p:spPr>
        <p:txBody>
          <a:bodyPr wrap="square" lIns="0" rIns="182880" bIns="0" anchor="b" anchorCtr="0">
            <a:spAutoFit/>
          </a:bodyPr>
          <a:lstStyle>
            <a:lvl1pPr algn="l">
              <a:lnSpc>
                <a:spcPct val="100000"/>
              </a:lnSpc>
              <a:defRPr sz="2800" b="1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-6824" y="1857042"/>
            <a:ext cx="1131113" cy="2562474"/>
          </a:xfrm>
          <a:prstGeom prst="rect">
            <a:avLst/>
          </a:prstGeom>
        </p:spPr>
      </p:pic>
      <p:sp>
        <p:nvSpPr>
          <p:cNvPr id="12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41028" y="5805131"/>
            <a:ext cx="5449824" cy="333375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41028" y="6159279"/>
            <a:ext cx="5449824" cy="333375"/>
          </a:xfrm>
          <a:prstGeom prst="rect">
            <a:avLst/>
          </a:prstGeom>
        </p:spPr>
        <p:txBody>
          <a:bodyPr lIns="0" tIns="0" rIns="0" bIns="0" anchor="ctr" anchorCtr="0"/>
          <a:lstStyle>
            <a:lvl1pPr>
              <a:defRPr sz="1600" i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19870" y="6069026"/>
            <a:ext cx="1753030" cy="517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6710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3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vider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92741" y="6412994"/>
            <a:ext cx="443753" cy="365125"/>
          </a:xfrm>
          <a:prstGeom prst="rect">
            <a:avLst/>
          </a:prstGeom>
        </p:spPr>
        <p:txBody>
          <a:bodyPr/>
          <a:lstStyle/>
          <a:p>
            <a:fld id="{FA06F0F5-DF6A-4E0E-AC03-6B0D0B0A1300}" type="slidenum">
              <a:rPr lang="en-US" sz="900" smtClean="0"/>
              <a:pPr/>
              <a:t>‹#›</a:t>
            </a:fld>
            <a:endParaRPr lang="en-US" sz="900" dirty="0"/>
          </a:p>
        </p:txBody>
      </p:sp>
      <p:sp>
        <p:nvSpPr>
          <p:cNvPr id="10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4162425"/>
          </a:xfrm>
          <a:prstGeom prst="rect">
            <a:avLst/>
          </a:prstGeom>
        </p:spPr>
        <p:txBody>
          <a:bodyPr anchor="ctr"/>
          <a:lstStyle>
            <a:lvl1pPr algn="ctr">
              <a:defRPr/>
            </a:lvl1pPr>
          </a:lstStyle>
          <a:p>
            <a:r>
              <a:rPr lang="en-US" dirty="0"/>
              <a:t>Click to add photo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4133850"/>
            <a:ext cx="12191999" cy="787609"/>
          </a:xfrm>
          <a:prstGeom prst="rect">
            <a:avLst/>
          </a:prstGeom>
          <a:solidFill>
            <a:srgbClr val="EBE8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EBE8E5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0" y="4378221"/>
            <a:ext cx="12191999" cy="1241530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>
              <a:solidFill>
                <a:srgbClr val="002F70"/>
              </a:solidFill>
            </a:endParaRPr>
          </a:p>
        </p:txBody>
      </p:sp>
      <p:sp>
        <p:nvSpPr>
          <p:cNvPr id="13" name="Title Placeholder 37"/>
          <p:cNvSpPr>
            <a:spLocks noGrp="1"/>
          </p:cNvSpPr>
          <p:nvPr>
            <p:ph type="title" hasCustomPrompt="1"/>
          </p:nvPr>
        </p:nvSpPr>
        <p:spPr>
          <a:xfrm>
            <a:off x="5782" y="4391025"/>
            <a:ext cx="12024293" cy="1219199"/>
          </a:xfrm>
          <a:prstGeom prst="rect">
            <a:avLst/>
          </a:prstGeom>
          <a:noFill/>
        </p:spPr>
        <p:txBody>
          <a:bodyPr vert="horz" wrap="none" lIns="274320" tIns="0" rIns="182880" bIns="0" rtlCol="0" anchor="ctr" anchorCtr="0">
            <a:normAutofit/>
          </a:bodyPr>
          <a:lstStyle>
            <a:lvl1pPr algn="r">
              <a:defRPr sz="32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section text</a:t>
            </a:r>
          </a:p>
        </p:txBody>
      </p:sp>
    </p:spTree>
    <p:extLst>
      <p:ext uri="{BB962C8B-B14F-4D97-AF65-F5344CB8AC3E}">
        <p14:creationId xmlns:p14="http://schemas.microsoft.com/office/powerpoint/2010/main" val="4242365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-Blue bar-gray backg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66"/>
            <a:ext cx="12191999" cy="787609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F70"/>
              </a:solidFill>
            </a:endParaRPr>
          </a:p>
        </p:txBody>
      </p:sp>
      <p:sp>
        <p:nvSpPr>
          <p:cNvPr id="8" name="Title Placeholder 37"/>
          <p:cNvSpPr>
            <a:spLocks noGrp="1"/>
          </p:cNvSpPr>
          <p:nvPr>
            <p:ph type="title" hasCustomPrompt="1"/>
          </p:nvPr>
        </p:nvSpPr>
        <p:spPr>
          <a:xfrm>
            <a:off x="2" y="0"/>
            <a:ext cx="12191998" cy="890341"/>
          </a:xfrm>
          <a:prstGeom prst="rect">
            <a:avLst/>
          </a:prstGeom>
          <a:noFill/>
        </p:spPr>
        <p:txBody>
          <a:bodyPr vert="horz" wrap="none" lIns="274320" tIns="0" rIns="182880" bIns="0" rtlCol="0" anchor="ctr" anchorCtr="0">
            <a:normAutofit/>
          </a:bodyPr>
          <a:lstStyle>
            <a:lvl1pPr algn="l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heading</a:t>
            </a:r>
          </a:p>
        </p:txBody>
      </p:sp>
      <p:sp>
        <p:nvSpPr>
          <p:cNvPr id="5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92741" y="6412994"/>
            <a:ext cx="443753" cy="365125"/>
          </a:xfrm>
          <a:prstGeom prst="rect">
            <a:avLst/>
          </a:prstGeom>
        </p:spPr>
        <p:txBody>
          <a:bodyPr/>
          <a:lstStyle/>
          <a:p>
            <a:fld id="{FA06F0F5-DF6A-4E0E-AC03-6B0D0B0A1300}" type="slidenum">
              <a:rPr lang="en-US" sz="900" smtClean="0"/>
              <a:pPr/>
              <a:t>‹#›</a:t>
            </a:fld>
            <a:endParaRPr lang="en-US" sz="900" dirty="0"/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17448" y="5980090"/>
            <a:ext cx="5346858" cy="658368"/>
          </a:xfrm>
          <a:prstGeom prst="rect">
            <a:avLst/>
          </a:prstGeom>
          <a:ln>
            <a:noFill/>
          </a:ln>
        </p:spPr>
        <p:txBody>
          <a:bodyPr anchor="b"/>
          <a:lstStyle>
            <a:lvl1pPr>
              <a:lnSpc>
                <a:spcPct val="100000"/>
              </a:lnSpc>
              <a:spcAft>
                <a:spcPts val="0"/>
              </a:spcAft>
              <a:defRPr sz="8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75411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Who We Are PP gray backg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7789" y="1368425"/>
            <a:ext cx="5993476" cy="3995284"/>
          </a:xfrm>
          <a:prstGeom prst="rect">
            <a:avLst/>
          </a:prstGeom>
          <a:noFill/>
        </p:spPr>
      </p:pic>
      <p:sp>
        <p:nvSpPr>
          <p:cNvPr id="22" name="Rectangle 21" hidden="1"/>
          <p:cNvSpPr/>
          <p:nvPr/>
        </p:nvSpPr>
        <p:spPr>
          <a:xfrm>
            <a:off x="-24938" y="5308671"/>
            <a:ext cx="12216384" cy="1596043"/>
          </a:xfrm>
          <a:prstGeom prst="rect">
            <a:avLst/>
          </a:prstGeom>
          <a:solidFill>
            <a:srgbClr val="002F70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US" sz="1350" dirty="0"/>
          </a:p>
        </p:txBody>
      </p:sp>
      <p:grpSp>
        <p:nvGrpSpPr>
          <p:cNvPr id="8" name="Group 7"/>
          <p:cNvGrpSpPr/>
          <p:nvPr/>
        </p:nvGrpSpPr>
        <p:grpSpPr>
          <a:xfrm>
            <a:off x="7905830" y="1368425"/>
            <a:ext cx="3666956" cy="3689131"/>
            <a:chOff x="7012369" y="1565306"/>
            <a:chExt cx="4443873" cy="3689131"/>
          </a:xfrm>
          <a:solidFill>
            <a:schemeClr val="bg1">
              <a:lumMod val="95000"/>
            </a:schemeClr>
          </a:solidFill>
        </p:grpSpPr>
        <p:sp>
          <p:nvSpPr>
            <p:cNvPr id="9" name="Rectangle 8"/>
            <p:cNvSpPr/>
            <p:nvPr userDrawn="1"/>
          </p:nvSpPr>
          <p:spPr>
            <a:xfrm>
              <a:off x="7012369" y="1565306"/>
              <a:ext cx="4443873" cy="368913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 userDrawn="1"/>
          </p:nvSpPr>
          <p:spPr>
            <a:xfrm>
              <a:off x="7167532" y="2039454"/>
              <a:ext cx="4133546" cy="3046988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>
                  <a:solidFill>
                    <a:srgbClr val="40404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Advancing the financial services industry by empowering our </a:t>
              </a:r>
              <a:br>
                <a:rPr lang="en-US" sz="2400" dirty="0">
                  <a:solidFill>
                    <a:srgbClr val="40404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2400" dirty="0">
                  <a:solidFill>
                    <a:srgbClr val="40404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members with </a:t>
              </a:r>
              <a:r>
                <a:rPr lang="en-US" sz="2400" b="1" dirty="0">
                  <a:solidFill>
                    <a:srgbClr val="002F7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knowledge</a:t>
              </a:r>
              <a:r>
                <a:rPr lang="en-US" sz="2400" dirty="0">
                  <a:solidFill>
                    <a:srgbClr val="40404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n-US" sz="2400" b="1" dirty="0">
                  <a:solidFill>
                    <a:srgbClr val="002F7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insights</a:t>
              </a:r>
              <a:r>
                <a:rPr lang="en-US" sz="2400" dirty="0">
                  <a:solidFill>
                    <a:srgbClr val="40404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lang="en-US" sz="2400" b="1" dirty="0">
                  <a:solidFill>
                    <a:srgbClr val="002F7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connections</a:t>
              </a:r>
              <a:r>
                <a:rPr lang="en-US" sz="2400" dirty="0">
                  <a:solidFill>
                    <a:srgbClr val="40404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, and </a:t>
              </a:r>
              <a:r>
                <a:rPr lang="en-US" sz="2400" b="1" dirty="0">
                  <a:solidFill>
                    <a:srgbClr val="002F7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solutions</a:t>
              </a:r>
              <a:endParaRPr lang="en-US" sz="2400" b="1" dirty="0">
                <a:solidFill>
                  <a:srgbClr val="002F70"/>
                </a:solidFill>
              </a:endParaRPr>
            </a:p>
          </p:txBody>
        </p:sp>
      </p:grpSp>
      <p:sp>
        <p:nvSpPr>
          <p:cNvPr id="29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92741" y="6412994"/>
            <a:ext cx="443753" cy="365125"/>
          </a:xfrm>
          <a:prstGeom prst="rect">
            <a:avLst/>
          </a:prstGeom>
        </p:spPr>
        <p:txBody>
          <a:bodyPr/>
          <a:lstStyle/>
          <a:p>
            <a:fld id="{FA06F0F5-DF6A-4E0E-AC03-6B0D0B0A1300}" type="slidenum">
              <a:rPr lang="en-US" sz="900" smtClean="0"/>
              <a:pPr/>
              <a:t>‹#›</a:t>
            </a:fld>
            <a:endParaRPr lang="en-US" sz="900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08658" y="6099403"/>
            <a:ext cx="1164242" cy="47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4116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7498100" y="4196742"/>
            <a:ext cx="1754360" cy="759886"/>
          </a:xfrm>
          <a:prstGeom prst="rect">
            <a:avLst/>
          </a:prstGeom>
          <a:solidFill>
            <a:schemeClr val="bg1"/>
          </a:solidFill>
          <a:ln w="22225">
            <a:solidFill>
              <a:srgbClr val="C4BFC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215670" y="4194952"/>
            <a:ext cx="1754360" cy="759886"/>
          </a:xfrm>
          <a:prstGeom prst="rect">
            <a:avLst/>
          </a:prstGeom>
          <a:solidFill>
            <a:schemeClr val="bg1"/>
          </a:solidFill>
          <a:ln w="22225">
            <a:solidFill>
              <a:srgbClr val="C4BFC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0" y="666"/>
            <a:ext cx="12191999" cy="787609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F7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8197" y="4194952"/>
            <a:ext cx="1754360" cy="759886"/>
          </a:xfrm>
          <a:prstGeom prst="rect">
            <a:avLst/>
          </a:prstGeom>
          <a:solidFill>
            <a:schemeClr val="bg1"/>
          </a:solidFill>
          <a:ln w="22225">
            <a:solidFill>
              <a:srgbClr val="C4BFC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646990" y="4366421"/>
            <a:ext cx="230835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5F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Insurance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236297" y="4229858"/>
            <a:ext cx="17131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5F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Retirement Income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515854" y="4220054"/>
            <a:ext cx="17043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5F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Workplace</a:t>
            </a:r>
            <a:r>
              <a:rPr lang="en-US" sz="2000" b="1" baseline="0" dirty="0">
                <a:solidFill>
                  <a:srgbClr val="005F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>
                <a:solidFill>
                  <a:srgbClr val="005F9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Solutions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2938197" y="3819365"/>
            <a:ext cx="6314263" cy="0"/>
          </a:xfrm>
          <a:prstGeom prst="line">
            <a:avLst/>
          </a:prstGeom>
          <a:ln w="25400">
            <a:solidFill>
              <a:srgbClr val="C4BF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itle Placeholder 37"/>
          <p:cNvSpPr>
            <a:spLocks noGrp="1"/>
          </p:cNvSpPr>
          <p:nvPr>
            <p:ph type="title" hasCustomPrompt="1"/>
          </p:nvPr>
        </p:nvSpPr>
        <p:spPr>
          <a:xfrm>
            <a:off x="5782" y="-30864"/>
            <a:ext cx="12191998" cy="890341"/>
          </a:xfrm>
          <a:prstGeom prst="rect">
            <a:avLst/>
          </a:prstGeom>
          <a:noFill/>
        </p:spPr>
        <p:txBody>
          <a:bodyPr vert="horz" wrap="none" lIns="274320" tIns="0" rIns="182880" bIns="0" rtlCol="0" anchor="ctr" anchorCtr="0">
            <a:normAutofit/>
          </a:bodyPr>
          <a:lstStyle>
            <a:lvl1pPr algn="l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heading</a:t>
            </a:r>
          </a:p>
        </p:txBody>
      </p:sp>
      <p:sp>
        <p:nvSpPr>
          <p:cNvPr id="26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92741" y="6412994"/>
            <a:ext cx="443753" cy="365125"/>
          </a:xfrm>
          <a:prstGeom prst="rect">
            <a:avLst/>
          </a:prstGeom>
        </p:spPr>
        <p:txBody>
          <a:bodyPr/>
          <a:lstStyle/>
          <a:p>
            <a:fld id="{FA06F0F5-DF6A-4E0E-AC03-6B0D0B0A1300}" type="slidenum">
              <a:rPr lang="en-US" sz="900" smtClean="0"/>
              <a:pPr/>
              <a:t>‹#›</a:t>
            </a:fld>
            <a:endParaRPr lang="en-US" sz="900" dirty="0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6650" y="2172095"/>
            <a:ext cx="4838700" cy="1429476"/>
          </a:xfrm>
          <a:prstGeom prst="rect">
            <a:avLst/>
          </a:prstGeom>
        </p:spPr>
      </p:pic>
      <p:sp>
        <p:nvSpPr>
          <p:cNvPr id="28" name="Rectangle 27"/>
          <p:cNvSpPr/>
          <p:nvPr/>
        </p:nvSpPr>
        <p:spPr>
          <a:xfrm>
            <a:off x="9867901" y="5778395"/>
            <a:ext cx="2247899" cy="955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F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22699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051820" y="1368425"/>
            <a:ext cx="4443873" cy="3689131"/>
            <a:chOff x="935277" y="1565306"/>
            <a:chExt cx="4443873" cy="3689131"/>
          </a:xfrm>
          <a:solidFill>
            <a:schemeClr val="bg1">
              <a:lumMod val="95000"/>
            </a:schemeClr>
          </a:solidFill>
        </p:grpSpPr>
        <p:sp>
          <p:nvSpPr>
            <p:cNvPr id="6" name="Rectangle 5"/>
            <p:cNvSpPr/>
            <p:nvPr userDrawn="1"/>
          </p:nvSpPr>
          <p:spPr>
            <a:xfrm>
              <a:off x="935277" y="1565306"/>
              <a:ext cx="4443873" cy="3689131"/>
            </a:xfrm>
            <a:prstGeom prst="rec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 userDrawn="1"/>
          </p:nvSpPr>
          <p:spPr>
            <a:xfrm>
              <a:off x="1063744" y="1773082"/>
              <a:ext cx="4133546" cy="323421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marR="0" lvl="0" algn="ctr" defTabSz="914400" rtl="0" eaLnBrk="1" fontAlgn="auto" latinLnBrk="0" hangingPunct="1">
                <a:lnSpc>
                  <a:spcPts val="3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Our Mission</a:t>
              </a:r>
            </a:p>
            <a:p>
              <a:pPr marL="0" marR="0" lvl="0" indent="0" algn="ctr" defTabSz="914400" rtl="0" eaLnBrk="1" fontAlgn="auto" latinLnBrk="0" hangingPunct="1">
                <a:lnSpc>
                  <a:spcPts val="3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is to advance</a:t>
              </a:r>
              <a:r>
                <a:rPr kumimoji="0" lang="en-US" sz="2400" i="0" u="none" strike="noStrike" kern="1200" cap="none" spc="0" normalizeH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en-US" sz="240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the</a:t>
              </a:r>
              <a:r>
                <a:rPr 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br>
                <a:rPr 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insurance and </a:t>
              </a:r>
              <a:r>
                <a:rPr kumimoji="0" lang="en-US" sz="240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financial services industry</a:t>
              </a:r>
              <a:r>
                <a:rPr kumimoji="0" lang="en-US" sz="2400" i="0" u="none" strike="noStrike" kern="1200" cap="none" spc="0" normalizeH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en-US" sz="240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by empowering our members</a:t>
              </a:r>
              <a:br>
                <a:rPr kumimoji="0" lang="en-US" sz="2400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</a:t>
              </a:r>
              <a:r>
                <a:rPr kumimoji="0" lang="en-US" sz="240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ith</a:t>
              </a:r>
              <a:r>
                <a:rPr lang="en-US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2F70"/>
                  </a:solidFill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knowledge</a:t>
              </a:r>
              <a:r>
                <a:rPr kumimoji="0" lang="en-US" sz="240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,</a:t>
              </a:r>
              <a:r>
                <a:rPr kumimoji="0" lang="en-US" sz="2400" i="0" u="none" strike="noStrike" kern="1200" cap="none" spc="0" normalizeH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2F70"/>
                  </a:solidFill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insights</a:t>
              </a:r>
              <a:r>
                <a:rPr kumimoji="0" lang="en-US" sz="240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, </a:t>
              </a: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2F70"/>
                  </a:solidFill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connections</a:t>
              </a:r>
              <a:r>
                <a:rPr kumimoji="0" lang="en-US" sz="2400" i="0" u="none" strike="noStrike" kern="1200" cap="none" spc="0" normalizeH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kumimoji="0" lang="en-US" sz="240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and </a:t>
              </a: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002F70"/>
                  </a:solidFill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solutions</a:t>
              </a:r>
              <a:r>
                <a:rPr kumimoji="0" lang="en-US" sz="240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65000"/>
                      <a:lumOff val="35000"/>
                    </a:schemeClr>
                  </a:solidFill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.</a:t>
              </a:r>
            </a:p>
          </p:txBody>
        </p:sp>
      </p:grpSp>
      <p:pic>
        <p:nvPicPr>
          <p:cNvPr id="9" name="Picture Placeholder 2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364288" y="1368425"/>
            <a:ext cx="5208587" cy="3689350"/>
          </a:xfrm>
          <a:prstGeom prst="rect">
            <a:avLst/>
          </a:prstGeom>
        </p:spPr>
      </p:pic>
      <p:sp>
        <p:nvSpPr>
          <p:cNvPr id="11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92741" y="6412994"/>
            <a:ext cx="443753" cy="365125"/>
          </a:xfrm>
          <a:prstGeom prst="rect">
            <a:avLst/>
          </a:prstGeom>
        </p:spPr>
        <p:txBody>
          <a:bodyPr/>
          <a:lstStyle/>
          <a:p>
            <a:fld id="{FA06F0F5-DF6A-4E0E-AC03-6B0D0B0A1300}" type="slidenum">
              <a:rPr lang="en-US" sz="900" smtClean="0"/>
              <a:pPr/>
              <a:t>‹#›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466378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6-Blue bar-gray backgroun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66"/>
            <a:ext cx="12191999" cy="787609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F70"/>
              </a:solidFill>
            </a:endParaRPr>
          </a:p>
        </p:txBody>
      </p:sp>
      <p:sp>
        <p:nvSpPr>
          <p:cNvPr id="8" name="Title Placeholder 37"/>
          <p:cNvSpPr>
            <a:spLocks noGrp="1"/>
          </p:cNvSpPr>
          <p:nvPr>
            <p:ph type="title" hasCustomPrompt="1"/>
          </p:nvPr>
        </p:nvSpPr>
        <p:spPr>
          <a:xfrm>
            <a:off x="2" y="0"/>
            <a:ext cx="12191998" cy="890341"/>
          </a:xfrm>
          <a:prstGeom prst="rect">
            <a:avLst/>
          </a:prstGeom>
          <a:noFill/>
        </p:spPr>
        <p:txBody>
          <a:bodyPr vert="horz" wrap="none" lIns="274320" tIns="0" rIns="182880" bIns="0" rtlCol="0" anchor="ctr" anchorCtr="0">
            <a:normAutofit/>
          </a:bodyPr>
          <a:lstStyle>
            <a:lvl1pPr algn="l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heading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192741" y="6356350"/>
            <a:ext cx="44375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>
                <a:solidFill>
                  <a:schemeClr val="tx2"/>
                </a:solidFill>
              </a:defRPr>
            </a:lvl1pPr>
          </a:lstStyle>
          <a:p>
            <a:fld id="{FA06F0F5-DF6A-4E0E-AC03-6B0D0B0A130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3123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ullets on left-Phot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106698" y="786687"/>
            <a:ext cx="6089904" cy="6089904"/>
          </a:xfrm>
          <a:prstGeom prst="rect">
            <a:avLst/>
          </a:prstGeo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247350" y="-1111937"/>
            <a:ext cx="251992" cy="383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600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91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266700" y="1143000"/>
            <a:ext cx="5570538" cy="4914900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SzPct val="135000"/>
              <a:buFont typeface="Arial" panose="020B0604020202020204" pitchFamily="34" charset="0"/>
              <a:buChar char="•"/>
              <a:defRPr sz="2400"/>
            </a:lvl1pPr>
            <a:lvl2pPr marL="685800" indent="-342900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SzPct val="135000"/>
              <a:buFont typeface="Arial" panose="020B0604020202020204" pitchFamily="34" charset="0"/>
              <a:buChar char="•"/>
              <a:defRPr sz="2400"/>
            </a:lvl2pPr>
            <a:lvl3pPr marL="1031875" indent="-342900">
              <a:lnSpc>
                <a:spcPct val="100000"/>
              </a:lnSpc>
              <a:spcAft>
                <a:spcPts val="1200"/>
              </a:spcAft>
              <a:buClr>
                <a:schemeClr val="tx1"/>
              </a:buClr>
              <a:buSzPct val="135000"/>
              <a:buFont typeface="Arial" panose="020B0604020202020204" pitchFamily="34" charset="0"/>
              <a:buChar char="•"/>
              <a:defRPr sz="2400"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2" name="Rectangle 11"/>
          <p:cNvSpPr/>
          <p:nvPr/>
        </p:nvSpPr>
        <p:spPr>
          <a:xfrm>
            <a:off x="0" y="-539"/>
            <a:ext cx="12191999" cy="787609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F70"/>
              </a:solidFill>
            </a:endParaRPr>
          </a:p>
        </p:txBody>
      </p:sp>
      <p:sp>
        <p:nvSpPr>
          <p:cNvPr id="13" name="Title Placeholder 37"/>
          <p:cNvSpPr>
            <a:spLocks noGrp="1"/>
          </p:cNvSpPr>
          <p:nvPr>
            <p:ph type="title" hasCustomPrompt="1"/>
          </p:nvPr>
        </p:nvSpPr>
        <p:spPr>
          <a:xfrm>
            <a:off x="5782" y="-30864"/>
            <a:ext cx="12191998" cy="890341"/>
          </a:xfrm>
          <a:prstGeom prst="rect">
            <a:avLst/>
          </a:prstGeom>
          <a:noFill/>
        </p:spPr>
        <p:txBody>
          <a:bodyPr vert="horz" wrap="none" lIns="274320" tIns="0" rIns="182880" bIns="0" rtlCol="0" anchor="ctr" anchorCtr="0">
            <a:normAutofit/>
          </a:bodyPr>
          <a:lstStyle>
            <a:lvl1pPr algn="l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heading</a:t>
            </a: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92741" y="6412994"/>
            <a:ext cx="443753" cy="365125"/>
          </a:xfrm>
          <a:prstGeom prst="rect">
            <a:avLst/>
          </a:prstGeom>
        </p:spPr>
        <p:txBody>
          <a:bodyPr/>
          <a:lstStyle/>
          <a:p>
            <a:fld id="{FA06F0F5-DF6A-4E0E-AC03-6B0D0B0A1300}" type="slidenum">
              <a:rPr lang="en-US" sz="900" smtClean="0"/>
              <a:pPr/>
              <a:t>‹#›</a:t>
            </a:fld>
            <a:endParaRPr lang="en-US" sz="900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6032" y="6070461"/>
            <a:ext cx="1746868" cy="516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336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>
          <p15:clr>
            <a:srgbClr val="FBAE40"/>
          </p15:clr>
        </p15:guide>
        <p15:guide id="3" orient="horz" pos="2160">
          <p15:clr>
            <a:srgbClr val="FBAE40"/>
          </p15:clr>
        </p15:guide>
        <p15:guide id="4" orient="horz" pos="408">
          <p15:clr>
            <a:srgbClr val="FBAE40"/>
          </p15:clr>
        </p15:guide>
        <p15:guide id="5" orient="horz" pos="72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bout 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28"/>
            <a:ext cx="12175816" cy="6737685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0" y="666"/>
            <a:ext cx="12191999" cy="787609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F7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981255" y="1056028"/>
            <a:ext cx="2834640" cy="3200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9D97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7981254" y="1285186"/>
            <a:ext cx="2834641" cy="514756"/>
          </a:xfrm>
        </p:spPr>
        <p:txBody>
          <a:bodyPr anchor="b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>
                <a:solidFill>
                  <a:srgbClr val="002F7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sz="1600" b="1" dirty="0"/>
              <a:t>SECURE</a:t>
            </a:r>
            <a:br>
              <a:rPr lang="en-US" sz="1600" b="1" dirty="0"/>
            </a:br>
            <a:r>
              <a:rPr lang="en-US" sz="1600" b="1" dirty="0"/>
              <a:t>RETIREMENT INSTITUTE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172251" y="2029100"/>
            <a:ext cx="245264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Helping members advance retirement readiness and the financial security of their clients through research, education, and innovation</a:t>
            </a:r>
            <a:endParaRPr lang="en-US" dirty="0">
              <a:latin typeface="Futura Std Medium" panose="020B0502020204020303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426464" y="1056027"/>
            <a:ext cx="2834640" cy="3200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9D97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425508" y="1352636"/>
            <a:ext cx="2836553" cy="359618"/>
          </a:xfrm>
        </p:spPr>
        <p:txBody>
          <a:bodyPr anchor="b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>
                <a:solidFill>
                  <a:srgbClr val="002F7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sz="1600" b="1" dirty="0"/>
              <a:t>LIMRA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704904" y="2029100"/>
            <a:ext cx="227776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Premier financial services industry research and talent management organization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689210" y="1056027"/>
            <a:ext cx="2834640" cy="3200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9D97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4730778" y="1362755"/>
            <a:ext cx="2751505" cy="359618"/>
          </a:xfrm>
        </p:spPr>
        <p:txBody>
          <a:bodyPr anchor="b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200" kern="1200">
                <a:solidFill>
                  <a:srgbClr val="002F7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sz="1600" b="1" dirty="0"/>
              <a:t>LOMA</a:t>
            </a:r>
          </a:p>
        </p:txBody>
      </p:sp>
      <p:sp>
        <p:nvSpPr>
          <p:cNvPr id="16" name="Rectangle 15"/>
          <p:cNvSpPr/>
          <p:nvPr/>
        </p:nvSpPr>
        <p:spPr>
          <a:xfrm>
            <a:off x="4893145" y="2029100"/>
            <a:ext cx="24267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Flagship for industry professional development and industry networking</a:t>
            </a:r>
            <a:endParaRPr lang="en-US" dirty="0"/>
          </a:p>
        </p:txBody>
      </p:sp>
      <p:sp>
        <p:nvSpPr>
          <p:cNvPr id="22" name="Rectangle 21" hidden="1"/>
          <p:cNvSpPr/>
          <p:nvPr/>
        </p:nvSpPr>
        <p:spPr>
          <a:xfrm>
            <a:off x="-24938" y="5308671"/>
            <a:ext cx="12216384" cy="1596043"/>
          </a:xfrm>
          <a:prstGeom prst="rect">
            <a:avLst/>
          </a:prstGeom>
          <a:solidFill>
            <a:srgbClr val="002F70">
              <a:alpha val="2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/>
            <a:endParaRPr lang="en-US" sz="1350" dirty="0"/>
          </a:p>
        </p:txBody>
      </p:sp>
      <p:sp>
        <p:nvSpPr>
          <p:cNvPr id="19" name="Rectangle 18"/>
          <p:cNvSpPr/>
          <p:nvPr/>
        </p:nvSpPr>
        <p:spPr>
          <a:xfrm>
            <a:off x="385884" y="5141475"/>
            <a:ext cx="115904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Advancing the financial services industry by empowering our members with </a:t>
            </a:r>
            <a:b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400" dirty="0">
                <a:solidFill>
                  <a:srgbClr val="DAA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knowledge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rgbClr val="DAA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insights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dirty="0">
                <a:solidFill>
                  <a:srgbClr val="DAA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connections</a:t>
            </a:r>
            <a:r>
              <a:rPr 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and </a:t>
            </a:r>
            <a:r>
              <a:rPr lang="en-US" sz="2400" dirty="0">
                <a:solidFill>
                  <a:srgbClr val="DAAA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solutions</a:t>
            </a:r>
            <a:endParaRPr lang="en-US" sz="2400" dirty="0"/>
          </a:p>
        </p:txBody>
      </p:sp>
      <p:sp>
        <p:nvSpPr>
          <p:cNvPr id="21" name="Title Placeholder 37"/>
          <p:cNvSpPr>
            <a:spLocks noGrp="1"/>
          </p:cNvSpPr>
          <p:nvPr>
            <p:ph type="title" hasCustomPrompt="1"/>
          </p:nvPr>
        </p:nvSpPr>
        <p:spPr>
          <a:xfrm>
            <a:off x="2" y="0"/>
            <a:ext cx="12191998" cy="890341"/>
          </a:xfrm>
          <a:prstGeom prst="rect">
            <a:avLst/>
          </a:prstGeom>
          <a:noFill/>
        </p:spPr>
        <p:txBody>
          <a:bodyPr vert="horz" wrap="none" lIns="274320" tIns="0" rIns="182880" bIns="0" rtlCol="0" anchor="ctr" anchorCtr="0">
            <a:normAutofit/>
          </a:bodyPr>
          <a:lstStyle>
            <a:lvl1pPr algn="l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heading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19870" y="6069026"/>
            <a:ext cx="1753030" cy="5178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001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ue Bar Section Header-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27043"/>
            <a:ext cx="12191999" cy="787609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F70"/>
              </a:solidFill>
            </a:endParaRPr>
          </a:p>
        </p:txBody>
      </p:sp>
      <p:sp>
        <p:nvSpPr>
          <p:cNvPr id="8" name="Title Placeholder 37"/>
          <p:cNvSpPr>
            <a:spLocks noGrp="1"/>
          </p:cNvSpPr>
          <p:nvPr>
            <p:ph type="title" hasCustomPrompt="1"/>
          </p:nvPr>
        </p:nvSpPr>
        <p:spPr>
          <a:xfrm>
            <a:off x="5782" y="-30864"/>
            <a:ext cx="12191998" cy="890341"/>
          </a:xfrm>
          <a:prstGeom prst="rect">
            <a:avLst/>
          </a:prstGeom>
          <a:noFill/>
        </p:spPr>
        <p:txBody>
          <a:bodyPr vert="horz" wrap="none" lIns="274320" tIns="0" rIns="182880" bIns="0" rtlCol="0" anchor="ctr" anchorCtr="0">
            <a:normAutofit/>
          </a:bodyPr>
          <a:lstStyle>
            <a:lvl1pPr algn="l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heading</a:t>
            </a:r>
          </a:p>
        </p:txBody>
      </p:sp>
    </p:spTree>
    <p:extLst>
      <p:ext uri="{BB962C8B-B14F-4D97-AF65-F5344CB8AC3E}">
        <p14:creationId xmlns:p14="http://schemas.microsoft.com/office/powerpoint/2010/main" val="2745879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Bar Section Header-1 lge box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66"/>
            <a:ext cx="12191999" cy="787609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F70"/>
              </a:solidFill>
            </a:endParaRPr>
          </a:p>
        </p:txBody>
      </p:sp>
      <p:sp>
        <p:nvSpPr>
          <p:cNvPr id="8" name="Title Placeholder 37"/>
          <p:cNvSpPr>
            <a:spLocks noGrp="1"/>
          </p:cNvSpPr>
          <p:nvPr>
            <p:ph type="title" hasCustomPrompt="1"/>
          </p:nvPr>
        </p:nvSpPr>
        <p:spPr>
          <a:xfrm>
            <a:off x="5782" y="-30864"/>
            <a:ext cx="12191998" cy="890341"/>
          </a:xfrm>
          <a:prstGeom prst="rect">
            <a:avLst/>
          </a:prstGeom>
          <a:noFill/>
        </p:spPr>
        <p:txBody>
          <a:bodyPr vert="horz" wrap="none" lIns="274320" tIns="0" rIns="182880" bIns="0" rtlCol="0" anchor="ctr" anchorCtr="0">
            <a:normAutofit/>
          </a:bodyPr>
          <a:lstStyle>
            <a:lvl1pPr algn="l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heading</a:t>
            </a:r>
          </a:p>
        </p:txBody>
      </p:sp>
      <p:sp>
        <p:nvSpPr>
          <p:cNvPr id="5" name="Rectangle 4"/>
          <p:cNvSpPr/>
          <p:nvPr/>
        </p:nvSpPr>
        <p:spPr>
          <a:xfrm>
            <a:off x="443799" y="1118774"/>
            <a:ext cx="11307818" cy="4512643"/>
          </a:xfrm>
          <a:prstGeom prst="rect">
            <a:avLst/>
          </a:prstGeom>
          <a:solidFill>
            <a:schemeClr val="bg1"/>
          </a:solidFill>
          <a:ln>
            <a:solidFill>
              <a:srgbClr val="9D97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43799" y="1234758"/>
            <a:ext cx="11311128" cy="400050"/>
          </a:xfrm>
          <a:prstGeom prst="rect">
            <a:avLst/>
          </a:prstGeom>
        </p:spPr>
        <p:txBody>
          <a:bodyPr anchor="ctr" anchorCtr="0"/>
          <a:lstStyle>
            <a:lvl1pPr algn="ctr">
              <a:defRPr sz="1800" b="1" cap="all" spc="20" baseline="0">
                <a:solidFill>
                  <a:srgbClr val="002F70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5"/>
          </p:nvPr>
        </p:nvSpPr>
        <p:spPr>
          <a:xfrm>
            <a:off x="717550" y="1828800"/>
            <a:ext cx="10756900" cy="356870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icon to add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952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Blue Bar-bullets/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247350" y="-1111937"/>
            <a:ext cx="251992" cy="383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600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91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666"/>
            <a:ext cx="12191999" cy="787609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F70"/>
              </a:solidFill>
            </a:endParaRPr>
          </a:p>
        </p:txBody>
      </p:sp>
      <p:sp>
        <p:nvSpPr>
          <p:cNvPr id="10" name="Title Placeholder 37"/>
          <p:cNvSpPr>
            <a:spLocks noGrp="1"/>
          </p:cNvSpPr>
          <p:nvPr>
            <p:ph type="title" hasCustomPrompt="1"/>
          </p:nvPr>
        </p:nvSpPr>
        <p:spPr>
          <a:xfrm>
            <a:off x="5782" y="-30864"/>
            <a:ext cx="12191998" cy="890341"/>
          </a:xfrm>
          <a:prstGeom prst="rect">
            <a:avLst/>
          </a:prstGeom>
          <a:noFill/>
        </p:spPr>
        <p:txBody>
          <a:bodyPr vert="horz" wrap="none" lIns="274320" tIns="0" rIns="182880" bIns="0" rtlCol="0" anchor="ctr" anchorCtr="0">
            <a:normAutofit/>
          </a:bodyPr>
          <a:lstStyle>
            <a:lvl1pPr algn="l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heading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6700" y="1326776"/>
            <a:ext cx="5829300" cy="4731124"/>
          </a:xfrm>
          <a:prstGeom prst="rect">
            <a:avLst/>
          </a:prstGeom>
        </p:spPr>
        <p:txBody>
          <a:bodyPr/>
          <a:lstStyle>
            <a:lvl1pPr marL="347472" indent="-342900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SzPct val="135000"/>
              <a:buFont typeface="Arial" panose="020B0604020202020204" pitchFamily="34" charset="0"/>
              <a:buChar char="•"/>
              <a:defRPr sz="2000"/>
            </a:lvl1pPr>
            <a:lvl2pPr marL="685800" indent="-342900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SzPct val="135000"/>
              <a:buFont typeface="Arial" panose="020B0604020202020204" pitchFamily="34" charset="0"/>
              <a:buChar char="•"/>
              <a:defRPr sz="2000"/>
            </a:lvl2pPr>
            <a:lvl3pPr marL="1033463" indent="-342900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SzPct val="135000"/>
              <a:buFont typeface="Arial" panose="020B0604020202020204" pitchFamily="34" charset="0"/>
              <a:buChar char="•"/>
              <a:defRPr sz="2000"/>
            </a:lvl3pPr>
            <a:lvl4pPr marL="1371600" indent="-342900">
              <a:lnSpc>
                <a:spcPct val="100000"/>
              </a:lnSpc>
              <a:spcAft>
                <a:spcPts val="1800"/>
              </a:spcAft>
              <a:buClr>
                <a:schemeClr val="tx1"/>
              </a:buClr>
              <a:buSzPct val="135000"/>
              <a:buFont typeface="Arial" panose="020B0604020202020204" pitchFamily="34" charset="0"/>
              <a:buChar char="•"/>
              <a:defRPr sz="2000"/>
            </a:lvl4pPr>
            <a:lvl5pPr marL="1719263" indent="-342900">
              <a:buClr>
                <a:schemeClr val="tx1"/>
              </a:buClr>
              <a:buSzPct val="135000"/>
              <a:buFont typeface="Arial" panose="020B0604020202020204" pitchFamily="34" charset="0"/>
              <a:buChar char="•"/>
              <a:defRPr sz="24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1"/>
          </p:nvPr>
        </p:nvSpPr>
        <p:spPr>
          <a:xfrm>
            <a:off x="6096000" y="1143000"/>
            <a:ext cx="5676900" cy="4593772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8149636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20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-Blue bar 2 box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6327228" y="1780925"/>
            <a:ext cx="5467717" cy="3978747"/>
          </a:xfrm>
          <a:prstGeom prst="rect">
            <a:avLst/>
          </a:prstGeom>
          <a:noFill/>
          <a:ln>
            <a:solidFill>
              <a:srgbClr val="9D97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74278" y="1780925"/>
            <a:ext cx="5468112" cy="3978747"/>
          </a:xfrm>
          <a:prstGeom prst="rect">
            <a:avLst/>
          </a:prstGeom>
          <a:noFill/>
          <a:ln>
            <a:solidFill>
              <a:srgbClr val="9D97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666"/>
            <a:ext cx="12191999" cy="787609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F70"/>
              </a:solidFill>
            </a:endParaRPr>
          </a:p>
        </p:txBody>
      </p:sp>
      <p:sp>
        <p:nvSpPr>
          <p:cNvPr id="8" name="Title Placeholder 37"/>
          <p:cNvSpPr>
            <a:spLocks noGrp="1"/>
          </p:cNvSpPr>
          <p:nvPr>
            <p:ph type="title" hasCustomPrompt="1"/>
          </p:nvPr>
        </p:nvSpPr>
        <p:spPr>
          <a:xfrm>
            <a:off x="5782" y="-30864"/>
            <a:ext cx="12191998" cy="890341"/>
          </a:xfrm>
          <a:prstGeom prst="rect">
            <a:avLst/>
          </a:prstGeom>
          <a:noFill/>
        </p:spPr>
        <p:txBody>
          <a:bodyPr vert="horz" wrap="none" lIns="274320" tIns="0" rIns="182880" bIns="0" rtlCol="0" anchor="ctr" anchorCtr="0">
            <a:normAutofit/>
          </a:bodyPr>
          <a:lstStyle>
            <a:lvl1pPr algn="l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heading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74278" y="1905318"/>
            <a:ext cx="5468112" cy="400050"/>
          </a:xfrm>
          <a:prstGeom prst="rect">
            <a:avLst/>
          </a:prstGeom>
        </p:spPr>
        <p:txBody>
          <a:bodyPr anchor="ctr" anchorCtr="0"/>
          <a:lstStyle>
            <a:lvl1pPr algn="ctr">
              <a:defRPr sz="1600" b="1" cap="all" spc="20" baseline="0">
                <a:solidFill>
                  <a:srgbClr val="002F70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327228" y="1905318"/>
            <a:ext cx="5468112" cy="400050"/>
          </a:xfrm>
          <a:prstGeom prst="rect">
            <a:avLst/>
          </a:prstGeom>
        </p:spPr>
        <p:txBody>
          <a:bodyPr anchor="ctr" anchorCtr="0"/>
          <a:lstStyle>
            <a:lvl1pPr algn="ctr">
              <a:defRPr sz="1600" b="1" cap="all" spc="20" baseline="0">
                <a:solidFill>
                  <a:srgbClr val="002F70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92741" y="6412994"/>
            <a:ext cx="443753" cy="365125"/>
          </a:xfrm>
          <a:prstGeom prst="rect">
            <a:avLst/>
          </a:prstGeom>
        </p:spPr>
        <p:txBody>
          <a:bodyPr/>
          <a:lstStyle/>
          <a:p>
            <a:fld id="{FA06F0F5-DF6A-4E0E-AC03-6B0D0B0A1300}" type="slidenum">
              <a:rPr lang="en-US" sz="900" smtClean="0"/>
              <a:pPr/>
              <a:t>‹#›</a:t>
            </a:fld>
            <a:endParaRPr lang="en-US" sz="900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17448" y="5980090"/>
            <a:ext cx="5346858" cy="658368"/>
          </a:xfrm>
          <a:prstGeom prst="rect">
            <a:avLst/>
          </a:prstGeom>
          <a:ln>
            <a:noFill/>
          </a:ln>
        </p:spPr>
        <p:txBody>
          <a:bodyPr anchor="b"/>
          <a:lstStyle>
            <a:lvl1pPr>
              <a:lnSpc>
                <a:spcPct val="100000"/>
              </a:lnSpc>
              <a:spcAft>
                <a:spcPts val="0"/>
              </a:spcAft>
              <a:defRPr sz="8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6120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-Blue bar 3 boxe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66"/>
            <a:ext cx="12191999" cy="787609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F70"/>
              </a:solidFill>
            </a:endParaRPr>
          </a:p>
        </p:txBody>
      </p:sp>
      <p:sp>
        <p:nvSpPr>
          <p:cNvPr id="8" name="Title Placeholder 37"/>
          <p:cNvSpPr>
            <a:spLocks noGrp="1"/>
          </p:cNvSpPr>
          <p:nvPr>
            <p:ph type="title" hasCustomPrompt="1"/>
          </p:nvPr>
        </p:nvSpPr>
        <p:spPr>
          <a:xfrm>
            <a:off x="5782" y="-30864"/>
            <a:ext cx="12191998" cy="890341"/>
          </a:xfrm>
          <a:prstGeom prst="rect">
            <a:avLst/>
          </a:prstGeom>
          <a:noFill/>
        </p:spPr>
        <p:txBody>
          <a:bodyPr vert="horz" wrap="none" lIns="274320" tIns="0" rIns="182880" bIns="0" rtlCol="0" anchor="ctr" anchorCtr="0">
            <a:normAutofit/>
          </a:bodyPr>
          <a:lstStyle>
            <a:lvl1pPr algn="l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heading</a:t>
            </a:r>
          </a:p>
        </p:txBody>
      </p:sp>
      <p:sp>
        <p:nvSpPr>
          <p:cNvPr id="4" name="Rectangle 3"/>
          <p:cNvSpPr/>
          <p:nvPr/>
        </p:nvSpPr>
        <p:spPr>
          <a:xfrm>
            <a:off x="8287119" y="1588065"/>
            <a:ext cx="3474720" cy="3978747"/>
          </a:xfrm>
          <a:prstGeom prst="rect">
            <a:avLst/>
          </a:prstGeom>
          <a:solidFill>
            <a:schemeClr val="bg1"/>
          </a:solidFill>
          <a:ln>
            <a:solidFill>
              <a:srgbClr val="9D97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19999" y="1582805"/>
            <a:ext cx="3474720" cy="3978747"/>
          </a:xfrm>
          <a:prstGeom prst="rect">
            <a:avLst/>
          </a:prstGeom>
          <a:solidFill>
            <a:schemeClr val="bg1"/>
          </a:solidFill>
          <a:ln>
            <a:solidFill>
              <a:srgbClr val="9D97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372030" y="1582805"/>
            <a:ext cx="3474720" cy="3978747"/>
          </a:xfrm>
          <a:prstGeom prst="rect">
            <a:avLst/>
          </a:prstGeom>
          <a:solidFill>
            <a:schemeClr val="bg1"/>
          </a:solidFill>
          <a:ln>
            <a:solidFill>
              <a:srgbClr val="9D97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95300" y="1600518"/>
            <a:ext cx="3475038" cy="400050"/>
          </a:xfrm>
          <a:prstGeom prst="rect">
            <a:avLst/>
          </a:prstGeom>
        </p:spPr>
        <p:txBody>
          <a:bodyPr anchor="ctr" anchorCtr="0"/>
          <a:lstStyle>
            <a:lvl1pPr algn="ctr">
              <a:defRPr sz="1600" b="1" cap="all" spc="20" baseline="0">
                <a:solidFill>
                  <a:srgbClr val="002F70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369161" y="1600518"/>
            <a:ext cx="3475038" cy="400050"/>
          </a:xfrm>
          <a:prstGeom prst="rect">
            <a:avLst/>
          </a:prstGeom>
        </p:spPr>
        <p:txBody>
          <a:bodyPr anchor="ctr" anchorCtr="0"/>
          <a:lstStyle>
            <a:lvl1pPr algn="ctr">
              <a:defRPr sz="1600" b="1" cap="all" spc="20" baseline="0">
                <a:solidFill>
                  <a:srgbClr val="002F70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8286801" y="1600518"/>
            <a:ext cx="3475038" cy="400050"/>
          </a:xfrm>
          <a:prstGeom prst="rect">
            <a:avLst/>
          </a:prstGeom>
        </p:spPr>
        <p:txBody>
          <a:bodyPr anchor="ctr" anchorCtr="0"/>
          <a:lstStyle>
            <a:lvl1pPr algn="ctr">
              <a:defRPr sz="1600" b="1" cap="all" spc="20" baseline="0">
                <a:solidFill>
                  <a:srgbClr val="002F70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92741" y="6412994"/>
            <a:ext cx="443753" cy="365125"/>
          </a:xfrm>
          <a:prstGeom prst="rect">
            <a:avLst/>
          </a:prstGeom>
        </p:spPr>
        <p:txBody>
          <a:bodyPr/>
          <a:lstStyle/>
          <a:p>
            <a:fld id="{FA06F0F5-DF6A-4E0E-AC03-6B0D0B0A1300}" type="slidenum">
              <a:rPr lang="en-US" sz="900" smtClean="0"/>
              <a:pPr/>
              <a:t>‹#›</a:t>
            </a:fld>
            <a:endParaRPr lang="en-US" sz="900" dirty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17448" y="5980090"/>
            <a:ext cx="5346858" cy="658368"/>
          </a:xfrm>
          <a:prstGeom prst="rect">
            <a:avLst/>
          </a:prstGeom>
          <a:ln>
            <a:noFill/>
          </a:ln>
        </p:spPr>
        <p:txBody>
          <a:bodyPr anchor="b"/>
          <a:lstStyle>
            <a:lvl1pPr>
              <a:lnSpc>
                <a:spcPct val="100000"/>
              </a:lnSpc>
              <a:spcAft>
                <a:spcPts val="0"/>
              </a:spcAft>
              <a:defRPr sz="8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87265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-Blue bar multiple boxes/icon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96051" y="1113523"/>
            <a:ext cx="3474720" cy="47144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9D97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1247350" y="-1111937"/>
            <a:ext cx="251992" cy="383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600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91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 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666"/>
            <a:ext cx="12191999" cy="787609"/>
          </a:xfrm>
          <a:prstGeom prst="rect">
            <a:avLst/>
          </a:prstGeom>
          <a:solidFill>
            <a:srgbClr val="002F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002F70"/>
              </a:solidFill>
            </a:endParaRPr>
          </a:p>
        </p:txBody>
      </p:sp>
      <p:sp>
        <p:nvSpPr>
          <p:cNvPr id="9" name="Title Placeholder 37"/>
          <p:cNvSpPr>
            <a:spLocks noGrp="1"/>
          </p:cNvSpPr>
          <p:nvPr>
            <p:ph type="title" hasCustomPrompt="1"/>
          </p:nvPr>
        </p:nvSpPr>
        <p:spPr>
          <a:xfrm>
            <a:off x="5782" y="-30864"/>
            <a:ext cx="12191998" cy="890341"/>
          </a:xfrm>
          <a:prstGeom prst="rect">
            <a:avLst/>
          </a:prstGeom>
          <a:noFill/>
        </p:spPr>
        <p:txBody>
          <a:bodyPr vert="horz" wrap="none" lIns="274320" tIns="0" rIns="182880" bIns="0" rtlCol="0" anchor="ctr" anchorCtr="0">
            <a:normAutofit/>
          </a:bodyPr>
          <a:lstStyle>
            <a:lvl1pPr algn="l">
              <a:defRPr sz="32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slide heading</a:t>
            </a:r>
          </a:p>
        </p:txBody>
      </p:sp>
      <p:sp>
        <p:nvSpPr>
          <p:cNvPr id="7" name="Rectangle 6"/>
          <p:cNvSpPr/>
          <p:nvPr/>
        </p:nvSpPr>
        <p:spPr>
          <a:xfrm>
            <a:off x="8199735" y="1113523"/>
            <a:ext cx="3474720" cy="47144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9D97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358593" y="1113523"/>
            <a:ext cx="3474720" cy="471446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rgbClr val="9D979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95300" y="1112838"/>
            <a:ext cx="3475038" cy="400050"/>
          </a:xfrm>
          <a:prstGeom prst="rect">
            <a:avLst/>
          </a:prstGeom>
        </p:spPr>
        <p:txBody>
          <a:bodyPr anchor="ctr" anchorCtr="0"/>
          <a:lstStyle>
            <a:lvl1pPr algn="ctr">
              <a:defRPr sz="1600" b="1" cap="all" spc="20" baseline="0">
                <a:solidFill>
                  <a:srgbClr val="002F70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369161" y="1112838"/>
            <a:ext cx="3475038" cy="400050"/>
          </a:xfrm>
          <a:prstGeom prst="rect">
            <a:avLst/>
          </a:prstGeom>
        </p:spPr>
        <p:txBody>
          <a:bodyPr anchor="ctr" anchorCtr="0"/>
          <a:lstStyle>
            <a:lvl1pPr algn="ctr">
              <a:defRPr sz="1600" b="1" cap="all" spc="20" baseline="0">
                <a:solidFill>
                  <a:srgbClr val="002F70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5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8196787" y="1112838"/>
            <a:ext cx="3475038" cy="400050"/>
          </a:xfrm>
          <a:prstGeom prst="rect">
            <a:avLst/>
          </a:prstGeom>
        </p:spPr>
        <p:txBody>
          <a:bodyPr anchor="ctr" anchorCtr="0"/>
          <a:lstStyle>
            <a:lvl1pPr algn="ctr">
              <a:defRPr sz="1600" b="1" cap="all" spc="20" baseline="0">
                <a:solidFill>
                  <a:srgbClr val="002F70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8" name="Text Placeholder 16"/>
          <p:cNvSpPr>
            <a:spLocks noGrp="1"/>
          </p:cNvSpPr>
          <p:nvPr>
            <p:ph type="body" sz="quarter" idx="14"/>
          </p:nvPr>
        </p:nvSpPr>
        <p:spPr>
          <a:xfrm>
            <a:off x="4358593" y="2535693"/>
            <a:ext cx="3475038" cy="849312"/>
          </a:xfrm>
          <a:prstGeom prst="rect">
            <a:avLst/>
          </a:prstGeom>
        </p:spPr>
        <p:txBody>
          <a:bodyPr anchor="ctr" anchorCtr="1"/>
          <a:lstStyle>
            <a:lvl1pPr algn="ctr">
              <a:lnSpc>
                <a:spcPct val="100000"/>
              </a:lnSpc>
              <a:spcAft>
                <a:spcPts val="600"/>
              </a:spcAft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lnSpc>
                <a:spcPct val="100000"/>
              </a:lnSpc>
              <a:spcAft>
                <a:spcPts val="1200"/>
              </a:spcAft>
              <a:defRPr sz="1500"/>
            </a:lvl2pPr>
            <a:lvl3pPr>
              <a:lnSpc>
                <a:spcPct val="100000"/>
              </a:lnSpc>
              <a:spcAft>
                <a:spcPts val="1200"/>
              </a:spcAft>
              <a:defRPr sz="1500"/>
            </a:lvl3pPr>
            <a:lvl4pPr>
              <a:lnSpc>
                <a:spcPct val="100000"/>
              </a:lnSpc>
              <a:spcAft>
                <a:spcPts val="1200"/>
              </a:spcAft>
              <a:defRPr sz="1500"/>
            </a:lvl4pPr>
            <a:lvl5pPr>
              <a:lnSpc>
                <a:spcPct val="100000"/>
              </a:lnSpc>
              <a:spcAft>
                <a:spcPts val="1200"/>
              </a:spcAft>
              <a:defRPr sz="15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3"/>
          </p:nvPr>
        </p:nvSpPr>
        <p:spPr>
          <a:xfrm>
            <a:off x="495300" y="2535693"/>
            <a:ext cx="3475038" cy="849312"/>
          </a:xfrm>
          <a:prstGeom prst="rect">
            <a:avLst/>
          </a:prstGeom>
        </p:spPr>
        <p:txBody>
          <a:bodyPr anchor="ctr" anchorCtr="1"/>
          <a:lstStyle>
            <a:lvl1pPr algn="ctr">
              <a:lnSpc>
                <a:spcPct val="100000"/>
              </a:lnSpc>
              <a:spcAft>
                <a:spcPts val="600"/>
              </a:spcAft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lnSpc>
                <a:spcPct val="100000"/>
              </a:lnSpc>
              <a:spcAft>
                <a:spcPts val="1200"/>
              </a:spcAft>
              <a:defRPr sz="1500"/>
            </a:lvl2pPr>
            <a:lvl3pPr>
              <a:lnSpc>
                <a:spcPct val="100000"/>
              </a:lnSpc>
              <a:spcAft>
                <a:spcPts val="1200"/>
              </a:spcAft>
              <a:defRPr sz="1500"/>
            </a:lvl3pPr>
            <a:lvl4pPr>
              <a:lnSpc>
                <a:spcPct val="100000"/>
              </a:lnSpc>
              <a:spcAft>
                <a:spcPts val="1200"/>
              </a:spcAft>
              <a:defRPr sz="1500"/>
            </a:lvl4pPr>
            <a:lvl5pPr>
              <a:lnSpc>
                <a:spcPct val="100000"/>
              </a:lnSpc>
              <a:spcAft>
                <a:spcPts val="1200"/>
              </a:spcAft>
              <a:defRPr sz="15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16"/>
          <p:cNvSpPr>
            <a:spLocks noGrp="1"/>
          </p:cNvSpPr>
          <p:nvPr>
            <p:ph type="body" sz="quarter" idx="15"/>
          </p:nvPr>
        </p:nvSpPr>
        <p:spPr>
          <a:xfrm>
            <a:off x="8199735" y="2535693"/>
            <a:ext cx="3475038" cy="849312"/>
          </a:xfrm>
          <a:prstGeom prst="rect">
            <a:avLst/>
          </a:prstGeom>
        </p:spPr>
        <p:txBody>
          <a:bodyPr anchor="ctr" anchorCtr="1"/>
          <a:lstStyle>
            <a:lvl1pPr algn="ctr">
              <a:lnSpc>
                <a:spcPct val="100000"/>
              </a:lnSpc>
              <a:spcAft>
                <a:spcPts val="600"/>
              </a:spcAft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lnSpc>
                <a:spcPct val="100000"/>
              </a:lnSpc>
              <a:spcAft>
                <a:spcPts val="1200"/>
              </a:spcAft>
              <a:defRPr sz="1500"/>
            </a:lvl2pPr>
            <a:lvl3pPr>
              <a:lnSpc>
                <a:spcPct val="100000"/>
              </a:lnSpc>
              <a:spcAft>
                <a:spcPts val="1200"/>
              </a:spcAft>
              <a:defRPr sz="1500"/>
            </a:lvl3pPr>
            <a:lvl4pPr>
              <a:lnSpc>
                <a:spcPct val="100000"/>
              </a:lnSpc>
              <a:spcAft>
                <a:spcPts val="1200"/>
              </a:spcAft>
              <a:defRPr sz="1500"/>
            </a:lvl4pPr>
            <a:lvl5pPr>
              <a:lnSpc>
                <a:spcPct val="100000"/>
              </a:lnSpc>
              <a:spcAft>
                <a:spcPts val="1200"/>
              </a:spcAft>
              <a:defRPr sz="15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Oval 19"/>
          <p:cNvSpPr/>
          <p:nvPr/>
        </p:nvSpPr>
        <p:spPr>
          <a:xfrm>
            <a:off x="1840166" y="1669428"/>
            <a:ext cx="742946" cy="74294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5745548" y="1669428"/>
            <a:ext cx="742946" cy="74294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9558784" y="1669428"/>
            <a:ext cx="742946" cy="74294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9558784" y="3811156"/>
            <a:ext cx="742946" cy="74294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1840166" y="3811156"/>
            <a:ext cx="742946" cy="74294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5745548" y="3811156"/>
            <a:ext cx="742946" cy="74294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9" name="Text Placeholder 16"/>
          <p:cNvSpPr>
            <a:spLocks noGrp="1"/>
          </p:cNvSpPr>
          <p:nvPr>
            <p:ph type="body" sz="quarter" idx="16"/>
          </p:nvPr>
        </p:nvSpPr>
        <p:spPr>
          <a:xfrm>
            <a:off x="4358593" y="4658406"/>
            <a:ext cx="3475038" cy="849312"/>
          </a:xfrm>
          <a:prstGeom prst="rect">
            <a:avLst/>
          </a:prstGeom>
        </p:spPr>
        <p:txBody>
          <a:bodyPr anchor="ctr" anchorCtr="1"/>
          <a:lstStyle>
            <a:lvl1pPr algn="ctr">
              <a:lnSpc>
                <a:spcPct val="100000"/>
              </a:lnSpc>
              <a:spcAft>
                <a:spcPts val="600"/>
              </a:spcAft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lnSpc>
                <a:spcPct val="100000"/>
              </a:lnSpc>
              <a:spcAft>
                <a:spcPts val="1200"/>
              </a:spcAft>
              <a:defRPr sz="1500"/>
            </a:lvl2pPr>
            <a:lvl3pPr>
              <a:lnSpc>
                <a:spcPct val="100000"/>
              </a:lnSpc>
              <a:spcAft>
                <a:spcPts val="1200"/>
              </a:spcAft>
              <a:defRPr sz="1500"/>
            </a:lvl3pPr>
            <a:lvl4pPr>
              <a:lnSpc>
                <a:spcPct val="100000"/>
              </a:lnSpc>
              <a:spcAft>
                <a:spcPts val="1200"/>
              </a:spcAft>
              <a:defRPr sz="1500"/>
            </a:lvl4pPr>
            <a:lvl5pPr>
              <a:lnSpc>
                <a:spcPct val="100000"/>
              </a:lnSpc>
              <a:spcAft>
                <a:spcPts val="1200"/>
              </a:spcAft>
              <a:defRPr sz="15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Text Placeholder 16"/>
          <p:cNvSpPr>
            <a:spLocks noGrp="1"/>
          </p:cNvSpPr>
          <p:nvPr>
            <p:ph type="body" sz="quarter" idx="17"/>
          </p:nvPr>
        </p:nvSpPr>
        <p:spPr>
          <a:xfrm>
            <a:off x="495300" y="4658406"/>
            <a:ext cx="3475038" cy="849312"/>
          </a:xfrm>
          <a:prstGeom prst="rect">
            <a:avLst/>
          </a:prstGeom>
        </p:spPr>
        <p:txBody>
          <a:bodyPr anchor="ctr" anchorCtr="1"/>
          <a:lstStyle>
            <a:lvl1pPr algn="ctr">
              <a:lnSpc>
                <a:spcPct val="100000"/>
              </a:lnSpc>
              <a:spcAft>
                <a:spcPts val="600"/>
              </a:spcAft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lnSpc>
                <a:spcPct val="100000"/>
              </a:lnSpc>
              <a:spcAft>
                <a:spcPts val="1200"/>
              </a:spcAft>
              <a:defRPr sz="1500"/>
            </a:lvl2pPr>
            <a:lvl3pPr>
              <a:lnSpc>
                <a:spcPct val="100000"/>
              </a:lnSpc>
              <a:spcAft>
                <a:spcPts val="1200"/>
              </a:spcAft>
              <a:defRPr sz="1500"/>
            </a:lvl3pPr>
            <a:lvl4pPr>
              <a:lnSpc>
                <a:spcPct val="100000"/>
              </a:lnSpc>
              <a:spcAft>
                <a:spcPts val="1200"/>
              </a:spcAft>
              <a:defRPr sz="1500"/>
            </a:lvl4pPr>
            <a:lvl5pPr>
              <a:lnSpc>
                <a:spcPct val="100000"/>
              </a:lnSpc>
              <a:spcAft>
                <a:spcPts val="1200"/>
              </a:spcAft>
              <a:defRPr sz="15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Text Placeholder 16"/>
          <p:cNvSpPr>
            <a:spLocks noGrp="1"/>
          </p:cNvSpPr>
          <p:nvPr>
            <p:ph type="body" sz="quarter" idx="18"/>
          </p:nvPr>
        </p:nvSpPr>
        <p:spPr>
          <a:xfrm>
            <a:off x="8199735" y="4658406"/>
            <a:ext cx="3475038" cy="849312"/>
          </a:xfrm>
          <a:prstGeom prst="rect">
            <a:avLst/>
          </a:prstGeom>
        </p:spPr>
        <p:txBody>
          <a:bodyPr anchor="ctr" anchorCtr="1"/>
          <a:lstStyle>
            <a:lvl1pPr algn="ctr">
              <a:lnSpc>
                <a:spcPct val="100000"/>
              </a:lnSpc>
              <a:spcAft>
                <a:spcPts val="600"/>
              </a:spcAft>
              <a:defRPr sz="15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lnSpc>
                <a:spcPct val="100000"/>
              </a:lnSpc>
              <a:spcAft>
                <a:spcPts val="1200"/>
              </a:spcAft>
              <a:defRPr sz="1500"/>
            </a:lvl2pPr>
            <a:lvl3pPr>
              <a:lnSpc>
                <a:spcPct val="100000"/>
              </a:lnSpc>
              <a:spcAft>
                <a:spcPts val="1200"/>
              </a:spcAft>
              <a:defRPr sz="1500"/>
            </a:lvl3pPr>
            <a:lvl4pPr>
              <a:lnSpc>
                <a:spcPct val="100000"/>
              </a:lnSpc>
              <a:spcAft>
                <a:spcPts val="1200"/>
              </a:spcAft>
              <a:defRPr sz="1500"/>
            </a:lvl4pPr>
            <a:lvl5pPr>
              <a:lnSpc>
                <a:spcPct val="100000"/>
              </a:lnSpc>
              <a:spcAft>
                <a:spcPts val="1200"/>
              </a:spcAft>
              <a:defRPr sz="1500"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92741" y="6412994"/>
            <a:ext cx="443753" cy="365125"/>
          </a:xfrm>
          <a:prstGeom prst="rect">
            <a:avLst/>
          </a:prstGeom>
        </p:spPr>
        <p:txBody>
          <a:bodyPr/>
          <a:lstStyle/>
          <a:p>
            <a:fld id="{FA06F0F5-DF6A-4E0E-AC03-6B0D0B0A1300}" type="slidenum">
              <a:rPr lang="en-US" sz="900" smtClean="0"/>
              <a:pPr/>
              <a:t>‹#›</a:t>
            </a:fld>
            <a:endParaRPr lang="en-US" sz="900" dirty="0"/>
          </a:p>
        </p:txBody>
      </p:sp>
      <p:sp>
        <p:nvSpPr>
          <p:cNvPr id="27" name="Text Placeholder 9"/>
          <p:cNvSpPr>
            <a:spLocks noGrp="1"/>
          </p:cNvSpPr>
          <p:nvPr>
            <p:ph type="body" sz="quarter" idx="19"/>
          </p:nvPr>
        </p:nvSpPr>
        <p:spPr>
          <a:xfrm>
            <a:off x="417448" y="5980090"/>
            <a:ext cx="5346858" cy="658368"/>
          </a:xfrm>
          <a:prstGeom prst="rect">
            <a:avLst/>
          </a:prstGeom>
          <a:ln>
            <a:noFill/>
          </a:ln>
        </p:spPr>
        <p:txBody>
          <a:bodyPr anchor="b"/>
          <a:lstStyle>
            <a:lvl1pPr>
              <a:lnSpc>
                <a:spcPct val="100000"/>
              </a:lnSpc>
              <a:spcAft>
                <a:spcPts val="0"/>
              </a:spcAft>
              <a:defRPr sz="800"/>
            </a:lvl1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73511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6"/>
          <p:cNvSpPr txBox="1">
            <a:spLocks noChangeArrowheads="1"/>
          </p:cNvSpPr>
          <p:nvPr userDrawn="1"/>
        </p:nvSpPr>
        <p:spPr bwMode="auto">
          <a:xfrm>
            <a:off x="471051" y="6231471"/>
            <a:ext cx="330461" cy="3330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800" b="0" kern="1200">
                <a:solidFill>
                  <a:srgbClr val="004C97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l"/>
            <a:fld id="{8162B50B-EB50-498A-B2EC-0A933EEFC76B}" type="slidenum">
              <a:rPr lang="en-US" sz="1067" b="1" smtClean="0"/>
              <a:pPr algn="l"/>
              <a:t>‹#›</a:t>
            </a:fld>
            <a:r>
              <a:rPr lang="en-US" sz="1067" b="1" dirty="0"/>
              <a:t> 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26032" y="6070461"/>
            <a:ext cx="1746868" cy="5160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332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6" r:id="rId15"/>
  </p:sldLayoutIdLst>
  <p:hf sldNum="0" hdr="0" ftr="0" dt="0"/>
  <p:txStyles>
    <p:titleStyle>
      <a:lvl1pPr algn="l" rtl="0" eaLnBrk="1" fontAlgn="base" hangingPunct="1">
        <a:lnSpc>
          <a:spcPct val="100000"/>
        </a:lnSpc>
        <a:spcBef>
          <a:spcPct val="0"/>
        </a:spcBef>
        <a:spcAft>
          <a:spcPct val="0"/>
        </a:spcAft>
        <a:defRPr sz="3780" b="1" baseline="0">
          <a:solidFill>
            <a:schemeClr val="tx2"/>
          </a:solidFill>
          <a:latin typeface="Arial"/>
          <a:ea typeface="+mj-ea"/>
          <a:cs typeface="Arial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780" b="1">
          <a:solidFill>
            <a:schemeClr val="bg1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780" b="1">
          <a:solidFill>
            <a:schemeClr val="bg1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780" b="1">
          <a:solidFill>
            <a:schemeClr val="bg1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780" b="1">
          <a:solidFill>
            <a:schemeClr val="bg1"/>
          </a:solidFill>
          <a:latin typeface="Times New Roman" pitchFamily="18" charset="0"/>
        </a:defRPr>
      </a:lvl5pPr>
      <a:lvl6pPr marL="480036" algn="l" rtl="0" eaLnBrk="1" fontAlgn="base" hangingPunct="1">
        <a:spcBef>
          <a:spcPct val="0"/>
        </a:spcBef>
        <a:spcAft>
          <a:spcPct val="0"/>
        </a:spcAft>
        <a:defRPr sz="3780" b="1">
          <a:solidFill>
            <a:schemeClr val="bg1"/>
          </a:solidFill>
          <a:latin typeface="Times New Roman" pitchFamily="18" charset="0"/>
        </a:defRPr>
      </a:lvl6pPr>
      <a:lvl7pPr marL="960072" algn="l" rtl="0" eaLnBrk="1" fontAlgn="base" hangingPunct="1">
        <a:spcBef>
          <a:spcPct val="0"/>
        </a:spcBef>
        <a:spcAft>
          <a:spcPct val="0"/>
        </a:spcAft>
        <a:defRPr sz="3780" b="1">
          <a:solidFill>
            <a:schemeClr val="bg1"/>
          </a:solidFill>
          <a:latin typeface="Times New Roman" pitchFamily="18" charset="0"/>
        </a:defRPr>
      </a:lvl7pPr>
      <a:lvl8pPr marL="1440108" algn="l" rtl="0" eaLnBrk="1" fontAlgn="base" hangingPunct="1">
        <a:spcBef>
          <a:spcPct val="0"/>
        </a:spcBef>
        <a:spcAft>
          <a:spcPct val="0"/>
        </a:spcAft>
        <a:defRPr sz="3780" b="1">
          <a:solidFill>
            <a:schemeClr val="bg1"/>
          </a:solidFill>
          <a:latin typeface="Times New Roman" pitchFamily="18" charset="0"/>
        </a:defRPr>
      </a:lvl8pPr>
      <a:lvl9pPr marL="1920144" algn="l" rtl="0" eaLnBrk="1" fontAlgn="base" hangingPunct="1">
        <a:spcBef>
          <a:spcPct val="0"/>
        </a:spcBef>
        <a:spcAft>
          <a:spcPct val="0"/>
        </a:spcAft>
        <a:defRPr sz="3780" b="1">
          <a:solidFill>
            <a:schemeClr val="bg1"/>
          </a:solidFill>
          <a:latin typeface="Times New Roman" pitchFamily="18" charset="0"/>
        </a:defRPr>
      </a:lvl9pPr>
    </p:titleStyle>
    <p:bodyStyle>
      <a:lvl1pPr marL="0" indent="0" algn="l" rtl="0" eaLnBrk="1" fontAlgn="base" hangingPunct="1">
        <a:lnSpc>
          <a:spcPct val="120000"/>
        </a:lnSpc>
        <a:spcBef>
          <a:spcPts val="0"/>
        </a:spcBef>
        <a:spcAft>
          <a:spcPts val="1260"/>
        </a:spcAft>
        <a:buClr>
          <a:schemeClr val="accent1"/>
        </a:buClr>
        <a:buSzPct val="90000"/>
        <a:buFont typeface="Arial"/>
        <a:buNone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236685" indent="0" algn="l" rtl="0" eaLnBrk="1" fontAlgn="base" hangingPunct="1">
        <a:lnSpc>
          <a:spcPct val="120000"/>
        </a:lnSpc>
        <a:spcBef>
          <a:spcPts val="0"/>
        </a:spcBef>
        <a:spcAft>
          <a:spcPts val="1260"/>
        </a:spcAft>
        <a:buClr>
          <a:schemeClr val="accent1"/>
        </a:buClr>
        <a:buSzPct val="90000"/>
        <a:buFont typeface="Arial"/>
        <a:buNone/>
        <a:defRPr sz="1575" b="0">
          <a:solidFill>
            <a:schemeClr val="tx1"/>
          </a:solidFill>
          <a:latin typeface="+mn-lt"/>
        </a:defRPr>
      </a:lvl2pPr>
      <a:lvl3pPr marL="481703" indent="0" algn="l" rtl="0" eaLnBrk="1" fontAlgn="base" hangingPunct="1">
        <a:lnSpc>
          <a:spcPct val="120000"/>
        </a:lnSpc>
        <a:spcBef>
          <a:spcPts val="0"/>
        </a:spcBef>
        <a:spcAft>
          <a:spcPts val="1260"/>
        </a:spcAft>
        <a:buClr>
          <a:schemeClr val="accent1"/>
        </a:buClr>
        <a:buSzPct val="90000"/>
        <a:buFont typeface="Arial"/>
        <a:buNone/>
        <a:defRPr sz="1471" b="0">
          <a:solidFill>
            <a:schemeClr val="tx1"/>
          </a:solidFill>
          <a:latin typeface="+mn-lt"/>
        </a:defRPr>
      </a:lvl3pPr>
      <a:lvl4pPr marL="720054" indent="0" algn="l" rtl="0" eaLnBrk="1" fontAlgn="base" hangingPunct="1">
        <a:lnSpc>
          <a:spcPct val="120000"/>
        </a:lnSpc>
        <a:spcBef>
          <a:spcPts val="0"/>
        </a:spcBef>
        <a:spcAft>
          <a:spcPts val="1260"/>
        </a:spcAft>
        <a:buClr>
          <a:schemeClr val="accent1"/>
        </a:buClr>
        <a:buSzPct val="90000"/>
        <a:buFont typeface="Arial"/>
        <a:buNone/>
        <a:defRPr sz="1471" b="0">
          <a:solidFill>
            <a:schemeClr val="tx1"/>
          </a:solidFill>
          <a:latin typeface="+mn-lt"/>
          <a:cs typeface="Arial" charset="0"/>
        </a:defRPr>
      </a:lvl4pPr>
      <a:lvl5pPr marL="956739" indent="0" algn="l" rtl="0" eaLnBrk="1" fontAlgn="base" hangingPunct="1">
        <a:lnSpc>
          <a:spcPct val="120000"/>
        </a:lnSpc>
        <a:spcBef>
          <a:spcPts val="0"/>
        </a:spcBef>
        <a:spcAft>
          <a:spcPts val="1260"/>
        </a:spcAft>
        <a:buClr>
          <a:schemeClr val="accent1"/>
        </a:buClr>
        <a:buSzPct val="90000"/>
        <a:buFont typeface="Arial"/>
        <a:buNone/>
        <a:defRPr sz="1260" b="0">
          <a:solidFill>
            <a:schemeClr val="tx1"/>
          </a:solidFill>
          <a:latin typeface="+mn-lt"/>
          <a:cs typeface="Arial" charset="0"/>
        </a:defRPr>
      </a:lvl5pPr>
      <a:lvl6pPr marL="2166828" indent="-240018" algn="l" rtl="0" eaLnBrk="1" fontAlgn="base" hangingPunct="1">
        <a:lnSpc>
          <a:spcPts val="2731"/>
        </a:lnSpc>
        <a:spcBef>
          <a:spcPts val="629"/>
        </a:spcBef>
        <a:spcAft>
          <a:spcPct val="0"/>
        </a:spcAft>
        <a:buSzPct val="130000"/>
        <a:buChar char="•"/>
        <a:defRPr sz="2311">
          <a:solidFill>
            <a:schemeClr val="tx1"/>
          </a:solidFill>
          <a:latin typeface="+mn-lt"/>
          <a:cs typeface="Arial" charset="0"/>
        </a:defRPr>
      </a:lvl6pPr>
      <a:lvl7pPr marL="2646866" indent="-240018" algn="l" rtl="0" eaLnBrk="1" fontAlgn="base" hangingPunct="1">
        <a:lnSpc>
          <a:spcPts val="2731"/>
        </a:lnSpc>
        <a:spcBef>
          <a:spcPts val="629"/>
        </a:spcBef>
        <a:spcAft>
          <a:spcPct val="0"/>
        </a:spcAft>
        <a:buSzPct val="130000"/>
        <a:buChar char="•"/>
        <a:defRPr sz="2311">
          <a:solidFill>
            <a:schemeClr val="tx1"/>
          </a:solidFill>
          <a:latin typeface="+mn-lt"/>
          <a:cs typeface="Arial" charset="0"/>
        </a:defRPr>
      </a:lvl7pPr>
      <a:lvl8pPr marL="3126900" indent="-240018" algn="l" rtl="0" eaLnBrk="1" fontAlgn="base" hangingPunct="1">
        <a:lnSpc>
          <a:spcPts val="2731"/>
        </a:lnSpc>
        <a:spcBef>
          <a:spcPts val="629"/>
        </a:spcBef>
        <a:spcAft>
          <a:spcPct val="0"/>
        </a:spcAft>
        <a:buSzPct val="130000"/>
        <a:buChar char="•"/>
        <a:defRPr sz="2311">
          <a:solidFill>
            <a:schemeClr val="tx1"/>
          </a:solidFill>
          <a:latin typeface="+mn-lt"/>
          <a:cs typeface="Arial" charset="0"/>
        </a:defRPr>
      </a:lvl8pPr>
      <a:lvl9pPr marL="3606936" indent="-240018" algn="l" rtl="0" eaLnBrk="1" fontAlgn="base" hangingPunct="1">
        <a:lnSpc>
          <a:spcPts val="2731"/>
        </a:lnSpc>
        <a:spcBef>
          <a:spcPts val="629"/>
        </a:spcBef>
        <a:spcAft>
          <a:spcPct val="0"/>
        </a:spcAft>
        <a:buSzPct val="130000"/>
        <a:buChar char="•"/>
        <a:defRPr sz="2311">
          <a:solidFill>
            <a:schemeClr val="tx1"/>
          </a:solidFill>
          <a:latin typeface="+mn-lt"/>
          <a:cs typeface="Arial" charset="0"/>
        </a:defRPr>
      </a:lvl9pPr>
    </p:bodyStyle>
    <p:otherStyle>
      <a:defPPr>
        <a:defRPr lang="en-US"/>
      </a:defPPr>
      <a:lvl1pPr marL="0" algn="l" defTabSz="960072" rtl="0" eaLnBrk="1" latinLnBrk="0" hangingPunct="1">
        <a:defRPr sz="1891" kern="1200">
          <a:solidFill>
            <a:schemeClr val="tx1"/>
          </a:solidFill>
          <a:latin typeface="+mn-lt"/>
          <a:ea typeface="+mn-ea"/>
          <a:cs typeface="+mn-cs"/>
        </a:defRPr>
      </a:lvl1pPr>
      <a:lvl2pPr marL="480036" algn="l" defTabSz="960072" rtl="0" eaLnBrk="1" latinLnBrk="0" hangingPunct="1">
        <a:defRPr sz="1891" kern="1200">
          <a:solidFill>
            <a:schemeClr val="tx1"/>
          </a:solidFill>
          <a:latin typeface="+mn-lt"/>
          <a:ea typeface="+mn-ea"/>
          <a:cs typeface="+mn-cs"/>
        </a:defRPr>
      </a:lvl2pPr>
      <a:lvl3pPr marL="960072" algn="l" defTabSz="960072" rtl="0" eaLnBrk="1" latinLnBrk="0" hangingPunct="1">
        <a:defRPr sz="1891" kern="1200">
          <a:solidFill>
            <a:schemeClr val="tx1"/>
          </a:solidFill>
          <a:latin typeface="+mn-lt"/>
          <a:ea typeface="+mn-ea"/>
          <a:cs typeface="+mn-cs"/>
        </a:defRPr>
      </a:lvl3pPr>
      <a:lvl4pPr marL="1440108" algn="l" defTabSz="960072" rtl="0" eaLnBrk="1" latinLnBrk="0" hangingPunct="1">
        <a:defRPr sz="1891" kern="1200">
          <a:solidFill>
            <a:schemeClr val="tx1"/>
          </a:solidFill>
          <a:latin typeface="+mn-lt"/>
          <a:ea typeface="+mn-ea"/>
          <a:cs typeface="+mn-cs"/>
        </a:defRPr>
      </a:lvl4pPr>
      <a:lvl5pPr marL="1920144" algn="l" defTabSz="960072" rtl="0" eaLnBrk="1" latinLnBrk="0" hangingPunct="1">
        <a:defRPr sz="1891" kern="1200">
          <a:solidFill>
            <a:schemeClr val="tx1"/>
          </a:solidFill>
          <a:latin typeface="+mn-lt"/>
          <a:ea typeface="+mn-ea"/>
          <a:cs typeface="+mn-cs"/>
        </a:defRPr>
      </a:lvl5pPr>
      <a:lvl6pPr marL="2400180" algn="l" defTabSz="960072" rtl="0" eaLnBrk="1" latinLnBrk="0" hangingPunct="1">
        <a:defRPr sz="1891" kern="1200">
          <a:solidFill>
            <a:schemeClr val="tx1"/>
          </a:solidFill>
          <a:latin typeface="+mn-lt"/>
          <a:ea typeface="+mn-ea"/>
          <a:cs typeface="+mn-cs"/>
        </a:defRPr>
      </a:lvl6pPr>
      <a:lvl7pPr marL="2880216" algn="l" defTabSz="960072" rtl="0" eaLnBrk="1" latinLnBrk="0" hangingPunct="1">
        <a:defRPr sz="1891" kern="1200">
          <a:solidFill>
            <a:schemeClr val="tx1"/>
          </a:solidFill>
          <a:latin typeface="+mn-lt"/>
          <a:ea typeface="+mn-ea"/>
          <a:cs typeface="+mn-cs"/>
        </a:defRPr>
      </a:lvl7pPr>
      <a:lvl8pPr marL="3360252" algn="l" defTabSz="960072" rtl="0" eaLnBrk="1" latinLnBrk="0" hangingPunct="1">
        <a:defRPr sz="1891" kern="1200">
          <a:solidFill>
            <a:schemeClr val="tx1"/>
          </a:solidFill>
          <a:latin typeface="+mn-lt"/>
          <a:ea typeface="+mn-ea"/>
          <a:cs typeface="+mn-cs"/>
        </a:defRPr>
      </a:lvl8pPr>
      <a:lvl9pPr marL="3840288" algn="l" defTabSz="960072" rtl="0" eaLnBrk="1" latinLnBrk="0" hangingPunct="1">
        <a:defRPr sz="189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168">
          <p15:clr>
            <a:srgbClr val="F26B43"/>
          </p15:clr>
        </p15:guide>
        <p15:guide id="4" pos="7416">
          <p15:clr>
            <a:srgbClr val="F26B43"/>
          </p15:clr>
        </p15:guide>
        <p15:guide id="5" orient="horz" pos="3888">
          <p15:clr>
            <a:srgbClr val="F26B43"/>
          </p15:clr>
        </p15:guide>
        <p15:guide id="6" pos="7680">
          <p15:clr>
            <a:srgbClr val="F26B43"/>
          </p15:clr>
        </p15:guide>
        <p15:guide id="7">
          <p15:clr>
            <a:srgbClr val="F26B43"/>
          </p15:clr>
        </p15:guide>
        <p15:guide id="8" orient="horz">
          <p15:clr>
            <a:srgbClr val="F26B43"/>
          </p15:clr>
        </p15:guide>
        <p15:guide id="9" orient="horz" pos="4296">
          <p15:clr>
            <a:srgbClr val="F26B43"/>
          </p15:clr>
        </p15:guide>
        <p15:guide id="10" orient="horz" pos="2160">
          <p15:clr>
            <a:srgbClr val="F26B43"/>
          </p15:clr>
        </p15:guide>
        <p15:guide id="11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oma.org/assessment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Achieve Your Employee Recruiting and Selection Goals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89485" y="1739863"/>
            <a:ext cx="5686081" cy="42011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Contact Center Staff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Performance Skills Index for Contact Centers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REPeValuator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Personality Styles Profile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SkilTrak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Retention Index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Home Office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Entry Level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SelectWrite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171450" marR="0" lvl="0" indent="-1714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1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Leadership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ASSET</a:t>
            </a:r>
          </a:p>
        </p:txBody>
      </p:sp>
      <p:sp>
        <p:nvSpPr>
          <p:cNvPr id="33" name="Content Placeholder 2">
            <a:extLst>
              <a:ext uri="{FF2B5EF4-FFF2-40B4-BE49-F238E27FC236}">
                <a16:creationId xmlns:a16="http://schemas.microsoft.com/office/drawing/2014/main" id="{E297B020-5162-4D5C-B266-201B74FD7BED}"/>
              </a:ext>
            </a:extLst>
          </p:cNvPr>
          <p:cNvSpPr txBox="1">
            <a:spLocks/>
          </p:cNvSpPr>
          <p:nvPr/>
        </p:nvSpPr>
        <p:spPr>
          <a:xfrm>
            <a:off x="8168158" y="2367797"/>
            <a:ext cx="3370539" cy="465589"/>
          </a:xfrm>
          <a:ln>
            <a:solidFill>
              <a:schemeClr val="tx2"/>
            </a:solidFill>
          </a:ln>
        </p:spPr>
        <p:txBody>
          <a:bodyPr anchor="ctr"/>
          <a:lstStyle>
            <a:lvl1pPr marL="0" indent="0" algn="l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1260"/>
              </a:spcAft>
              <a:buClr>
                <a:schemeClr val="accent1"/>
              </a:buClr>
              <a:buSzPct val="90000"/>
              <a:buFont typeface="Arial"/>
              <a:buNone/>
              <a:defRPr sz="21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36685" indent="0" algn="l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1260"/>
              </a:spcAft>
              <a:buClr>
                <a:schemeClr val="accent1"/>
              </a:buClr>
              <a:buSzPct val="90000"/>
              <a:buFont typeface="Arial"/>
              <a:buNone/>
              <a:defRPr sz="1575" b="0">
                <a:solidFill>
                  <a:schemeClr val="tx1"/>
                </a:solidFill>
                <a:latin typeface="+mn-lt"/>
              </a:defRPr>
            </a:lvl2pPr>
            <a:lvl3pPr marL="481703" indent="0" algn="l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1260"/>
              </a:spcAft>
              <a:buClr>
                <a:schemeClr val="accent1"/>
              </a:buClr>
              <a:buSzPct val="90000"/>
              <a:buFont typeface="Arial"/>
              <a:buNone/>
              <a:defRPr sz="1471" b="0">
                <a:solidFill>
                  <a:schemeClr val="tx1"/>
                </a:solidFill>
                <a:latin typeface="+mn-lt"/>
              </a:defRPr>
            </a:lvl3pPr>
            <a:lvl4pPr marL="720054" indent="0" algn="l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1260"/>
              </a:spcAft>
              <a:buClr>
                <a:schemeClr val="accent1"/>
              </a:buClr>
              <a:buSzPct val="90000"/>
              <a:buFont typeface="Arial"/>
              <a:buNone/>
              <a:defRPr sz="1471" b="0">
                <a:solidFill>
                  <a:schemeClr val="tx1"/>
                </a:solidFill>
                <a:latin typeface="+mn-lt"/>
                <a:cs typeface="Arial" charset="0"/>
              </a:defRPr>
            </a:lvl4pPr>
            <a:lvl5pPr marL="956739" indent="0" algn="l" rtl="0" eaLnBrk="1" fontAlgn="base" hangingPunct="1">
              <a:lnSpc>
                <a:spcPct val="120000"/>
              </a:lnSpc>
              <a:spcBef>
                <a:spcPts val="0"/>
              </a:spcBef>
              <a:spcAft>
                <a:spcPts val="1260"/>
              </a:spcAft>
              <a:buClr>
                <a:schemeClr val="accent1"/>
              </a:buClr>
              <a:buSzPct val="90000"/>
              <a:buFont typeface="Arial"/>
              <a:buNone/>
              <a:defRPr sz="1260" b="0">
                <a:solidFill>
                  <a:schemeClr val="tx1"/>
                </a:solidFill>
                <a:latin typeface="+mn-lt"/>
                <a:cs typeface="Arial" charset="0"/>
              </a:defRPr>
            </a:lvl5pPr>
            <a:lvl6pPr marL="2166828" indent="-240018" algn="l" rtl="0" eaLnBrk="1" fontAlgn="base" hangingPunct="1">
              <a:lnSpc>
                <a:spcPts val="2731"/>
              </a:lnSpc>
              <a:spcBef>
                <a:spcPts val="629"/>
              </a:spcBef>
              <a:spcAft>
                <a:spcPct val="0"/>
              </a:spcAft>
              <a:buSzPct val="130000"/>
              <a:buChar char="•"/>
              <a:defRPr sz="2311">
                <a:solidFill>
                  <a:schemeClr val="tx1"/>
                </a:solidFill>
                <a:latin typeface="+mn-lt"/>
                <a:cs typeface="Arial" charset="0"/>
              </a:defRPr>
            </a:lvl6pPr>
            <a:lvl7pPr marL="2646866" indent="-240018" algn="l" rtl="0" eaLnBrk="1" fontAlgn="base" hangingPunct="1">
              <a:lnSpc>
                <a:spcPts val="2731"/>
              </a:lnSpc>
              <a:spcBef>
                <a:spcPts val="629"/>
              </a:spcBef>
              <a:spcAft>
                <a:spcPct val="0"/>
              </a:spcAft>
              <a:buSzPct val="130000"/>
              <a:buChar char="•"/>
              <a:defRPr sz="2311">
                <a:solidFill>
                  <a:schemeClr val="tx1"/>
                </a:solidFill>
                <a:latin typeface="+mn-lt"/>
                <a:cs typeface="Arial" charset="0"/>
              </a:defRPr>
            </a:lvl7pPr>
            <a:lvl8pPr marL="3126900" indent="-240018" algn="l" rtl="0" eaLnBrk="1" fontAlgn="base" hangingPunct="1">
              <a:lnSpc>
                <a:spcPts val="2731"/>
              </a:lnSpc>
              <a:spcBef>
                <a:spcPts val="629"/>
              </a:spcBef>
              <a:spcAft>
                <a:spcPct val="0"/>
              </a:spcAft>
              <a:buSzPct val="130000"/>
              <a:buChar char="•"/>
              <a:defRPr sz="2311">
                <a:solidFill>
                  <a:schemeClr val="tx1"/>
                </a:solidFill>
                <a:latin typeface="+mn-lt"/>
                <a:cs typeface="Arial" charset="0"/>
              </a:defRPr>
            </a:lvl8pPr>
            <a:lvl9pPr marL="3606936" indent="-240018" algn="l" rtl="0" eaLnBrk="1" fontAlgn="base" hangingPunct="1">
              <a:lnSpc>
                <a:spcPts val="2731"/>
              </a:lnSpc>
              <a:spcBef>
                <a:spcPts val="629"/>
              </a:spcBef>
              <a:spcAft>
                <a:spcPct val="0"/>
              </a:spcAft>
              <a:buSzPct val="130000"/>
              <a:buChar char="•"/>
              <a:defRPr sz="2311">
                <a:solidFill>
                  <a:schemeClr val="tx1"/>
                </a:solidFill>
                <a:latin typeface="+mn-lt"/>
                <a:cs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10000"/>
              </a:lnSpc>
              <a:spcBef>
                <a:spcPts val="75"/>
              </a:spcBef>
              <a:spcAft>
                <a:spcPts val="1260"/>
              </a:spcAft>
              <a:buClr>
                <a:srgbClr val="0B9EC1"/>
              </a:buClr>
              <a:buSzPct val="100000"/>
              <a:buFont typeface="Arial"/>
              <a:buNone/>
              <a:tabLst/>
              <a:defRPr/>
            </a:pPr>
            <a:r>
              <a:rPr kumimoji="0" lang="en-US" sz="24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Leadership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01816" y="6216563"/>
            <a:ext cx="48977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Learn more at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/>
              </a:rPr>
              <a:t>www.loma.org/assessment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86784" y="910315"/>
            <a:ext cx="1108793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Our Home Office/Employee Assessments are focused on helping you identify and retain the best sales, service, management, claims, underwriting, IT, operations, and administrative personnel.</a:t>
            </a:r>
          </a:p>
        </p:txBody>
      </p:sp>
      <p:pic>
        <p:nvPicPr>
          <p:cNvPr id="4098" name="Picture 2" descr="Pictur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5427" y="1797911"/>
            <a:ext cx="5660285" cy="3776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3509380"/>
      </p:ext>
    </p:extLst>
  </p:cSld>
  <p:clrMapOvr>
    <a:masterClrMapping/>
  </p:clrMapOvr>
</p:sld>
</file>

<file path=ppt/theme/theme1.xml><?xml version="1.0" encoding="utf-8"?>
<a:theme xmlns:a="http://schemas.openxmlformats.org/drawingml/2006/main" name="2022 LIMRA-LOMA Presentation">
  <a:themeElements>
    <a:clrScheme name="2022 Branding Colors">
      <a:dk1>
        <a:srgbClr val="000000"/>
      </a:dk1>
      <a:lt1>
        <a:srgbClr val="FFFFFF"/>
      </a:lt1>
      <a:dk2>
        <a:srgbClr val="004C9D"/>
      </a:dk2>
      <a:lt2>
        <a:srgbClr val="9D9795"/>
      </a:lt2>
      <a:accent1>
        <a:srgbClr val="0B9EC1"/>
      </a:accent1>
      <a:accent2>
        <a:srgbClr val="FAC809"/>
      </a:accent2>
      <a:accent3>
        <a:srgbClr val="008145"/>
      </a:accent3>
      <a:accent4>
        <a:srgbClr val="F7921E"/>
      </a:accent4>
      <a:accent5>
        <a:srgbClr val="603F99"/>
      </a:accent5>
      <a:accent6>
        <a:srgbClr val="51B9EA"/>
      </a:accent6>
      <a:hlink>
        <a:srgbClr val="008599"/>
      </a:hlink>
      <a:folHlink>
        <a:srgbClr val="8270B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2022 BRAND_LIMRA presentation WIDE_BC_v4.potx" id="{F4562832-B1FA-4A7D-A12E-13EFD0F1BD1D}" vid="{083A3FF9-75F6-496A-88AC-B0AC9D7FEE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75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Futura Std Medium</vt:lpstr>
      <vt:lpstr>Times New Roman</vt:lpstr>
      <vt:lpstr>2022 LIMRA-LOMA Presentation</vt:lpstr>
      <vt:lpstr>Achieve Your Employee Recruiting and Selection Goals</vt:lpstr>
    </vt:vector>
  </TitlesOfParts>
  <Company>LL Global,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Rodrigues, Miguel</dc:creator>
  <cp:lastModifiedBy>Graziano, Maria</cp:lastModifiedBy>
  <cp:revision>3</cp:revision>
  <dcterms:created xsi:type="dcterms:W3CDTF">2024-07-15T15:26:47Z</dcterms:created>
  <dcterms:modified xsi:type="dcterms:W3CDTF">2024-07-15T17:45:38Z</dcterms:modified>
</cp:coreProperties>
</file>