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omments/modernComment_102_F4222A5.xml" ContentType="application/vnd.ms-powerpoint.comment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4397" r:id="rId5"/>
    <p:sldId id="4399" r:id="rId6"/>
    <p:sldId id="4394" r:id="rId7"/>
    <p:sldId id="4400" r:id="rId8"/>
    <p:sldId id="258" r:id="rId9"/>
    <p:sldId id="4401" r:id="rId10"/>
    <p:sldId id="4402" r:id="rId11"/>
    <p:sldId id="4404" r:id="rId12"/>
    <p:sldId id="4405" r:id="rId13"/>
    <p:sldId id="440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DF7AF6F-1815-85B9-CEA9-209A5EC84694}" name="Pharr, Ben" initials="BP" userId="S::bpharr@loma.org::c89e745f-c084-4737-b428-c335e928e7b5"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modernComment_102_F4222A5.xml><?xml version="1.0" encoding="utf-8"?>
<p188:cmLst xmlns:a="http://schemas.openxmlformats.org/drawingml/2006/main" xmlns:r="http://schemas.openxmlformats.org/officeDocument/2006/relationships" xmlns:p188="http://schemas.microsoft.com/office/powerpoint/2018/8/main">
  <p188:cm id="{FA26BC5C-1132-4ECD-9869-C23E2A53317D}" authorId="{CDF7AF6F-1815-85B9-CEA9-209A5EC84694}" created="2025-01-15T17:10:14.939">
    <pc:sldMkLst xmlns:pc="http://schemas.microsoft.com/office/powerpoint/2013/main/command">
      <pc:docMk/>
      <pc:sldMk cId="255992485" sldId="258"/>
    </pc:sldMkLst>
    <p188:txBody>
      <a:bodyPr/>
      <a:lstStyle/>
      <a:p>
        <a:r>
          <a:rPr lang="en-US"/>
          <a:t>Updated to March 1 as result of conversation</a:t>
        </a:r>
      </a:p>
    </p188:txBody>
  </p188:cm>
</p188:cmLst>
</file>

<file path=ppt/diagrams/_rels/data3.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diagrams/_rels/data6.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diagrams/_rels/drawing6.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F6B031-7D78-403C-BAB3-C98C87033612}" type="doc">
      <dgm:prSet loTypeId="urn:microsoft.com/office/officeart/2005/8/layout/vList5" loCatId="list" qsTypeId="urn:microsoft.com/office/officeart/2005/8/quickstyle/simple1" qsCatId="simple" csTypeId="urn:microsoft.com/office/officeart/2005/8/colors/colorful2" csCatId="colorful"/>
      <dgm:spPr/>
      <dgm:t>
        <a:bodyPr/>
        <a:lstStyle/>
        <a:p>
          <a:endParaRPr lang="en-US"/>
        </a:p>
      </dgm:t>
    </dgm:pt>
    <dgm:pt modelId="{CD3CFE29-5EB9-4555-B56E-7E0A88A7F3A0}">
      <dgm:prSet/>
      <dgm:spPr/>
      <dgm:t>
        <a:bodyPr/>
        <a:lstStyle/>
        <a:p>
          <a:r>
            <a:rPr lang="en-US"/>
            <a:t>Completion of CP retirement</a:t>
          </a:r>
        </a:p>
      </dgm:t>
    </dgm:pt>
    <dgm:pt modelId="{7DDEDEA8-39B3-4433-831F-61F373A7C179}" type="parTrans" cxnId="{62A85388-328C-4C72-A3F9-44818DB446B5}">
      <dgm:prSet/>
      <dgm:spPr/>
      <dgm:t>
        <a:bodyPr/>
        <a:lstStyle/>
        <a:p>
          <a:endParaRPr lang="en-US"/>
        </a:p>
      </dgm:t>
    </dgm:pt>
    <dgm:pt modelId="{8C3D13C4-5E3C-440E-BF81-74C12A14780A}" type="sibTrans" cxnId="{62A85388-328C-4C72-A3F9-44818DB446B5}">
      <dgm:prSet/>
      <dgm:spPr/>
      <dgm:t>
        <a:bodyPr/>
        <a:lstStyle/>
        <a:p>
          <a:endParaRPr lang="en-US"/>
        </a:p>
      </dgm:t>
    </dgm:pt>
    <dgm:pt modelId="{9137063B-F394-430F-B49D-13288F13EE1D}">
      <dgm:prSet/>
      <dgm:spPr/>
      <dgm:t>
        <a:bodyPr/>
        <a:lstStyle/>
        <a:p>
          <a:r>
            <a:rPr lang="en-US"/>
            <a:t>Rollout of SalesPersona update</a:t>
          </a:r>
        </a:p>
      </dgm:t>
    </dgm:pt>
    <dgm:pt modelId="{36B6C882-B52E-4816-A2B8-4C6CEF3327DE}" type="parTrans" cxnId="{1F593E92-7B2A-4FBC-89E6-9AC29D19E6BF}">
      <dgm:prSet/>
      <dgm:spPr/>
      <dgm:t>
        <a:bodyPr/>
        <a:lstStyle/>
        <a:p>
          <a:endParaRPr lang="en-US"/>
        </a:p>
      </dgm:t>
    </dgm:pt>
    <dgm:pt modelId="{2C5A8EB6-BC18-43DC-9BFA-47087E1C85D0}" type="sibTrans" cxnId="{1F593E92-7B2A-4FBC-89E6-9AC29D19E6BF}">
      <dgm:prSet/>
      <dgm:spPr/>
      <dgm:t>
        <a:bodyPr/>
        <a:lstStyle/>
        <a:p>
          <a:endParaRPr lang="en-US"/>
        </a:p>
      </dgm:t>
    </dgm:pt>
    <dgm:pt modelId="{8C2AB72D-5BF1-4397-998A-FEFD9E0BFC39}">
      <dgm:prSet/>
      <dgm:spPr/>
      <dgm:t>
        <a:bodyPr/>
        <a:lstStyle/>
        <a:p>
          <a:r>
            <a:rPr lang="en-US"/>
            <a:t>PSP Update</a:t>
          </a:r>
        </a:p>
      </dgm:t>
    </dgm:pt>
    <dgm:pt modelId="{849825BB-8C7B-4266-A0E0-8491EA868F05}" type="parTrans" cxnId="{62A9D0CB-36E7-4E7D-8C42-F9F1A483AEC9}">
      <dgm:prSet/>
      <dgm:spPr/>
      <dgm:t>
        <a:bodyPr/>
        <a:lstStyle/>
        <a:p>
          <a:endParaRPr lang="en-US"/>
        </a:p>
      </dgm:t>
    </dgm:pt>
    <dgm:pt modelId="{83337116-68B5-4806-9C53-71E24908F982}" type="sibTrans" cxnId="{62A9D0CB-36E7-4E7D-8C42-F9F1A483AEC9}">
      <dgm:prSet/>
      <dgm:spPr/>
      <dgm:t>
        <a:bodyPr/>
        <a:lstStyle/>
        <a:p>
          <a:endParaRPr lang="en-US"/>
        </a:p>
      </dgm:t>
    </dgm:pt>
    <dgm:pt modelId="{9B07F29B-A5A6-4C8B-AF0A-1ABA000CAA3E}">
      <dgm:prSet/>
      <dgm:spPr/>
      <dgm:t>
        <a:bodyPr/>
        <a:lstStyle/>
        <a:p>
          <a:r>
            <a:rPr lang="en-US"/>
            <a:t>Exploring older product repurposing</a:t>
          </a:r>
        </a:p>
      </dgm:t>
    </dgm:pt>
    <dgm:pt modelId="{46F57E82-67A1-4469-B1FA-FCAD2633AD45}" type="parTrans" cxnId="{FC63A2FA-9084-4DD7-94DA-9736D159EC13}">
      <dgm:prSet/>
      <dgm:spPr/>
      <dgm:t>
        <a:bodyPr/>
        <a:lstStyle/>
        <a:p>
          <a:endParaRPr lang="en-US"/>
        </a:p>
      </dgm:t>
    </dgm:pt>
    <dgm:pt modelId="{17E92F5B-F55B-490B-B310-A39C4D61CBB5}" type="sibTrans" cxnId="{FC63A2FA-9084-4DD7-94DA-9736D159EC13}">
      <dgm:prSet/>
      <dgm:spPr/>
      <dgm:t>
        <a:bodyPr/>
        <a:lstStyle/>
        <a:p>
          <a:endParaRPr lang="en-US"/>
        </a:p>
      </dgm:t>
    </dgm:pt>
    <dgm:pt modelId="{429AE81A-CC6C-4661-9685-6A58F216813C}">
      <dgm:prSet/>
      <dgm:spPr/>
      <dgm:t>
        <a:bodyPr/>
        <a:lstStyle/>
        <a:p>
          <a:r>
            <a:rPr lang="en-US"/>
            <a:t>FLP Project</a:t>
          </a:r>
        </a:p>
      </dgm:t>
    </dgm:pt>
    <dgm:pt modelId="{4EA3AB3D-B1BC-4807-B725-A1F409D29172}" type="parTrans" cxnId="{0F912CC6-0C43-4E5B-B01B-F1A0C7A67393}">
      <dgm:prSet/>
      <dgm:spPr/>
      <dgm:t>
        <a:bodyPr/>
        <a:lstStyle/>
        <a:p>
          <a:endParaRPr lang="en-US"/>
        </a:p>
      </dgm:t>
    </dgm:pt>
    <dgm:pt modelId="{05B1D838-EDCA-4C62-AC64-178992EF8392}" type="sibTrans" cxnId="{0F912CC6-0C43-4E5B-B01B-F1A0C7A67393}">
      <dgm:prSet/>
      <dgm:spPr/>
      <dgm:t>
        <a:bodyPr/>
        <a:lstStyle/>
        <a:p>
          <a:endParaRPr lang="en-US"/>
        </a:p>
      </dgm:t>
    </dgm:pt>
    <dgm:pt modelId="{484477C9-B95D-4BDB-8A1D-C50E82586821}">
      <dgm:prSet/>
      <dgm:spPr/>
      <dgm:t>
        <a:bodyPr/>
        <a:lstStyle/>
        <a:p>
          <a:r>
            <a:rPr lang="en-US"/>
            <a:t>Recruit2Go</a:t>
          </a:r>
        </a:p>
      </dgm:t>
    </dgm:pt>
    <dgm:pt modelId="{B9E9E423-8CF9-4F57-8BC9-D245A9428656}" type="parTrans" cxnId="{6536989D-358B-4169-A99E-0381E7FCECED}">
      <dgm:prSet/>
      <dgm:spPr/>
      <dgm:t>
        <a:bodyPr/>
        <a:lstStyle/>
        <a:p>
          <a:endParaRPr lang="en-US"/>
        </a:p>
      </dgm:t>
    </dgm:pt>
    <dgm:pt modelId="{B368FBF1-192B-41D6-8E58-A47E980F1F84}" type="sibTrans" cxnId="{6536989D-358B-4169-A99E-0381E7FCECED}">
      <dgm:prSet/>
      <dgm:spPr/>
      <dgm:t>
        <a:bodyPr/>
        <a:lstStyle/>
        <a:p>
          <a:endParaRPr lang="en-US"/>
        </a:p>
      </dgm:t>
    </dgm:pt>
    <dgm:pt modelId="{4750CF38-C3C6-40D1-A88C-360BD834C51D}">
      <dgm:prSet/>
      <dgm:spPr/>
      <dgm:t>
        <a:bodyPr/>
        <a:lstStyle/>
        <a:p>
          <a:r>
            <a:rPr lang="en-US"/>
            <a:t>Strategic Sales Engagement Strategy</a:t>
          </a:r>
        </a:p>
      </dgm:t>
    </dgm:pt>
    <dgm:pt modelId="{5D6CE08D-5D05-4FE0-88E2-7A99B4B9F31C}" type="parTrans" cxnId="{D97D3188-24DD-42B3-95D4-02FE88B619EF}">
      <dgm:prSet/>
      <dgm:spPr/>
      <dgm:t>
        <a:bodyPr/>
        <a:lstStyle/>
        <a:p>
          <a:endParaRPr lang="en-US"/>
        </a:p>
      </dgm:t>
    </dgm:pt>
    <dgm:pt modelId="{C7BD809A-D6B4-4343-B355-424D98C181A1}" type="sibTrans" cxnId="{D97D3188-24DD-42B3-95D4-02FE88B619EF}">
      <dgm:prSet/>
      <dgm:spPr/>
      <dgm:t>
        <a:bodyPr/>
        <a:lstStyle/>
        <a:p>
          <a:endParaRPr lang="en-US"/>
        </a:p>
      </dgm:t>
    </dgm:pt>
    <dgm:pt modelId="{5D2DE3F8-87AE-4BFD-AD3F-678798EA7FF3}">
      <dgm:prSet/>
      <dgm:spPr/>
      <dgm:t>
        <a:bodyPr/>
        <a:lstStyle/>
        <a:p>
          <a:r>
            <a:rPr lang="en-US"/>
            <a:t>Using PSP/Sales Persona to rewin business</a:t>
          </a:r>
        </a:p>
      </dgm:t>
    </dgm:pt>
    <dgm:pt modelId="{66487392-79F4-4233-80CE-BF15F297E990}" type="parTrans" cxnId="{0BBECEBA-B872-4A1D-BEA7-BE1BE52FE32A}">
      <dgm:prSet/>
      <dgm:spPr/>
      <dgm:t>
        <a:bodyPr/>
        <a:lstStyle/>
        <a:p>
          <a:endParaRPr lang="en-US"/>
        </a:p>
      </dgm:t>
    </dgm:pt>
    <dgm:pt modelId="{F0B01E2F-A7B2-42E8-B89B-8F369CC7B301}" type="sibTrans" cxnId="{0BBECEBA-B872-4A1D-BEA7-BE1BE52FE32A}">
      <dgm:prSet/>
      <dgm:spPr/>
      <dgm:t>
        <a:bodyPr/>
        <a:lstStyle/>
        <a:p>
          <a:endParaRPr lang="en-US"/>
        </a:p>
      </dgm:t>
    </dgm:pt>
    <dgm:pt modelId="{5F2021F9-854A-4899-9C61-39C73D53AB6B}">
      <dgm:prSet/>
      <dgm:spPr/>
      <dgm:t>
        <a:bodyPr/>
        <a:lstStyle/>
        <a:p>
          <a:r>
            <a:rPr lang="en-US"/>
            <a:t>Reengage opportunities (Farmer’s, CNO, etc.)</a:t>
          </a:r>
        </a:p>
      </dgm:t>
    </dgm:pt>
    <dgm:pt modelId="{3DC3EB1F-92A7-451B-B63E-5DFF0C910B46}" type="parTrans" cxnId="{D462A8E7-83D6-4C03-9DE2-825001B755E5}">
      <dgm:prSet/>
      <dgm:spPr/>
      <dgm:t>
        <a:bodyPr/>
        <a:lstStyle/>
        <a:p>
          <a:endParaRPr lang="en-US"/>
        </a:p>
      </dgm:t>
    </dgm:pt>
    <dgm:pt modelId="{9C31AA8F-1FB7-4C43-A7E2-EE252323E8BE}" type="sibTrans" cxnId="{D462A8E7-83D6-4C03-9DE2-825001B755E5}">
      <dgm:prSet/>
      <dgm:spPr/>
      <dgm:t>
        <a:bodyPr/>
        <a:lstStyle/>
        <a:p>
          <a:endParaRPr lang="en-US"/>
        </a:p>
      </dgm:t>
    </dgm:pt>
    <dgm:pt modelId="{5997DDE8-184D-4227-8403-A554A3D87078}" type="pres">
      <dgm:prSet presAssocID="{82F6B031-7D78-403C-BAB3-C98C87033612}" presName="Name0" presStyleCnt="0">
        <dgm:presLayoutVars>
          <dgm:dir/>
          <dgm:animLvl val="lvl"/>
          <dgm:resizeHandles val="exact"/>
        </dgm:presLayoutVars>
      </dgm:prSet>
      <dgm:spPr/>
    </dgm:pt>
    <dgm:pt modelId="{A0A4EB80-0433-460B-9414-C2E53B4CC826}" type="pres">
      <dgm:prSet presAssocID="{CD3CFE29-5EB9-4555-B56E-7E0A88A7F3A0}" presName="linNode" presStyleCnt="0"/>
      <dgm:spPr/>
    </dgm:pt>
    <dgm:pt modelId="{77978EEC-F781-43C0-A074-423D89287119}" type="pres">
      <dgm:prSet presAssocID="{CD3CFE29-5EB9-4555-B56E-7E0A88A7F3A0}" presName="parentText" presStyleLbl="node1" presStyleIdx="0" presStyleCnt="5">
        <dgm:presLayoutVars>
          <dgm:chMax val="1"/>
          <dgm:bulletEnabled val="1"/>
        </dgm:presLayoutVars>
      </dgm:prSet>
      <dgm:spPr/>
    </dgm:pt>
    <dgm:pt modelId="{044188EF-4294-4DFD-9FD0-68C45586D27E}" type="pres">
      <dgm:prSet presAssocID="{8C3D13C4-5E3C-440E-BF81-74C12A14780A}" presName="sp" presStyleCnt="0"/>
      <dgm:spPr/>
    </dgm:pt>
    <dgm:pt modelId="{5EBEDB9C-706E-473B-BD1B-02BBB9BEFE47}" type="pres">
      <dgm:prSet presAssocID="{9137063B-F394-430F-B49D-13288F13EE1D}" presName="linNode" presStyleCnt="0"/>
      <dgm:spPr/>
    </dgm:pt>
    <dgm:pt modelId="{FE89D78B-D91E-4A00-99E3-23ED09320F8B}" type="pres">
      <dgm:prSet presAssocID="{9137063B-F394-430F-B49D-13288F13EE1D}" presName="parentText" presStyleLbl="node1" presStyleIdx="1" presStyleCnt="5">
        <dgm:presLayoutVars>
          <dgm:chMax val="1"/>
          <dgm:bulletEnabled val="1"/>
        </dgm:presLayoutVars>
      </dgm:prSet>
      <dgm:spPr/>
    </dgm:pt>
    <dgm:pt modelId="{A8E86272-9C32-44ED-BB7F-C0FF054ADA73}" type="pres">
      <dgm:prSet presAssocID="{2C5A8EB6-BC18-43DC-9BFA-47087E1C85D0}" presName="sp" presStyleCnt="0"/>
      <dgm:spPr/>
    </dgm:pt>
    <dgm:pt modelId="{1AFD651D-F4C1-4815-8FDC-A2B6B09B99EB}" type="pres">
      <dgm:prSet presAssocID="{8C2AB72D-5BF1-4397-998A-FEFD9E0BFC39}" presName="linNode" presStyleCnt="0"/>
      <dgm:spPr/>
    </dgm:pt>
    <dgm:pt modelId="{F7ADCDDE-E556-4AA3-BC9C-A270D6FD2D42}" type="pres">
      <dgm:prSet presAssocID="{8C2AB72D-5BF1-4397-998A-FEFD9E0BFC39}" presName="parentText" presStyleLbl="node1" presStyleIdx="2" presStyleCnt="5">
        <dgm:presLayoutVars>
          <dgm:chMax val="1"/>
          <dgm:bulletEnabled val="1"/>
        </dgm:presLayoutVars>
      </dgm:prSet>
      <dgm:spPr/>
    </dgm:pt>
    <dgm:pt modelId="{C951E20E-7414-4746-9386-5055112CD743}" type="pres">
      <dgm:prSet presAssocID="{83337116-68B5-4806-9C53-71E24908F982}" presName="sp" presStyleCnt="0"/>
      <dgm:spPr/>
    </dgm:pt>
    <dgm:pt modelId="{3E09207C-2889-4B80-A0B6-A7491270B5E5}" type="pres">
      <dgm:prSet presAssocID="{9B07F29B-A5A6-4C8B-AF0A-1ABA000CAA3E}" presName="linNode" presStyleCnt="0"/>
      <dgm:spPr/>
    </dgm:pt>
    <dgm:pt modelId="{69322D9C-B63E-42F5-82C1-03ABE73F3A2D}" type="pres">
      <dgm:prSet presAssocID="{9B07F29B-A5A6-4C8B-AF0A-1ABA000CAA3E}" presName="parentText" presStyleLbl="node1" presStyleIdx="3" presStyleCnt="5">
        <dgm:presLayoutVars>
          <dgm:chMax val="1"/>
          <dgm:bulletEnabled val="1"/>
        </dgm:presLayoutVars>
      </dgm:prSet>
      <dgm:spPr/>
    </dgm:pt>
    <dgm:pt modelId="{8D8BF482-5440-4D1C-8442-E019CDEC88CA}" type="pres">
      <dgm:prSet presAssocID="{9B07F29B-A5A6-4C8B-AF0A-1ABA000CAA3E}" presName="descendantText" presStyleLbl="alignAccFollowNode1" presStyleIdx="0" presStyleCnt="2">
        <dgm:presLayoutVars>
          <dgm:bulletEnabled val="1"/>
        </dgm:presLayoutVars>
      </dgm:prSet>
      <dgm:spPr/>
    </dgm:pt>
    <dgm:pt modelId="{A499C542-CF1D-4EF0-A98C-11D24AADCBC1}" type="pres">
      <dgm:prSet presAssocID="{17E92F5B-F55B-490B-B310-A39C4D61CBB5}" presName="sp" presStyleCnt="0"/>
      <dgm:spPr/>
    </dgm:pt>
    <dgm:pt modelId="{B05CA7F1-7295-4B3D-93E8-DA5E5AC9DE09}" type="pres">
      <dgm:prSet presAssocID="{4750CF38-C3C6-40D1-A88C-360BD834C51D}" presName="linNode" presStyleCnt="0"/>
      <dgm:spPr/>
    </dgm:pt>
    <dgm:pt modelId="{D51A5640-209E-4662-9509-CA8F7930D909}" type="pres">
      <dgm:prSet presAssocID="{4750CF38-C3C6-40D1-A88C-360BD834C51D}" presName="parentText" presStyleLbl="node1" presStyleIdx="4" presStyleCnt="5">
        <dgm:presLayoutVars>
          <dgm:chMax val="1"/>
          <dgm:bulletEnabled val="1"/>
        </dgm:presLayoutVars>
      </dgm:prSet>
      <dgm:spPr/>
    </dgm:pt>
    <dgm:pt modelId="{F2CF464B-BD49-47A3-88FB-5E574ED87016}" type="pres">
      <dgm:prSet presAssocID="{4750CF38-C3C6-40D1-A88C-360BD834C51D}" presName="descendantText" presStyleLbl="alignAccFollowNode1" presStyleIdx="1" presStyleCnt="2">
        <dgm:presLayoutVars>
          <dgm:bulletEnabled val="1"/>
        </dgm:presLayoutVars>
      </dgm:prSet>
      <dgm:spPr/>
    </dgm:pt>
  </dgm:ptLst>
  <dgm:cxnLst>
    <dgm:cxn modelId="{0F003306-E4B5-47C6-9DDA-5F3D4B27E401}" type="presOf" srcId="{429AE81A-CC6C-4661-9685-6A58F216813C}" destId="{8D8BF482-5440-4D1C-8442-E019CDEC88CA}" srcOrd="0" destOrd="0" presId="urn:microsoft.com/office/officeart/2005/8/layout/vList5"/>
    <dgm:cxn modelId="{CFBD8629-9138-40C0-9007-F72B3B49AF45}" type="presOf" srcId="{5D2DE3F8-87AE-4BFD-AD3F-678798EA7FF3}" destId="{F2CF464B-BD49-47A3-88FB-5E574ED87016}" srcOrd="0" destOrd="0" presId="urn:microsoft.com/office/officeart/2005/8/layout/vList5"/>
    <dgm:cxn modelId="{DEEB1940-59E6-4F7E-BFDE-F462AC9DEDB6}" type="presOf" srcId="{5F2021F9-854A-4899-9C61-39C73D53AB6B}" destId="{F2CF464B-BD49-47A3-88FB-5E574ED87016}" srcOrd="0" destOrd="1" presId="urn:microsoft.com/office/officeart/2005/8/layout/vList5"/>
    <dgm:cxn modelId="{2DF58978-CA63-4632-9AE2-AC99B5E484C1}" type="presOf" srcId="{484477C9-B95D-4BDB-8A1D-C50E82586821}" destId="{8D8BF482-5440-4D1C-8442-E019CDEC88CA}" srcOrd="0" destOrd="1" presId="urn:microsoft.com/office/officeart/2005/8/layout/vList5"/>
    <dgm:cxn modelId="{9948F678-5EC7-458C-91F5-AC17BDBF8C16}" type="presOf" srcId="{9B07F29B-A5A6-4C8B-AF0A-1ABA000CAA3E}" destId="{69322D9C-B63E-42F5-82C1-03ABE73F3A2D}" srcOrd="0" destOrd="0" presId="urn:microsoft.com/office/officeart/2005/8/layout/vList5"/>
    <dgm:cxn modelId="{D97D3188-24DD-42B3-95D4-02FE88B619EF}" srcId="{82F6B031-7D78-403C-BAB3-C98C87033612}" destId="{4750CF38-C3C6-40D1-A88C-360BD834C51D}" srcOrd="4" destOrd="0" parTransId="{5D6CE08D-5D05-4FE0-88E2-7A99B4B9F31C}" sibTransId="{C7BD809A-D6B4-4343-B355-424D98C181A1}"/>
    <dgm:cxn modelId="{62A85388-328C-4C72-A3F9-44818DB446B5}" srcId="{82F6B031-7D78-403C-BAB3-C98C87033612}" destId="{CD3CFE29-5EB9-4555-B56E-7E0A88A7F3A0}" srcOrd="0" destOrd="0" parTransId="{7DDEDEA8-39B3-4433-831F-61F373A7C179}" sibTransId="{8C3D13C4-5E3C-440E-BF81-74C12A14780A}"/>
    <dgm:cxn modelId="{1F593E92-7B2A-4FBC-89E6-9AC29D19E6BF}" srcId="{82F6B031-7D78-403C-BAB3-C98C87033612}" destId="{9137063B-F394-430F-B49D-13288F13EE1D}" srcOrd="1" destOrd="0" parTransId="{36B6C882-B52E-4816-A2B8-4C6CEF3327DE}" sibTransId="{2C5A8EB6-BC18-43DC-9BFA-47087E1C85D0}"/>
    <dgm:cxn modelId="{6536989D-358B-4169-A99E-0381E7FCECED}" srcId="{9B07F29B-A5A6-4C8B-AF0A-1ABA000CAA3E}" destId="{484477C9-B95D-4BDB-8A1D-C50E82586821}" srcOrd="1" destOrd="0" parTransId="{B9E9E423-8CF9-4F57-8BC9-D245A9428656}" sibTransId="{B368FBF1-192B-41D6-8E58-A47E980F1F84}"/>
    <dgm:cxn modelId="{92FE12AF-9267-44B6-9524-DB96EB3F2A2D}" type="presOf" srcId="{CD3CFE29-5EB9-4555-B56E-7E0A88A7F3A0}" destId="{77978EEC-F781-43C0-A074-423D89287119}" srcOrd="0" destOrd="0" presId="urn:microsoft.com/office/officeart/2005/8/layout/vList5"/>
    <dgm:cxn modelId="{0BBECEBA-B872-4A1D-BEA7-BE1BE52FE32A}" srcId="{4750CF38-C3C6-40D1-A88C-360BD834C51D}" destId="{5D2DE3F8-87AE-4BFD-AD3F-678798EA7FF3}" srcOrd="0" destOrd="0" parTransId="{66487392-79F4-4233-80CE-BF15F297E990}" sibTransId="{F0B01E2F-A7B2-42E8-B89B-8F369CC7B301}"/>
    <dgm:cxn modelId="{0F912CC6-0C43-4E5B-B01B-F1A0C7A67393}" srcId="{9B07F29B-A5A6-4C8B-AF0A-1ABA000CAA3E}" destId="{429AE81A-CC6C-4661-9685-6A58F216813C}" srcOrd="0" destOrd="0" parTransId="{4EA3AB3D-B1BC-4807-B725-A1F409D29172}" sibTransId="{05B1D838-EDCA-4C62-AC64-178992EF8392}"/>
    <dgm:cxn modelId="{62A9D0CB-36E7-4E7D-8C42-F9F1A483AEC9}" srcId="{82F6B031-7D78-403C-BAB3-C98C87033612}" destId="{8C2AB72D-5BF1-4397-998A-FEFD9E0BFC39}" srcOrd="2" destOrd="0" parTransId="{849825BB-8C7B-4266-A0E0-8491EA868F05}" sibTransId="{83337116-68B5-4806-9C53-71E24908F982}"/>
    <dgm:cxn modelId="{8D7C3FD3-3218-4D1F-AFB4-6E5D52B23A5B}" type="presOf" srcId="{82F6B031-7D78-403C-BAB3-C98C87033612}" destId="{5997DDE8-184D-4227-8403-A554A3D87078}" srcOrd="0" destOrd="0" presId="urn:microsoft.com/office/officeart/2005/8/layout/vList5"/>
    <dgm:cxn modelId="{C2F002DE-739C-4448-8CBE-852CDCD0C305}" type="presOf" srcId="{4750CF38-C3C6-40D1-A88C-360BD834C51D}" destId="{D51A5640-209E-4662-9509-CA8F7930D909}" srcOrd="0" destOrd="0" presId="urn:microsoft.com/office/officeart/2005/8/layout/vList5"/>
    <dgm:cxn modelId="{5C4EC4E2-0F69-4067-8E5E-F19CABD5F644}" type="presOf" srcId="{9137063B-F394-430F-B49D-13288F13EE1D}" destId="{FE89D78B-D91E-4A00-99E3-23ED09320F8B}" srcOrd="0" destOrd="0" presId="urn:microsoft.com/office/officeart/2005/8/layout/vList5"/>
    <dgm:cxn modelId="{F59313E7-2025-4875-B627-3D775130FCAA}" type="presOf" srcId="{8C2AB72D-5BF1-4397-998A-FEFD9E0BFC39}" destId="{F7ADCDDE-E556-4AA3-BC9C-A270D6FD2D42}" srcOrd="0" destOrd="0" presId="urn:microsoft.com/office/officeart/2005/8/layout/vList5"/>
    <dgm:cxn modelId="{D462A8E7-83D6-4C03-9DE2-825001B755E5}" srcId="{4750CF38-C3C6-40D1-A88C-360BD834C51D}" destId="{5F2021F9-854A-4899-9C61-39C73D53AB6B}" srcOrd="1" destOrd="0" parTransId="{3DC3EB1F-92A7-451B-B63E-5DFF0C910B46}" sibTransId="{9C31AA8F-1FB7-4C43-A7E2-EE252323E8BE}"/>
    <dgm:cxn modelId="{FC63A2FA-9084-4DD7-94DA-9736D159EC13}" srcId="{82F6B031-7D78-403C-BAB3-C98C87033612}" destId="{9B07F29B-A5A6-4C8B-AF0A-1ABA000CAA3E}" srcOrd="3" destOrd="0" parTransId="{46F57E82-67A1-4469-B1FA-FCAD2633AD45}" sibTransId="{17E92F5B-F55B-490B-B310-A39C4D61CBB5}"/>
    <dgm:cxn modelId="{34EDDE93-808F-4D21-907B-B4F9D6DC0FF9}" type="presParOf" srcId="{5997DDE8-184D-4227-8403-A554A3D87078}" destId="{A0A4EB80-0433-460B-9414-C2E53B4CC826}" srcOrd="0" destOrd="0" presId="urn:microsoft.com/office/officeart/2005/8/layout/vList5"/>
    <dgm:cxn modelId="{0FF96307-7A66-4364-A22B-B12EAD0F6F56}" type="presParOf" srcId="{A0A4EB80-0433-460B-9414-C2E53B4CC826}" destId="{77978EEC-F781-43C0-A074-423D89287119}" srcOrd="0" destOrd="0" presId="urn:microsoft.com/office/officeart/2005/8/layout/vList5"/>
    <dgm:cxn modelId="{5B36E782-6C6C-49E7-88AB-9813D239965E}" type="presParOf" srcId="{5997DDE8-184D-4227-8403-A554A3D87078}" destId="{044188EF-4294-4DFD-9FD0-68C45586D27E}" srcOrd="1" destOrd="0" presId="urn:microsoft.com/office/officeart/2005/8/layout/vList5"/>
    <dgm:cxn modelId="{07BAF691-AF2C-4630-B2CD-85159552969F}" type="presParOf" srcId="{5997DDE8-184D-4227-8403-A554A3D87078}" destId="{5EBEDB9C-706E-473B-BD1B-02BBB9BEFE47}" srcOrd="2" destOrd="0" presId="urn:microsoft.com/office/officeart/2005/8/layout/vList5"/>
    <dgm:cxn modelId="{FF0B169D-80EB-439A-B17B-A1D6018BB772}" type="presParOf" srcId="{5EBEDB9C-706E-473B-BD1B-02BBB9BEFE47}" destId="{FE89D78B-D91E-4A00-99E3-23ED09320F8B}" srcOrd="0" destOrd="0" presId="urn:microsoft.com/office/officeart/2005/8/layout/vList5"/>
    <dgm:cxn modelId="{C431D0A1-4660-45E7-80E2-64D64D758A10}" type="presParOf" srcId="{5997DDE8-184D-4227-8403-A554A3D87078}" destId="{A8E86272-9C32-44ED-BB7F-C0FF054ADA73}" srcOrd="3" destOrd="0" presId="urn:microsoft.com/office/officeart/2005/8/layout/vList5"/>
    <dgm:cxn modelId="{7B8B2E9F-9F6C-48F5-A92D-C28B977EF060}" type="presParOf" srcId="{5997DDE8-184D-4227-8403-A554A3D87078}" destId="{1AFD651D-F4C1-4815-8FDC-A2B6B09B99EB}" srcOrd="4" destOrd="0" presId="urn:microsoft.com/office/officeart/2005/8/layout/vList5"/>
    <dgm:cxn modelId="{66652177-625C-4EE9-A0BB-A1FA7A48F12B}" type="presParOf" srcId="{1AFD651D-F4C1-4815-8FDC-A2B6B09B99EB}" destId="{F7ADCDDE-E556-4AA3-BC9C-A270D6FD2D42}" srcOrd="0" destOrd="0" presId="urn:microsoft.com/office/officeart/2005/8/layout/vList5"/>
    <dgm:cxn modelId="{6A2174E9-D3BD-4EF2-BCAA-7030DEED269F}" type="presParOf" srcId="{5997DDE8-184D-4227-8403-A554A3D87078}" destId="{C951E20E-7414-4746-9386-5055112CD743}" srcOrd="5" destOrd="0" presId="urn:microsoft.com/office/officeart/2005/8/layout/vList5"/>
    <dgm:cxn modelId="{0965176A-BC9E-4524-BB82-34ECF941719D}" type="presParOf" srcId="{5997DDE8-184D-4227-8403-A554A3D87078}" destId="{3E09207C-2889-4B80-A0B6-A7491270B5E5}" srcOrd="6" destOrd="0" presId="urn:microsoft.com/office/officeart/2005/8/layout/vList5"/>
    <dgm:cxn modelId="{75C52F35-2838-438A-BDC1-1065830DCFD9}" type="presParOf" srcId="{3E09207C-2889-4B80-A0B6-A7491270B5E5}" destId="{69322D9C-B63E-42F5-82C1-03ABE73F3A2D}" srcOrd="0" destOrd="0" presId="urn:microsoft.com/office/officeart/2005/8/layout/vList5"/>
    <dgm:cxn modelId="{E87B2B73-C10D-4278-AD7A-3C4B9D303E95}" type="presParOf" srcId="{3E09207C-2889-4B80-A0B6-A7491270B5E5}" destId="{8D8BF482-5440-4D1C-8442-E019CDEC88CA}" srcOrd="1" destOrd="0" presId="urn:microsoft.com/office/officeart/2005/8/layout/vList5"/>
    <dgm:cxn modelId="{D7841F2B-F097-4003-BEFF-3C72416D5F62}" type="presParOf" srcId="{5997DDE8-184D-4227-8403-A554A3D87078}" destId="{A499C542-CF1D-4EF0-A98C-11D24AADCBC1}" srcOrd="7" destOrd="0" presId="urn:microsoft.com/office/officeart/2005/8/layout/vList5"/>
    <dgm:cxn modelId="{A1503C63-2F2C-457C-97DE-4422F6622AE9}" type="presParOf" srcId="{5997DDE8-184D-4227-8403-A554A3D87078}" destId="{B05CA7F1-7295-4B3D-93E8-DA5E5AC9DE09}" srcOrd="8" destOrd="0" presId="urn:microsoft.com/office/officeart/2005/8/layout/vList5"/>
    <dgm:cxn modelId="{ED6A15AB-62D8-4322-A0E5-739AB71374BC}" type="presParOf" srcId="{B05CA7F1-7295-4B3D-93E8-DA5E5AC9DE09}" destId="{D51A5640-209E-4662-9509-CA8F7930D909}" srcOrd="0" destOrd="0" presId="urn:microsoft.com/office/officeart/2005/8/layout/vList5"/>
    <dgm:cxn modelId="{80F89BDF-9970-46E2-BFA1-F89F8E19E1D0}" type="presParOf" srcId="{B05CA7F1-7295-4B3D-93E8-DA5E5AC9DE09}" destId="{F2CF464B-BD49-47A3-88FB-5E574ED8701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E07D181-14FF-4AB6-9F6D-7B1CD40C1C22}" type="doc">
      <dgm:prSet loTypeId="urn:microsoft.com/office/officeart/2005/8/layout/hierarchy3" loCatId="hierarchy" qsTypeId="urn:microsoft.com/office/officeart/2005/8/quickstyle/simple1" qsCatId="simple" csTypeId="urn:microsoft.com/office/officeart/2005/8/colors/colorful1" csCatId="colorful"/>
      <dgm:spPr/>
      <dgm:t>
        <a:bodyPr/>
        <a:lstStyle/>
        <a:p>
          <a:endParaRPr lang="en-US"/>
        </a:p>
      </dgm:t>
    </dgm:pt>
    <dgm:pt modelId="{A72A58D8-0D66-4F45-AD01-C52630DB8C5E}">
      <dgm:prSet/>
      <dgm:spPr/>
      <dgm:t>
        <a:bodyPr/>
        <a:lstStyle/>
        <a:p>
          <a:r>
            <a:rPr lang="en-US"/>
            <a:t>Transition of contract companies</a:t>
          </a:r>
        </a:p>
      </dgm:t>
    </dgm:pt>
    <dgm:pt modelId="{87B87F39-EC4A-4323-9A70-DAC4C05B4B44}" type="parTrans" cxnId="{291B305A-DE2D-43DD-A80A-9332E05F1FA2}">
      <dgm:prSet/>
      <dgm:spPr/>
      <dgm:t>
        <a:bodyPr/>
        <a:lstStyle/>
        <a:p>
          <a:endParaRPr lang="en-US"/>
        </a:p>
      </dgm:t>
    </dgm:pt>
    <dgm:pt modelId="{7BA5E6AC-E301-4797-BA85-0F097617318F}" type="sibTrans" cxnId="{291B305A-DE2D-43DD-A80A-9332E05F1FA2}">
      <dgm:prSet/>
      <dgm:spPr/>
      <dgm:t>
        <a:bodyPr/>
        <a:lstStyle/>
        <a:p>
          <a:endParaRPr lang="en-US"/>
        </a:p>
      </dgm:t>
    </dgm:pt>
    <dgm:pt modelId="{C5DB34EA-C043-4523-BD99-DF542DE1E856}">
      <dgm:prSet/>
      <dgm:spPr/>
      <dgm:t>
        <a:bodyPr/>
        <a:lstStyle/>
        <a:p>
          <a:r>
            <a:rPr lang="en-US"/>
            <a:t>Alfa, Kansas City in progress</a:t>
          </a:r>
        </a:p>
      </dgm:t>
    </dgm:pt>
    <dgm:pt modelId="{01C0C027-3388-4F72-A710-49FECD519B6F}" type="parTrans" cxnId="{447C9EEE-3A7F-4D02-93F9-91E61AFA6694}">
      <dgm:prSet/>
      <dgm:spPr/>
      <dgm:t>
        <a:bodyPr/>
        <a:lstStyle/>
        <a:p>
          <a:endParaRPr lang="en-US"/>
        </a:p>
      </dgm:t>
    </dgm:pt>
    <dgm:pt modelId="{747CA342-A26A-4753-8CB5-D778511558C6}" type="sibTrans" cxnId="{447C9EEE-3A7F-4D02-93F9-91E61AFA6694}">
      <dgm:prSet/>
      <dgm:spPr/>
      <dgm:t>
        <a:bodyPr/>
        <a:lstStyle/>
        <a:p>
          <a:endParaRPr lang="en-US"/>
        </a:p>
      </dgm:t>
    </dgm:pt>
    <dgm:pt modelId="{C9D5FDC1-3AA1-4B36-ADF1-A6AE76CF23B1}">
      <dgm:prSet/>
      <dgm:spPr/>
      <dgm:t>
        <a:bodyPr/>
        <a:lstStyle/>
        <a:p>
          <a:r>
            <a:rPr lang="en-US"/>
            <a:t>Working with Tier I within NOP Commerce Framework</a:t>
          </a:r>
        </a:p>
      </dgm:t>
    </dgm:pt>
    <dgm:pt modelId="{2EF82852-AED2-4424-8DB5-02D78D2480F5}" type="parTrans" cxnId="{91B18FBD-03E4-4746-A396-074E8A7DB06B}">
      <dgm:prSet/>
      <dgm:spPr/>
      <dgm:t>
        <a:bodyPr/>
        <a:lstStyle/>
        <a:p>
          <a:endParaRPr lang="en-US"/>
        </a:p>
      </dgm:t>
    </dgm:pt>
    <dgm:pt modelId="{28B92BBE-1B67-422E-9A82-EA085C7BB191}" type="sibTrans" cxnId="{91B18FBD-03E4-4746-A396-074E8A7DB06B}">
      <dgm:prSet/>
      <dgm:spPr/>
      <dgm:t>
        <a:bodyPr/>
        <a:lstStyle/>
        <a:p>
          <a:endParaRPr lang="en-US"/>
        </a:p>
      </dgm:t>
    </dgm:pt>
    <dgm:pt modelId="{B02DE7B5-B856-49C0-9226-970844888CB8}">
      <dgm:prSet/>
      <dgm:spPr/>
      <dgm:t>
        <a:bodyPr/>
        <a:lstStyle/>
        <a:p>
          <a:r>
            <a:rPr lang="en-US"/>
            <a:t>Developing a communication plan for non-contract members</a:t>
          </a:r>
        </a:p>
      </dgm:t>
    </dgm:pt>
    <dgm:pt modelId="{A7B61CEA-C179-4F1F-9A21-F4F3C4199DD0}" type="parTrans" cxnId="{8F7BED51-86D8-42FD-AF5D-4658D133115D}">
      <dgm:prSet/>
      <dgm:spPr/>
      <dgm:t>
        <a:bodyPr/>
        <a:lstStyle/>
        <a:p>
          <a:endParaRPr lang="en-US"/>
        </a:p>
      </dgm:t>
    </dgm:pt>
    <dgm:pt modelId="{61BE63A7-208E-46F8-A9A6-0ECFEF92DFB0}" type="sibTrans" cxnId="{8F7BED51-86D8-42FD-AF5D-4658D133115D}">
      <dgm:prSet/>
      <dgm:spPr/>
      <dgm:t>
        <a:bodyPr/>
        <a:lstStyle/>
        <a:p>
          <a:endParaRPr lang="en-US"/>
        </a:p>
      </dgm:t>
    </dgm:pt>
    <dgm:pt modelId="{C8A9BC1E-C34B-469D-9F4A-94F2B5D2061E}">
      <dgm:prSet/>
      <dgm:spPr/>
      <dgm:t>
        <a:bodyPr/>
        <a:lstStyle/>
        <a:p>
          <a:r>
            <a:rPr lang="en-US"/>
            <a:t>Full business plan to be established by end of January 2025</a:t>
          </a:r>
        </a:p>
      </dgm:t>
    </dgm:pt>
    <dgm:pt modelId="{19F16865-1AFC-4C28-9621-4CC38371E7B2}" type="parTrans" cxnId="{2EBF42DA-E19A-47C2-B4AD-89C2F036D32D}">
      <dgm:prSet/>
      <dgm:spPr/>
      <dgm:t>
        <a:bodyPr/>
        <a:lstStyle/>
        <a:p>
          <a:endParaRPr lang="en-US"/>
        </a:p>
      </dgm:t>
    </dgm:pt>
    <dgm:pt modelId="{7FB36755-1F20-472C-B7EA-6FAE25362917}" type="sibTrans" cxnId="{2EBF42DA-E19A-47C2-B4AD-89C2F036D32D}">
      <dgm:prSet/>
      <dgm:spPr/>
      <dgm:t>
        <a:bodyPr/>
        <a:lstStyle/>
        <a:p>
          <a:endParaRPr lang="en-US"/>
        </a:p>
      </dgm:t>
    </dgm:pt>
    <dgm:pt modelId="{8F9474EA-023C-42FA-90A6-C184EBD70619}">
      <dgm:prSet/>
      <dgm:spPr/>
      <dgm:t>
        <a:bodyPr/>
        <a:lstStyle/>
        <a:p>
          <a:r>
            <a:rPr lang="en-US"/>
            <a:t>Monthly check-ins to ensure alignment and deadlines met</a:t>
          </a:r>
        </a:p>
      </dgm:t>
    </dgm:pt>
    <dgm:pt modelId="{124A95AC-A29B-4FA3-9F4A-71129CA8B90D}" type="parTrans" cxnId="{4F56E3D0-48C7-4959-A770-9EB9D253E663}">
      <dgm:prSet/>
      <dgm:spPr/>
      <dgm:t>
        <a:bodyPr/>
        <a:lstStyle/>
        <a:p>
          <a:endParaRPr lang="en-US"/>
        </a:p>
      </dgm:t>
    </dgm:pt>
    <dgm:pt modelId="{0C5A8433-9F6C-4DB8-BD2A-FE5A2B773EE5}" type="sibTrans" cxnId="{4F56E3D0-48C7-4959-A770-9EB9D253E663}">
      <dgm:prSet/>
      <dgm:spPr/>
      <dgm:t>
        <a:bodyPr/>
        <a:lstStyle/>
        <a:p>
          <a:endParaRPr lang="en-US"/>
        </a:p>
      </dgm:t>
    </dgm:pt>
    <dgm:pt modelId="{E3D3B1E4-AE65-4B0A-92AA-D8326B574B59}" type="pres">
      <dgm:prSet presAssocID="{AE07D181-14FF-4AB6-9F6D-7B1CD40C1C22}" presName="diagram" presStyleCnt="0">
        <dgm:presLayoutVars>
          <dgm:chPref val="1"/>
          <dgm:dir/>
          <dgm:animOne val="branch"/>
          <dgm:animLvl val="lvl"/>
          <dgm:resizeHandles/>
        </dgm:presLayoutVars>
      </dgm:prSet>
      <dgm:spPr/>
    </dgm:pt>
    <dgm:pt modelId="{3FA9D8D9-51FD-4BC9-91EB-DF5788C50565}" type="pres">
      <dgm:prSet presAssocID="{A72A58D8-0D66-4F45-AD01-C52630DB8C5E}" presName="root" presStyleCnt="0"/>
      <dgm:spPr/>
    </dgm:pt>
    <dgm:pt modelId="{2F0FF53C-4406-488A-8A81-17B89F686009}" type="pres">
      <dgm:prSet presAssocID="{A72A58D8-0D66-4F45-AD01-C52630DB8C5E}" presName="rootComposite" presStyleCnt="0"/>
      <dgm:spPr/>
    </dgm:pt>
    <dgm:pt modelId="{2F55E664-A210-451A-B677-CAD76C714BD3}" type="pres">
      <dgm:prSet presAssocID="{A72A58D8-0D66-4F45-AD01-C52630DB8C5E}" presName="rootText" presStyleLbl="node1" presStyleIdx="0" presStyleCnt="3"/>
      <dgm:spPr/>
    </dgm:pt>
    <dgm:pt modelId="{ADA8EB99-4967-45BF-8B51-3FBD188F7167}" type="pres">
      <dgm:prSet presAssocID="{A72A58D8-0D66-4F45-AD01-C52630DB8C5E}" presName="rootConnector" presStyleLbl="node1" presStyleIdx="0" presStyleCnt="3"/>
      <dgm:spPr/>
    </dgm:pt>
    <dgm:pt modelId="{02F6D0CB-CAB0-4496-B61A-B0DD4735A603}" type="pres">
      <dgm:prSet presAssocID="{A72A58D8-0D66-4F45-AD01-C52630DB8C5E}" presName="childShape" presStyleCnt="0"/>
      <dgm:spPr/>
    </dgm:pt>
    <dgm:pt modelId="{90F24B0F-07F8-4A18-81C6-AC0167E7A730}" type="pres">
      <dgm:prSet presAssocID="{01C0C027-3388-4F72-A710-49FECD519B6F}" presName="Name13" presStyleLbl="parChTrans1D2" presStyleIdx="0" presStyleCnt="3"/>
      <dgm:spPr/>
    </dgm:pt>
    <dgm:pt modelId="{75427092-EF31-443E-B590-9CACE9685387}" type="pres">
      <dgm:prSet presAssocID="{C5DB34EA-C043-4523-BD99-DF542DE1E856}" presName="childText" presStyleLbl="bgAcc1" presStyleIdx="0" presStyleCnt="3">
        <dgm:presLayoutVars>
          <dgm:bulletEnabled val="1"/>
        </dgm:presLayoutVars>
      </dgm:prSet>
      <dgm:spPr/>
    </dgm:pt>
    <dgm:pt modelId="{7DBBCCD3-890C-4E88-ACCD-BD6B53871D9A}" type="pres">
      <dgm:prSet presAssocID="{C9D5FDC1-3AA1-4B36-ADF1-A6AE76CF23B1}" presName="root" presStyleCnt="0"/>
      <dgm:spPr/>
    </dgm:pt>
    <dgm:pt modelId="{5CA0E7A2-B6FF-43F7-A976-70DBF25ED7C3}" type="pres">
      <dgm:prSet presAssocID="{C9D5FDC1-3AA1-4B36-ADF1-A6AE76CF23B1}" presName="rootComposite" presStyleCnt="0"/>
      <dgm:spPr/>
    </dgm:pt>
    <dgm:pt modelId="{77797008-7D6C-4AF5-B199-805EFA503031}" type="pres">
      <dgm:prSet presAssocID="{C9D5FDC1-3AA1-4B36-ADF1-A6AE76CF23B1}" presName="rootText" presStyleLbl="node1" presStyleIdx="1" presStyleCnt="3"/>
      <dgm:spPr/>
    </dgm:pt>
    <dgm:pt modelId="{BB5706DF-E0BF-4484-8E11-672C8AE1D5D6}" type="pres">
      <dgm:prSet presAssocID="{C9D5FDC1-3AA1-4B36-ADF1-A6AE76CF23B1}" presName="rootConnector" presStyleLbl="node1" presStyleIdx="1" presStyleCnt="3"/>
      <dgm:spPr/>
    </dgm:pt>
    <dgm:pt modelId="{38A0ADCE-72C2-48A3-97EB-CEF20EEDAE5D}" type="pres">
      <dgm:prSet presAssocID="{C9D5FDC1-3AA1-4B36-ADF1-A6AE76CF23B1}" presName="childShape" presStyleCnt="0"/>
      <dgm:spPr/>
    </dgm:pt>
    <dgm:pt modelId="{ADE4BFB1-6694-4831-845D-10E017DF83CC}" type="pres">
      <dgm:prSet presAssocID="{A7B61CEA-C179-4F1F-9A21-F4F3C4199DD0}" presName="Name13" presStyleLbl="parChTrans1D2" presStyleIdx="1" presStyleCnt="3"/>
      <dgm:spPr/>
    </dgm:pt>
    <dgm:pt modelId="{7FAEC81F-B23D-4E3C-A8D8-C675695CE860}" type="pres">
      <dgm:prSet presAssocID="{B02DE7B5-B856-49C0-9226-970844888CB8}" presName="childText" presStyleLbl="bgAcc1" presStyleIdx="1" presStyleCnt="3">
        <dgm:presLayoutVars>
          <dgm:bulletEnabled val="1"/>
        </dgm:presLayoutVars>
      </dgm:prSet>
      <dgm:spPr/>
    </dgm:pt>
    <dgm:pt modelId="{13AEC4B3-F99C-4635-A79B-151C2AE00D62}" type="pres">
      <dgm:prSet presAssocID="{C8A9BC1E-C34B-469D-9F4A-94F2B5D2061E}" presName="root" presStyleCnt="0"/>
      <dgm:spPr/>
    </dgm:pt>
    <dgm:pt modelId="{294EA1BE-D48F-46F8-BEFD-B1862D260231}" type="pres">
      <dgm:prSet presAssocID="{C8A9BC1E-C34B-469D-9F4A-94F2B5D2061E}" presName="rootComposite" presStyleCnt="0"/>
      <dgm:spPr/>
    </dgm:pt>
    <dgm:pt modelId="{0CBDAD7B-04A6-4D8D-B879-6C2A61009B15}" type="pres">
      <dgm:prSet presAssocID="{C8A9BC1E-C34B-469D-9F4A-94F2B5D2061E}" presName="rootText" presStyleLbl="node1" presStyleIdx="2" presStyleCnt="3"/>
      <dgm:spPr/>
    </dgm:pt>
    <dgm:pt modelId="{73192DF5-1BD5-450B-BD76-2C7A67D8E8B6}" type="pres">
      <dgm:prSet presAssocID="{C8A9BC1E-C34B-469D-9F4A-94F2B5D2061E}" presName="rootConnector" presStyleLbl="node1" presStyleIdx="2" presStyleCnt="3"/>
      <dgm:spPr/>
    </dgm:pt>
    <dgm:pt modelId="{BEC4B47B-81DF-4D14-800D-84B9F1F26631}" type="pres">
      <dgm:prSet presAssocID="{C8A9BC1E-C34B-469D-9F4A-94F2B5D2061E}" presName="childShape" presStyleCnt="0"/>
      <dgm:spPr/>
    </dgm:pt>
    <dgm:pt modelId="{CD169058-9969-436F-9019-DEDF1E0BBA50}" type="pres">
      <dgm:prSet presAssocID="{124A95AC-A29B-4FA3-9F4A-71129CA8B90D}" presName="Name13" presStyleLbl="parChTrans1D2" presStyleIdx="2" presStyleCnt="3"/>
      <dgm:spPr/>
    </dgm:pt>
    <dgm:pt modelId="{DF3FEC13-1218-4A41-856F-54C49DA8313A}" type="pres">
      <dgm:prSet presAssocID="{8F9474EA-023C-42FA-90A6-C184EBD70619}" presName="childText" presStyleLbl="bgAcc1" presStyleIdx="2" presStyleCnt="3">
        <dgm:presLayoutVars>
          <dgm:bulletEnabled val="1"/>
        </dgm:presLayoutVars>
      </dgm:prSet>
      <dgm:spPr/>
    </dgm:pt>
  </dgm:ptLst>
  <dgm:cxnLst>
    <dgm:cxn modelId="{59620401-B70E-4836-AABA-FB988B1F1B1B}" type="presOf" srcId="{A7B61CEA-C179-4F1F-9A21-F4F3C4199DD0}" destId="{ADE4BFB1-6694-4831-845D-10E017DF83CC}" srcOrd="0" destOrd="0" presId="urn:microsoft.com/office/officeart/2005/8/layout/hierarchy3"/>
    <dgm:cxn modelId="{44E0E308-5C49-4C7A-A92A-74861E3C19C2}" type="presOf" srcId="{AE07D181-14FF-4AB6-9F6D-7B1CD40C1C22}" destId="{E3D3B1E4-AE65-4B0A-92AA-D8326B574B59}" srcOrd="0" destOrd="0" presId="urn:microsoft.com/office/officeart/2005/8/layout/hierarchy3"/>
    <dgm:cxn modelId="{8669FD09-5A8F-4AF9-B1E2-FC5DBED09E17}" type="presOf" srcId="{C9D5FDC1-3AA1-4B36-ADF1-A6AE76CF23B1}" destId="{BB5706DF-E0BF-4484-8E11-672C8AE1D5D6}" srcOrd="1" destOrd="0" presId="urn:microsoft.com/office/officeart/2005/8/layout/hierarchy3"/>
    <dgm:cxn modelId="{AA193224-6F90-4646-8758-8012DD7FD3CE}" type="presOf" srcId="{8F9474EA-023C-42FA-90A6-C184EBD70619}" destId="{DF3FEC13-1218-4A41-856F-54C49DA8313A}" srcOrd="0" destOrd="0" presId="urn:microsoft.com/office/officeart/2005/8/layout/hierarchy3"/>
    <dgm:cxn modelId="{A0C9716A-3347-4671-8A6B-2392F7137CE6}" type="presOf" srcId="{124A95AC-A29B-4FA3-9F4A-71129CA8B90D}" destId="{CD169058-9969-436F-9019-DEDF1E0BBA50}" srcOrd="0" destOrd="0" presId="urn:microsoft.com/office/officeart/2005/8/layout/hierarchy3"/>
    <dgm:cxn modelId="{49F7D56D-E518-4023-8256-0E2046E09998}" type="presOf" srcId="{C9D5FDC1-3AA1-4B36-ADF1-A6AE76CF23B1}" destId="{77797008-7D6C-4AF5-B199-805EFA503031}" srcOrd="0" destOrd="0" presId="urn:microsoft.com/office/officeart/2005/8/layout/hierarchy3"/>
    <dgm:cxn modelId="{8F7BED51-86D8-42FD-AF5D-4658D133115D}" srcId="{C9D5FDC1-3AA1-4B36-ADF1-A6AE76CF23B1}" destId="{B02DE7B5-B856-49C0-9226-970844888CB8}" srcOrd="0" destOrd="0" parTransId="{A7B61CEA-C179-4F1F-9A21-F4F3C4199DD0}" sibTransId="{61BE63A7-208E-46F8-A9A6-0ECFEF92DFB0}"/>
    <dgm:cxn modelId="{5D8DBA76-1452-48BC-954C-102246A3A022}" type="presOf" srcId="{C8A9BC1E-C34B-469D-9F4A-94F2B5D2061E}" destId="{0CBDAD7B-04A6-4D8D-B879-6C2A61009B15}" srcOrd="0" destOrd="0" presId="urn:microsoft.com/office/officeart/2005/8/layout/hierarchy3"/>
    <dgm:cxn modelId="{291B305A-DE2D-43DD-A80A-9332E05F1FA2}" srcId="{AE07D181-14FF-4AB6-9F6D-7B1CD40C1C22}" destId="{A72A58D8-0D66-4F45-AD01-C52630DB8C5E}" srcOrd="0" destOrd="0" parTransId="{87B87F39-EC4A-4323-9A70-DAC4C05B4B44}" sibTransId="{7BA5E6AC-E301-4797-BA85-0F097617318F}"/>
    <dgm:cxn modelId="{654E21B3-DC81-4E9C-989F-E1FA6A449CD9}" type="presOf" srcId="{C5DB34EA-C043-4523-BD99-DF542DE1E856}" destId="{75427092-EF31-443E-B590-9CACE9685387}" srcOrd="0" destOrd="0" presId="urn:microsoft.com/office/officeart/2005/8/layout/hierarchy3"/>
    <dgm:cxn modelId="{9AD2D5B6-CC21-4B3D-BDA9-BC96703AC8DF}" type="presOf" srcId="{A72A58D8-0D66-4F45-AD01-C52630DB8C5E}" destId="{2F55E664-A210-451A-B677-CAD76C714BD3}" srcOrd="0" destOrd="0" presId="urn:microsoft.com/office/officeart/2005/8/layout/hierarchy3"/>
    <dgm:cxn modelId="{91B18FBD-03E4-4746-A396-074E8A7DB06B}" srcId="{AE07D181-14FF-4AB6-9F6D-7B1CD40C1C22}" destId="{C9D5FDC1-3AA1-4B36-ADF1-A6AE76CF23B1}" srcOrd="1" destOrd="0" parTransId="{2EF82852-AED2-4424-8DB5-02D78D2480F5}" sibTransId="{28B92BBE-1B67-422E-9A82-EA085C7BB191}"/>
    <dgm:cxn modelId="{4F56E3D0-48C7-4959-A770-9EB9D253E663}" srcId="{C8A9BC1E-C34B-469D-9F4A-94F2B5D2061E}" destId="{8F9474EA-023C-42FA-90A6-C184EBD70619}" srcOrd="0" destOrd="0" parTransId="{124A95AC-A29B-4FA3-9F4A-71129CA8B90D}" sibTransId="{0C5A8433-9F6C-4DB8-BD2A-FE5A2B773EE5}"/>
    <dgm:cxn modelId="{8E90EFD6-3408-4134-81D6-55E7C0CCEF9E}" type="presOf" srcId="{01C0C027-3388-4F72-A710-49FECD519B6F}" destId="{90F24B0F-07F8-4A18-81C6-AC0167E7A730}" srcOrd="0" destOrd="0" presId="urn:microsoft.com/office/officeart/2005/8/layout/hierarchy3"/>
    <dgm:cxn modelId="{2EBF42DA-E19A-47C2-B4AD-89C2F036D32D}" srcId="{AE07D181-14FF-4AB6-9F6D-7B1CD40C1C22}" destId="{C8A9BC1E-C34B-469D-9F4A-94F2B5D2061E}" srcOrd="2" destOrd="0" parTransId="{19F16865-1AFC-4C28-9621-4CC38371E7B2}" sibTransId="{7FB36755-1F20-472C-B7EA-6FAE25362917}"/>
    <dgm:cxn modelId="{447C9EEE-3A7F-4D02-93F9-91E61AFA6694}" srcId="{A72A58D8-0D66-4F45-AD01-C52630DB8C5E}" destId="{C5DB34EA-C043-4523-BD99-DF542DE1E856}" srcOrd="0" destOrd="0" parTransId="{01C0C027-3388-4F72-A710-49FECD519B6F}" sibTransId="{747CA342-A26A-4753-8CB5-D778511558C6}"/>
    <dgm:cxn modelId="{00C1C5F7-DDD5-4F19-81B5-FEAC0DD716B6}" type="presOf" srcId="{C8A9BC1E-C34B-469D-9F4A-94F2B5D2061E}" destId="{73192DF5-1BD5-450B-BD76-2C7A67D8E8B6}" srcOrd="1" destOrd="0" presId="urn:microsoft.com/office/officeart/2005/8/layout/hierarchy3"/>
    <dgm:cxn modelId="{F2885DF8-6C60-4A0E-8E4F-7E5FA2A59DB2}" type="presOf" srcId="{B02DE7B5-B856-49C0-9226-970844888CB8}" destId="{7FAEC81F-B23D-4E3C-A8D8-C675695CE860}" srcOrd="0" destOrd="0" presId="urn:microsoft.com/office/officeart/2005/8/layout/hierarchy3"/>
    <dgm:cxn modelId="{05B54AFC-A9EE-4CD7-A08C-E7E0ED432279}" type="presOf" srcId="{A72A58D8-0D66-4F45-AD01-C52630DB8C5E}" destId="{ADA8EB99-4967-45BF-8B51-3FBD188F7167}" srcOrd="1" destOrd="0" presId="urn:microsoft.com/office/officeart/2005/8/layout/hierarchy3"/>
    <dgm:cxn modelId="{E11E6538-71EC-4AC1-ACB1-E6429B998620}" type="presParOf" srcId="{E3D3B1E4-AE65-4B0A-92AA-D8326B574B59}" destId="{3FA9D8D9-51FD-4BC9-91EB-DF5788C50565}" srcOrd="0" destOrd="0" presId="urn:microsoft.com/office/officeart/2005/8/layout/hierarchy3"/>
    <dgm:cxn modelId="{84BC9642-7435-4795-8E8B-78C682C69895}" type="presParOf" srcId="{3FA9D8D9-51FD-4BC9-91EB-DF5788C50565}" destId="{2F0FF53C-4406-488A-8A81-17B89F686009}" srcOrd="0" destOrd="0" presId="urn:microsoft.com/office/officeart/2005/8/layout/hierarchy3"/>
    <dgm:cxn modelId="{C871C184-9195-4D8D-BE22-703C39578E40}" type="presParOf" srcId="{2F0FF53C-4406-488A-8A81-17B89F686009}" destId="{2F55E664-A210-451A-B677-CAD76C714BD3}" srcOrd="0" destOrd="0" presId="urn:microsoft.com/office/officeart/2005/8/layout/hierarchy3"/>
    <dgm:cxn modelId="{835E67C4-CCF4-4B35-8CE9-08403C9FF002}" type="presParOf" srcId="{2F0FF53C-4406-488A-8A81-17B89F686009}" destId="{ADA8EB99-4967-45BF-8B51-3FBD188F7167}" srcOrd="1" destOrd="0" presId="urn:microsoft.com/office/officeart/2005/8/layout/hierarchy3"/>
    <dgm:cxn modelId="{613571A6-53FD-4542-8FF4-2A1AA47FCD06}" type="presParOf" srcId="{3FA9D8D9-51FD-4BC9-91EB-DF5788C50565}" destId="{02F6D0CB-CAB0-4496-B61A-B0DD4735A603}" srcOrd="1" destOrd="0" presId="urn:microsoft.com/office/officeart/2005/8/layout/hierarchy3"/>
    <dgm:cxn modelId="{7B14C7CC-9111-4D21-9BE8-2D12CCDECDCE}" type="presParOf" srcId="{02F6D0CB-CAB0-4496-B61A-B0DD4735A603}" destId="{90F24B0F-07F8-4A18-81C6-AC0167E7A730}" srcOrd="0" destOrd="0" presId="urn:microsoft.com/office/officeart/2005/8/layout/hierarchy3"/>
    <dgm:cxn modelId="{852417B0-0057-4331-9A7F-DF376D570CCC}" type="presParOf" srcId="{02F6D0CB-CAB0-4496-B61A-B0DD4735A603}" destId="{75427092-EF31-443E-B590-9CACE9685387}" srcOrd="1" destOrd="0" presId="urn:microsoft.com/office/officeart/2005/8/layout/hierarchy3"/>
    <dgm:cxn modelId="{0BFB934E-D1D1-4A52-BDD7-895A1C8EAAD2}" type="presParOf" srcId="{E3D3B1E4-AE65-4B0A-92AA-D8326B574B59}" destId="{7DBBCCD3-890C-4E88-ACCD-BD6B53871D9A}" srcOrd="1" destOrd="0" presId="urn:microsoft.com/office/officeart/2005/8/layout/hierarchy3"/>
    <dgm:cxn modelId="{99225BC3-6361-44F7-BEA4-29406FC5013D}" type="presParOf" srcId="{7DBBCCD3-890C-4E88-ACCD-BD6B53871D9A}" destId="{5CA0E7A2-B6FF-43F7-A976-70DBF25ED7C3}" srcOrd="0" destOrd="0" presId="urn:microsoft.com/office/officeart/2005/8/layout/hierarchy3"/>
    <dgm:cxn modelId="{42FD35A5-E5F6-48E2-B933-C769108334BC}" type="presParOf" srcId="{5CA0E7A2-B6FF-43F7-A976-70DBF25ED7C3}" destId="{77797008-7D6C-4AF5-B199-805EFA503031}" srcOrd="0" destOrd="0" presId="urn:microsoft.com/office/officeart/2005/8/layout/hierarchy3"/>
    <dgm:cxn modelId="{F24EF5A5-9BFD-4CC5-BF24-5A7A95ED010D}" type="presParOf" srcId="{5CA0E7A2-B6FF-43F7-A976-70DBF25ED7C3}" destId="{BB5706DF-E0BF-4484-8E11-672C8AE1D5D6}" srcOrd="1" destOrd="0" presId="urn:microsoft.com/office/officeart/2005/8/layout/hierarchy3"/>
    <dgm:cxn modelId="{63AE3727-9B99-4EB4-86E0-65CFEC221A29}" type="presParOf" srcId="{7DBBCCD3-890C-4E88-ACCD-BD6B53871D9A}" destId="{38A0ADCE-72C2-48A3-97EB-CEF20EEDAE5D}" srcOrd="1" destOrd="0" presId="urn:microsoft.com/office/officeart/2005/8/layout/hierarchy3"/>
    <dgm:cxn modelId="{838294CF-41FE-4A36-96D6-BEB979055869}" type="presParOf" srcId="{38A0ADCE-72C2-48A3-97EB-CEF20EEDAE5D}" destId="{ADE4BFB1-6694-4831-845D-10E017DF83CC}" srcOrd="0" destOrd="0" presId="urn:microsoft.com/office/officeart/2005/8/layout/hierarchy3"/>
    <dgm:cxn modelId="{3C27EF2A-9FAC-432E-8A26-35D0DD630974}" type="presParOf" srcId="{38A0ADCE-72C2-48A3-97EB-CEF20EEDAE5D}" destId="{7FAEC81F-B23D-4E3C-A8D8-C675695CE860}" srcOrd="1" destOrd="0" presId="urn:microsoft.com/office/officeart/2005/8/layout/hierarchy3"/>
    <dgm:cxn modelId="{A08DA585-5A37-4E3E-8FBA-1054ADF7AF2A}" type="presParOf" srcId="{E3D3B1E4-AE65-4B0A-92AA-D8326B574B59}" destId="{13AEC4B3-F99C-4635-A79B-151C2AE00D62}" srcOrd="2" destOrd="0" presId="urn:microsoft.com/office/officeart/2005/8/layout/hierarchy3"/>
    <dgm:cxn modelId="{B1DE9950-BA5F-4719-B9D5-AE568BD9BA69}" type="presParOf" srcId="{13AEC4B3-F99C-4635-A79B-151C2AE00D62}" destId="{294EA1BE-D48F-46F8-BEFD-B1862D260231}" srcOrd="0" destOrd="0" presId="urn:microsoft.com/office/officeart/2005/8/layout/hierarchy3"/>
    <dgm:cxn modelId="{D53D969E-CAD3-41DE-9868-E0D348CBE9E1}" type="presParOf" srcId="{294EA1BE-D48F-46F8-BEFD-B1862D260231}" destId="{0CBDAD7B-04A6-4D8D-B879-6C2A61009B15}" srcOrd="0" destOrd="0" presId="urn:microsoft.com/office/officeart/2005/8/layout/hierarchy3"/>
    <dgm:cxn modelId="{950064FC-48F8-4B9D-98E5-C6504F252B64}" type="presParOf" srcId="{294EA1BE-D48F-46F8-BEFD-B1862D260231}" destId="{73192DF5-1BD5-450B-BD76-2C7A67D8E8B6}" srcOrd="1" destOrd="0" presId="urn:microsoft.com/office/officeart/2005/8/layout/hierarchy3"/>
    <dgm:cxn modelId="{168F0457-012B-4BEF-ADB5-C47D5F938303}" type="presParOf" srcId="{13AEC4B3-F99C-4635-A79B-151C2AE00D62}" destId="{BEC4B47B-81DF-4D14-800D-84B9F1F26631}" srcOrd="1" destOrd="0" presId="urn:microsoft.com/office/officeart/2005/8/layout/hierarchy3"/>
    <dgm:cxn modelId="{CFF73348-5955-4078-ACE6-9DC996F13FD9}" type="presParOf" srcId="{BEC4B47B-81DF-4D14-800D-84B9F1F26631}" destId="{CD169058-9969-436F-9019-DEDF1E0BBA50}" srcOrd="0" destOrd="0" presId="urn:microsoft.com/office/officeart/2005/8/layout/hierarchy3"/>
    <dgm:cxn modelId="{CB6CE21F-EA43-47FB-94B3-485927AA5835}" type="presParOf" srcId="{BEC4B47B-81DF-4D14-800D-84B9F1F26631}" destId="{DF3FEC13-1218-4A41-856F-54C49DA8313A}"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04D53C1-C528-4DA5-BADA-54FD02A28914}"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87E73495-5C3E-4429-97D1-12AD0293B3EF}">
      <dgm:prSet/>
      <dgm:spPr/>
      <dgm:t>
        <a:bodyPr/>
        <a:lstStyle/>
        <a:p>
          <a:r>
            <a:rPr lang="en-US"/>
            <a:t>Based on member feedback and input</a:t>
          </a:r>
        </a:p>
      </dgm:t>
    </dgm:pt>
    <dgm:pt modelId="{64FEA313-26BD-4313-96AF-45C18BD4477E}" type="parTrans" cxnId="{0340FFF2-8505-4499-9F52-56FAEE5A7A6B}">
      <dgm:prSet/>
      <dgm:spPr/>
      <dgm:t>
        <a:bodyPr/>
        <a:lstStyle/>
        <a:p>
          <a:endParaRPr lang="en-US"/>
        </a:p>
      </dgm:t>
    </dgm:pt>
    <dgm:pt modelId="{CE89E9C4-1AB8-4AC1-95BB-A4804E5C7E05}" type="sibTrans" cxnId="{0340FFF2-8505-4499-9F52-56FAEE5A7A6B}">
      <dgm:prSet/>
      <dgm:spPr/>
      <dgm:t>
        <a:bodyPr/>
        <a:lstStyle/>
        <a:p>
          <a:endParaRPr lang="en-US"/>
        </a:p>
      </dgm:t>
    </dgm:pt>
    <dgm:pt modelId="{95109010-0BF0-42F7-900F-DCF4658CA3E9}">
      <dgm:prSet/>
      <dgm:spPr/>
      <dgm:t>
        <a:bodyPr/>
        <a:lstStyle/>
        <a:p>
          <a:r>
            <a:rPr lang="en-US"/>
            <a:t>Changes to dimension names only	</a:t>
          </a:r>
        </a:p>
      </dgm:t>
    </dgm:pt>
    <dgm:pt modelId="{2A8263C9-96EC-4B0C-A1CC-A12D5AA2DF06}" type="parTrans" cxnId="{5C37C534-F9B5-4D56-AF71-4F8CF8998C7C}">
      <dgm:prSet/>
      <dgm:spPr/>
      <dgm:t>
        <a:bodyPr/>
        <a:lstStyle/>
        <a:p>
          <a:endParaRPr lang="en-US"/>
        </a:p>
      </dgm:t>
    </dgm:pt>
    <dgm:pt modelId="{96F6E724-FE76-47FD-A306-CA2EB0B988D3}" type="sibTrans" cxnId="{5C37C534-F9B5-4D56-AF71-4F8CF8998C7C}">
      <dgm:prSet/>
      <dgm:spPr/>
      <dgm:t>
        <a:bodyPr/>
        <a:lstStyle/>
        <a:p>
          <a:endParaRPr lang="en-US"/>
        </a:p>
      </dgm:t>
    </dgm:pt>
    <dgm:pt modelId="{E4962F46-3D5E-4809-B98B-371FDD660DB5}">
      <dgm:prSet/>
      <dgm:spPr/>
      <dgm:t>
        <a:bodyPr/>
        <a:lstStyle/>
        <a:p>
          <a:r>
            <a:rPr lang="en-US"/>
            <a:t>Openness to </a:t>
          </a:r>
          <a:r>
            <a:rPr lang="en-US" b="1"/>
            <a:t>Adaptability</a:t>
          </a:r>
          <a:endParaRPr lang="en-US"/>
        </a:p>
      </dgm:t>
    </dgm:pt>
    <dgm:pt modelId="{3FEFC707-D66E-4B0A-AAB9-91B704D912F8}" type="parTrans" cxnId="{5EB5D1D1-D1B8-484E-94B1-85DD46830817}">
      <dgm:prSet/>
      <dgm:spPr/>
      <dgm:t>
        <a:bodyPr/>
        <a:lstStyle/>
        <a:p>
          <a:endParaRPr lang="en-US"/>
        </a:p>
      </dgm:t>
    </dgm:pt>
    <dgm:pt modelId="{54D2DD76-2A61-4CC7-A6B0-74134163F2C4}" type="sibTrans" cxnId="{5EB5D1D1-D1B8-484E-94B1-85DD46830817}">
      <dgm:prSet/>
      <dgm:spPr/>
      <dgm:t>
        <a:bodyPr/>
        <a:lstStyle/>
        <a:p>
          <a:endParaRPr lang="en-US"/>
        </a:p>
      </dgm:t>
    </dgm:pt>
    <dgm:pt modelId="{9CD10118-FD35-4F7B-94B5-1DC0B413E838}">
      <dgm:prSet/>
      <dgm:spPr/>
      <dgm:t>
        <a:bodyPr/>
        <a:lstStyle/>
        <a:p>
          <a:r>
            <a:rPr lang="en-US"/>
            <a:t>Authenticity to </a:t>
          </a:r>
          <a:r>
            <a:rPr lang="en-US" b="1"/>
            <a:t>Self-Awareness</a:t>
          </a:r>
          <a:endParaRPr lang="en-US"/>
        </a:p>
      </dgm:t>
    </dgm:pt>
    <dgm:pt modelId="{5BD27E24-47D3-4369-851A-4966B1A39791}" type="parTrans" cxnId="{6BAC0236-6E7E-4EFE-819E-CB40727E4A0C}">
      <dgm:prSet/>
      <dgm:spPr/>
      <dgm:t>
        <a:bodyPr/>
        <a:lstStyle/>
        <a:p>
          <a:endParaRPr lang="en-US"/>
        </a:p>
      </dgm:t>
    </dgm:pt>
    <dgm:pt modelId="{6F22BC60-79F9-4381-8FFA-971B291DE521}" type="sibTrans" cxnId="{6BAC0236-6E7E-4EFE-819E-CB40727E4A0C}">
      <dgm:prSet/>
      <dgm:spPr/>
      <dgm:t>
        <a:bodyPr/>
        <a:lstStyle/>
        <a:p>
          <a:endParaRPr lang="en-US"/>
        </a:p>
      </dgm:t>
    </dgm:pt>
    <dgm:pt modelId="{6341D4D6-FDA2-41AE-BEED-0D2911410111}">
      <dgm:prSet/>
      <dgm:spPr/>
      <dgm:t>
        <a:bodyPr/>
        <a:lstStyle/>
        <a:p>
          <a:r>
            <a:rPr lang="en-US"/>
            <a:t>No changes to scoring or reporting</a:t>
          </a:r>
        </a:p>
      </dgm:t>
    </dgm:pt>
    <dgm:pt modelId="{B7732F92-CDC1-422C-A204-C2E910BDC894}" type="parTrans" cxnId="{5DF66033-8067-4CF4-9D24-5987CCEF6D3D}">
      <dgm:prSet/>
      <dgm:spPr/>
      <dgm:t>
        <a:bodyPr/>
        <a:lstStyle/>
        <a:p>
          <a:endParaRPr lang="en-US"/>
        </a:p>
      </dgm:t>
    </dgm:pt>
    <dgm:pt modelId="{49B2931E-5F3C-4287-811B-0766D8C693AF}" type="sibTrans" cxnId="{5DF66033-8067-4CF4-9D24-5987CCEF6D3D}">
      <dgm:prSet/>
      <dgm:spPr/>
      <dgm:t>
        <a:bodyPr/>
        <a:lstStyle/>
        <a:p>
          <a:endParaRPr lang="en-US"/>
        </a:p>
      </dgm:t>
    </dgm:pt>
    <dgm:pt modelId="{7F65169F-123C-46EE-AE99-6DB8AF5770BD}">
      <dgm:prSet/>
      <dgm:spPr/>
      <dgm:t>
        <a:bodyPr/>
        <a:lstStyle/>
        <a:p>
          <a:r>
            <a:rPr lang="en-US"/>
            <a:t>Updates include documentation in the Resource Library</a:t>
          </a:r>
        </a:p>
      </dgm:t>
    </dgm:pt>
    <dgm:pt modelId="{4F5FE652-66B9-4327-9780-60587D1913E8}" type="parTrans" cxnId="{D6755F88-F086-4324-B2C4-516D427084FF}">
      <dgm:prSet/>
      <dgm:spPr/>
      <dgm:t>
        <a:bodyPr/>
        <a:lstStyle/>
        <a:p>
          <a:endParaRPr lang="en-US"/>
        </a:p>
      </dgm:t>
    </dgm:pt>
    <dgm:pt modelId="{EE120AF9-C3DA-4693-9AD8-AE987F507442}" type="sibTrans" cxnId="{D6755F88-F086-4324-B2C4-516D427084FF}">
      <dgm:prSet/>
      <dgm:spPr/>
      <dgm:t>
        <a:bodyPr/>
        <a:lstStyle/>
        <a:p>
          <a:endParaRPr lang="en-US"/>
        </a:p>
      </dgm:t>
    </dgm:pt>
    <dgm:pt modelId="{17F9B2CA-914F-4573-9DA8-AA00345BD6CA}">
      <dgm:prSet/>
      <dgm:spPr/>
      <dgm:t>
        <a:bodyPr/>
        <a:lstStyle/>
        <a:p>
          <a:r>
            <a:rPr lang="en-US" dirty="0"/>
            <a:t>Goal to have updates in place February 1, 2025.</a:t>
          </a:r>
        </a:p>
      </dgm:t>
    </dgm:pt>
    <dgm:pt modelId="{38B2C911-ADFA-408C-8765-4A4B1B538596}" type="parTrans" cxnId="{44F68681-8D4B-405D-B0FB-B34B28C71553}">
      <dgm:prSet/>
      <dgm:spPr/>
      <dgm:t>
        <a:bodyPr/>
        <a:lstStyle/>
        <a:p>
          <a:endParaRPr lang="en-US"/>
        </a:p>
      </dgm:t>
    </dgm:pt>
    <dgm:pt modelId="{326B8014-05AE-4C07-B936-02F2E9300AD0}" type="sibTrans" cxnId="{44F68681-8D4B-405D-B0FB-B34B28C71553}">
      <dgm:prSet/>
      <dgm:spPr/>
      <dgm:t>
        <a:bodyPr/>
        <a:lstStyle/>
        <a:p>
          <a:endParaRPr lang="en-US"/>
        </a:p>
      </dgm:t>
    </dgm:pt>
    <dgm:pt modelId="{59BFC292-8B93-4D4E-BDCB-BF9535A0F944}" type="pres">
      <dgm:prSet presAssocID="{504D53C1-C528-4DA5-BADA-54FD02A28914}" presName="root" presStyleCnt="0">
        <dgm:presLayoutVars>
          <dgm:dir/>
          <dgm:resizeHandles val="exact"/>
        </dgm:presLayoutVars>
      </dgm:prSet>
      <dgm:spPr/>
    </dgm:pt>
    <dgm:pt modelId="{114966CE-D853-4D0D-B452-A999D5833E94}" type="pres">
      <dgm:prSet presAssocID="{87E73495-5C3E-4429-97D1-12AD0293B3EF}" presName="compNode" presStyleCnt="0"/>
      <dgm:spPr/>
    </dgm:pt>
    <dgm:pt modelId="{D8309954-234D-4F67-9526-A7AB4FDC7A8E}" type="pres">
      <dgm:prSet presAssocID="{87E73495-5C3E-4429-97D1-12AD0293B3EF}" presName="bgRect" presStyleLbl="bgShp" presStyleIdx="0" presStyleCnt="5"/>
      <dgm:spPr/>
    </dgm:pt>
    <dgm:pt modelId="{342EF401-D865-4688-92AE-FF7589F2CDB1}" type="pres">
      <dgm:prSet presAssocID="{87E73495-5C3E-4429-97D1-12AD0293B3EF}"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at"/>
        </a:ext>
      </dgm:extLst>
    </dgm:pt>
    <dgm:pt modelId="{3734D4C6-49F9-4EAF-AEEF-7EFB972A4CC9}" type="pres">
      <dgm:prSet presAssocID="{87E73495-5C3E-4429-97D1-12AD0293B3EF}" presName="spaceRect" presStyleCnt="0"/>
      <dgm:spPr/>
    </dgm:pt>
    <dgm:pt modelId="{49DD95B0-75B9-4A37-AAB9-09925913D92F}" type="pres">
      <dgm:prSet presAssocID="{87E73495-5C3E-4429-97D1-12AD0293B3EF}" presName="parTx" presStyleLbl="revTx" presStyleIdx="0" presStyleCnt="6">
        <dgm:presLayoutVars>
          <dgm:chMax val="0"/>
          <dgm:chPref val="0"/>
        </dgm:presLayoutVars>
      </dgm:prSet>
      <dgm:spPr/>
    </dgm:pt>
    <dgm:pt modelId="{BB65D715-A6DB-4A09-8E97-EA67D1597E2B}" type="pres">
      <dgm:prSet presAssocID="{CE89E9C4-1AB8-4AC1-95BB-A4804E5C7E05}" presName="sibTrans" presStyleCnt="0"/>
      <dgm:spPr/>
    </dgm:pt>
    <dgm:pt modelId="{60EF2D99-4863-4892-9B63-5FC873004821}" type="pres">
      <dgm:prSet presAssocID="{95109010-0BF0-42F7-900F-DCF4658CA3E9}" presName="compNode" presStyleCnt="0"/>
      <dgm:spPr/>
    </dgm:pt>
    <dgm:pt modelId="{44A82D13-4F6E-4CBD-BCA7-E2696EB4DEAC}" type="pres">
      <dgm:prSet presAssocID="{95109010-0BF0-42F7-900F-DCF4658CA3E9}" presName="bgRect" presStyleLbl="bgShp" presStyleIdx="1" presStyleCnt="5"/>
      <dgm:spPr/>
    </dgm:pt>
    <dgm:pt modelId="{AC6C7718-5B3C-4215-8354-D0AAA50E5AAF}" type="pres">
      <dgm:prSet presAssocID="{95109010-0BF0-42F7-900F-DCF4658CA3E9}"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C6EB6B0D-26F4-4DA2-B949-47F3D68BFB76}" type="pres">
      <dgm:prSet presAssocID="{95109010-0BF0-42F7-900F-DCF4658CA3E9}" presName="spaceRect" presStyleCnt="0"/>
      <dgm:spPr/>
    </dgm:pt>
    <dgm:pt modelId="{9B8D233F-F373-4EC2-8D92-8019E4503D8D}" type="pres">
      <dgm:prSet presAssocID="{95109010-0BF0-42F7-900F-DCF4658CA3E9}" presName="parTx" presStyleLbl="revTx" presStyleIdx="1" presStyleCnt="6">
        <dgm:presLayoutVars>
          <dgm:chMax val="0"/>
          <dgm:chPref val="0"/>
        </dgm:presLayoutVars>
      </dgm:prSet>
      <dgm:spPr/>
    </dgm:pt>
    <dgm:pt modelId="{9350A04F-8FB9-458C-A16E-1FB85C4E4304}" type="pres">
      <dgm:prSet presAssocID="{95109010-0BF0-42F7-900F-DCF4658CA3E9}" presName="desTx" presStyleLbl="revTx" presStyleIdx="2" presStyleCnt="6">
        <dgm:presLayoutVars/>
      </dgm:prSet>
      <dgm:spPr/>
    </dgm:pt>
    <dgm:pt modelId="{6B43A0EF-F52B-4022-85CF-5A4524F9D42E}" type="pres">
      <dgm:prSet presAssocID="{96F6E724-FE76-47FD-A306-CA2EB0B988D3}" presName="sibTrans" presStyleCnt="0"/>
      <dgm:spPr/>
    </dgm:pt>
    <dgm:pt modelId="{0A03D385-2506-4779-A072-DB206DB4AEA6}" type="pres">
      <dgm:prSet presAssocID="{6341D4D6-FDA2-41AE-BEED-0D2911410111}" presName="compNode" presStyleCnt="0"/>
      <dgm:spPr/>
    </dgm:pt>
    <dgm:pt modelId="{0A2CD716-D1D3-4ED7-9B2D-81BD5F879932}" type="pres">
      <dgm:prSet presAssocID="{6341D4D6-FDA2-41AE-BEED-0D2911410111}" presName="bgRect" presStyleLbl="bgShp" presStyleIdx="2" presStyleCnt="5"/>
      <dgm:spPr/>
    </dgm:pt>
    <dgm:pt modelId="{FEF18EDC-F06D-499A-AAE1-C7A6160D7FB7}" type="pres">
      <dgm:prSet presAssocID="{6341D4D6-FDA2-41AE-BEED-0D2911410111}"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42F27077-E4CE-4D59-ABB0-8492E209695B}" type="pres">
      <dgm:prSet presAssocID="{6341D4D6-FDA2-41AE-BEED-0D2911410111}" presName="spaceRect" presStyleCnt="0"/>
      <dgm:spPr/>
    </dgm:pt>
    <dgm:pt modelId="{D46359E8-0F43-4E04-A73E-1439B9B9A5DF}" type="pres">
      <dgm:prSet presAssocID="{6341D4D6-FDA2-41AE-BEED-0D2911410111}" presName="parTx" presStyleLbl="revTx" presStyleIdx="3" presStyleCnt="6">
        <dgm:presLayoutVars>
          <dgm:chMax val="0"/>
          <dgm:chPref val="0"/>
        </dgm:presLayoutVars>
      </dgm:prSet>
      <dgm:spPr/>
    </dgm:pt>
    <dgm:pt modelId="{553D1E81-F544-47F8-B5A0-006C84CB2E01}" type="pres">
      <dgm:prSet presAssocID="{49B2931E-5F3C-4287-811B-0766D8C693AF}" presName="sibTrans" presStyleCnt="0"/>
      <dgm:spPr/>
    </dgm:pt>
    <dgm:pt modelId="{A32400DC-AE53-4461-82AF-05CAD8DAA13B}" type="pres">
      <dgm:prSet presAssocID="{7F65169F-123C-46EE-AE99-6DB8AF5770BD}" presName="compNode" presStyleCnt="0"/>
      <dgm:spPr/>
    </dgm:pt>
    <dgm:pt modelId="{EF94D915-BF4D-4C0D-8B70-BCF9865A5572}" type="pres">
      <dgm:prSet presAssocID="{7F65169F-123C-46EE-AE99-6DB8AF5770BD}" presName="bgRect" presStyleLbl="bgShp" presStyleIdx="3" presStyleCnt="5"/>
      <dgm:spPr/>
    </dgm:pt>
    <dgm:pt modelId="{AC617FF8-122A-4FC7-BE0B-418BFA6A4FB3}" type="pres">
      <dgm:prSet presAssocID="{7F65169F-123C-46EE-AE99-6DB8AF5770BD}"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ooks"/>
        </a:ext>
      </dgm:extLst>
    </dgm:pt>
    <dgm:pt modelId="{646CEF60-057E-42DA-AF70-AE9C1DB92873}" type="pres">
      <dgm:prSet presAssocID="{7F65169F-123C-46EE-AE99-6DB8AF5770BD}" presName="spaceRect" presStyleCnt="0"/>
      <dgm:spPr/>
    </dgm:pt>
    <dgm:pt modelId="{7D4BF6D3-526D-41FD-8370-A0F20D8D0E28}" type="pres">
      <dgm:prSet presAssocID="{7F65169F-123C-46EE-AE99-6DB8AF5770BD}" presName="parTx" presStyleLbl="revTx" presStyleIdx="4" presStyleCnt="6">
        <dgm:presLayoutVars>
          <dgm:chMax val="0"/>
          <dgm:chPref val="0"/>
        </dgm:presLayoutVars>
      </dgm:prSet>
      <dgm:spPr/>
    </dgm:pt>
    <dgm:pt modelId="{F616FE3B-24E9-4C73-82B3-9E1ACF479108}" type="pres">
      <dgm:prSet presAssocID="{EE120AF9-C3DA-4693-9AD8-AE987F507442}" presName="sibTrans" presStyleCnt="0"/>
      <dgm:spPr/>
    </dgm:pt>
    <dgm:pt modelId="{6FB6237B-65D0-44C8-9F75-7A8754ACE5E2}" type="pres">
      <dgm:prSet presAssocID="{17F9B2CA-914F-4573-9DA8-AA00345BD6CA}" presName="compNode" presStyleCnt="0"/>
      <dgm:spPr/>
    </dgm:pt>
    <dgm:pt modelId="{1B51EBCF-1E4B-4C07-82EB-605C5C62FD47}" type="pres">
      <dgm:prSet presAssocID="{17F9B2CA-914F-4573-9DA8-AA00345BD6CA}" presName="bgRect" presStyleLbl="bgShp" presStyleIdx="4" presStyleCnt="5"/>
      <dgm:spPr/>
    </dgm:pt>
    <dgm:pt modelId="{DC06C37C-2506-4F9D-B2B5-19631215DAA3}" type="pres">
      <dgm:prSet presAssocID="{17F9B2CA-914F-4573-9DA8-AA00345BD6CA}"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Bullseye"/>
        </a:ext>
      </dgm:extLst>
    </dgm:pt>
    <dgm:pt modelId="{0E70ED49-628D-44E0-8A9B-600477FA8D78}" type="pres">
      <dgm:prSet presAssocID="{17F9B2CA-914F-4573-9DA8-AA00345BD6CA}" presName="spaceRect" presStyleCnt="0"/>
      <dgm:spPr/>
    </dgm:pt>
    <dgm:pt modelId="{3F1D0991-B8A1-48D4-A8AF-EA1DE5A30A83}" type="pres">
      <dgm:prSet presAssocID="{17F9B2CA-914F-4573-9DA8-AA00345BD6CA}" presName="parTx" presStyleLbl="revTx" presStyleIdx="5" presStyleCnt="6">
        <dgm:presLayoutVars>
          <dgm:chMax val="0"/>
          <dgm:chPref val="0"/>
        </dgm:presLayoutVars>
      </dgm:prSet>
      <dgm:spPr/>
    </dgm:pt>
  </dgm:ptLst>
  <dgm:cxnLst>
    <dgm:cxn modelId="{6C57CA01-CD77-4973-BCE0-33338D617749}" type="presOf" srcId="{87E73495-5C3E-4429-97D1-12AD0293B3EF}" destId="{49DD95B0-75B9-4A37-AAB9-09925913D92F}" srcOrd="0" destOrd="0" presId="urn:microsoft.com/office/officeart/2018/2/layout/IconVerticalSolidList"/>
    <dgm:cxn modelId="{DF8D880F-8E4C-4641-AC97-8D00717D750E}" type="presOf" srcId="{E4962F46-3D5E-4809-B98B-371FDD660DB5}" destId="{9350A04F-8FB9-458C-A16E-1FB85C4E4304}" srcOrd="0" destOrd="0" presId="urn:microsoft.com/office/officeart/2018/2/layout/IconVerticalSolidList"/>
    <dgm:cxn modelId="{F0DF0B15-07B3-4361-B5F1-7EA4D9DD01F1}" type="presOf" srcId="{95109010-0BF0-42F7-900F-DCF4658CA3E9}" destId="{9B8D233F-F373-4EC2-8D92-8019E4503D8D}" srcOrd="0" destOrd="0" presId="urn:microsoft.com/office/officeart/2018/2/layout/IconVerticalSolidList"/>
    <dgm:cxn modelId="{CD75BE1C-632F-465C-ACF1-DD8497ABE455}" type="presOf" srcId="{7F65169F-123C-46EE-AE99-6DB8AF5770BD}" destId="{7D4BF6D3-526D-41FD-8370-A0F20D8D0E28}" srcOrd="0" destOrd="0" presId="urn:microsoft.com/office/officeart/2018/2/layout/IconVerticalSolidList"/>
    <dgm:cxn modelId="{2900A01E-0E94-48C3-934C-5E9C04BD4B5F}" type="presOf" srcId="{6341D4D6-FDA2-41AE-BEED-0D2911410111}" destId="{D46359E8-0F43-4E04-A73E-1439B9B9A5DF}" srcOrd="0" destOrd="0" presId="urn:microsoft.com/office/officeart/2018/2/layout/IconVerticalSolidList"/>
    <dgm:cxn modelId="{C5D60731-0991-4F6A-9E8C-764EF2C03BEA}" type="presOf" srcId="{504D53C1-C528-4DA5-BADA-54FD02A28914}" destId="{59BFC292-8B93-4D4E-BDCB-BF9535A0F944}" srcOrd="0" destOrd="0" presId="urn:microsoft.com/office/officeart/2018/2/layout/IconVerticalSolidList"/>
    <dgm:cxn modelId="{5DF66033-8067-4CF4-9D24-5987CCEF6D3D}" srcId="{504D53C1-C528-4DA5-BADA-54FD02A28914}" destId="{6341D4D6-FDA2-41AE-BEED-0D2911410111}" srcOrd="2" destOrd="0" parTransId="{B7732F92-CDC1-422C-A204-C2E910BDC894}" sibTransId="{49B2931E-5F3C-4287-811B-0766D8C693AF}"/>
    <dgm:cxn modelId="{5C37C534-F9B5-4D56-AF71-4F8CF8998C7C}" srcId="{504D53C1-C528-4DA5-BADA-54FD02A28914}" destId="{95109010-0BF0-42F7-900F-DCF4658CA3E9}" srcOrd="1" destOrd="0" parTransId="{2A8263C9-96EC-4B0C-A1CC-A12D5AA2DF06}" sibTransId="{96F6E724-FE76-47FD-A306-CA2EB0B988D3}"/>
    <dgm:cxn modelId="{6BAC0236-6E7E-4EFE-819E-CB40727E4A0C}" srcId="{95109010-0BF0-42F7-900F-DCF4658CA3E9}" destId="{9CD10118-FD35-4F7B-94B5-1DC0B413E838}" srcOrd="1" destOrd="0" parTransId="{5BD27E24-47D3-4369-851A-4966B1A39791}" sibTransId="{6F22BC60-79F9-4381-8FFA-971B291DE521}"/>
    <dgm:cxn modelId="{23BE207E-6D1D-4A3B-B686-07EFBEEBB905}" type="presOf" srcId="{17F9B2CA-914F-4573-9DA8-AA00345BD6CA}" destId="{3F1D0991-B8A1-48D4-A8AF-EA1DE5A30A83}" srcOrd="0" destOrd="0" presId="urn:microsoft.com/office/officeart/2018/2/layout/IconVerticalSolidList"/>
    <dgm:cxn modelId="{44F68681-8D4B-405D-B0FB-B34B28C71553}" srcId="{504D53C1-C528-4DA5-BADA-54FD02A28914}" destId="{17F9B2CA-914F-4573-9DA8-AA00345BD6CA}" srcOrd="4" destOrd="0" parTransId="{38B2C911-ADFA-408C-8765-4A4B1B538596}" sibTransId="{326B8014-05AE-4C07-B936-02F2E9300AD0}"/>
    <dgm:cxn modelId="{D6755F88-F086-4324-B2C4-516D427084FF}" srcId="{504D53C1-C528-4DA5-BADA-54FD02A28914}" destId="{7F65169F-123C-46EE-AE99-6DB8AF5770BD}" srcOrd="3" destOrd="0" parTransId="{4F5FE652-66B9-4327-9780-60587D1913E8}" sibTransId="{EE120AF9-C3DA-4693-9AD8-AE987F507442}"/>
    <dgm:cxn modelId="{5D31528F-6BFF-4004-8739-3D57B783185A}" type="presOf" srcId="{9CD10118-FD35-4F7B-94B5-1DC0B413E838}" destId="{9350A04F-8FB9-458C-A16E-1FB85C4E4304}" srcOrd="0" destOrd="1" presId="urn:microsoft.com/office/officeart/2018/2/layout/IconVerticalSolidList"/>
    <dgm:cxn modelId="{5EB5D1D1-D1B8-484E-94B1-85DD46830817}" srcId="{95109010-0BF0-42F7-900F-DCF4658CA3E9}" destId="{E4962F46-3D5E-4809-B98B-371FDD660DB5}" srcOrd="0" destOrd="0" parTransId="{3FEFC707-D66E-4B0A-AAB9-91B704D912F8}" sibTransId="{54D2DD76-2A61-4CC7-A6B0-74134163F2C4}"/>
    <dgm:cxn modelId="{0340FFF2-8505-4499-9F52-56FAEE5A7A6B}" srcId="{504D53C1-C528-4DA5-BADA-54FD02A28914}" destId="{87E73495-5C3E-4429-97D1-12AD0293B3EF}" srcOrd="0" destOrd="0" parTransId="{64FEA313-26BD-4313-96AF-45C18BD4477E}" sibTransId="{CE89E9C4-1AB8-4AC1-95BB-A4804E5C7E05}"/>
    <dgm:cxn modelId="{7294540E-A966-4FBB-9BF9-68A502D9FA0E}" type="presParOf" srcId="{59BFC292-8B93-4D4E-BDCB-BF9535A0F944}" destId="{114966CE-D853-4D0D-B452-A999D5833E94}" srcOrd="0" destOrd="0" presId="urn:microsoft.com/office/officeart/2018/2/layout/IconVerticalSolidList"/>
    <dgm:cxn modelId="{9756BBAF-852F-47F3-B81D-5D00A30B7E7B}" type="presParOf" srcId="{114966CE-D853-4D0D-B452-A999D5833E94}" destId="{D8309954-234D-4F67-9526-A7AB4FDC7A8E}" srcOrd="0" destOrd="0" presId="urn:microsoft.com/office/officeart/2018/2/layout/IconVerticalSolidList"/>
    <dgm:cxn modelId="{1F59F530-8AED-4DA2-A876-8A383A014B77}" type="presParOf" srcId="{114966CE-D853-4D0D-B452-A999D5833E94}" destId="{342EF401-D865-4688-92AE-FF7589F2CDB1}" srcOrd="1" destOrd="0" presId="urn:microsoft.com/office/officeart/2018/2/layout/IconVerticalSolidList"/>
    <dgm:cxn modelId="{4EBF6553-767B-4FA2-BC9A-7722A2B97560}" type="presParOf" srcId="{114966CE-D853-4D0D-B452-A999D5833E94}" destId="{3734D4C6-49F9-4EAF-AEEF-7EFB972A4CC9}" srcOrd="2" destOrd="0" presId="urn:microsoft.com/office/officeart/2018/2/layout/IconVerticalSolidList"/>
    <dgm:cxn modelId="{7A22B8CA-252A-43AE-AE51-E58A6457B43E}" type="presParOf" srcId="{114966CE-D853-4D0D-B452-A999D5833E94}" destId="{49DD95B0-75B9-4A37-AAB9-09925913D92F}" srcOrd="3" destOrd="0" presId="urn:microsoft.com/office/officeart/2018/2/layout/IconVerticalSolidList"/>
    <dgm:cxn modelId="{64B8D383-80B8-4FC5-96C2-99409DA436B8}" type="presParOf" srcId="{59BFC292-8B93-4D4E-BDCB-BF9535A0F944}" destId="{BB65D715-A6DB-4A09-8E97-EA67D1597E2B}" srcOrd="1" destOrd="0" presId="urn:microsoft.com/office/officeart/2018/2/layout/IconVerticalSolidList"/>
    <dgm:cxn modelId="{96010AC2-B147-44F2-A94F-C1DBDF190A54}" type="presParOf" srcId="{59BFC292-8B93-4D4E-BDCB-BF9535A0F944}" destId="{60EF2D99-4863-4892-9B63-5FC873004821}" srcOrd="2" destOrd="0" presId="urn:microsoft.com/office/officeart/2018/2/layout/IconVerticalSolidList"/>
    <dgm:cxn modelId="{3E90FF90-C8B1-4384-8457-1597D3A2ABFC}" type="presParOf" srcId="{60EF2D99-4863-4892-9B63-5FC873004821}" destId="{44A82D13-4F6E-4CBD-BCA7-E2696EB4DEAC}" srcOrd="0" destOrd="0" presId="urn:microsoft.com/office/officeart/2018/2/layout/IconVerticalSolidList"/>
    <dgm:cxn modelId="{3D003960-4C7F-4BCA-9227-E415E187FE61}" type="presParOf" srcId="{60EF2D99-4863-4892-9B63-5FC873004821}" destId="{AC6C7718-5B3C-4215-8354-D0AAA50E5AAF}" srcOrd="1" destOrd="0" presId="urn:microsoft.com/office/officeart/2018/2/layout/IconVerticalSolidList"/>
    <dgm:cxn modelId="{474A4E4C-4E69-4E98-9DE6-434115AFB1F1}" type="presParOf" srcId="{60EF2D99-4863-4892-9B63-5FC873004821}" destId="{C6EB6B0D-26F4-4DA2-B949-47F3D68BFB76}" srcOrd="2" destOrd="0" presId="urn:microsoft.com/office/officeart/2018/2/layout/IconVerticalSolidList"/>
    <dgm:cxn modelId="{E5D0B03E-CBD4-479A-BF08-2B50CDD82CA1}" type="presParOf" srcId="{60EF2D99-4863-4892-9B63-5FC873004821}" destId="{9B8D233F-F373-4EC2-8D92-8019E4503D8D}" srcOrd="3" destOrd="0" presId="urn:microsoft.com/office/officeart/2018/2/layout/IconVerticalSolidList"/>
    <dgm:cxn modelId="{D4B90F16-738C-4DCF-B3C9-FEBA99B858FA}" type="presParOf" srcId="{60EF2D99-4863-4892-9B63-5FC873004821}" destId="{9350A04F-8FB9-458C-A16E-1FB85C4E4304}" srcOrd="4" destOrd="0" presId="urn:microsoft.com/office/officeart/2018/2/layout/IconVerticalSolidList"/>
    <dgm:cxn modelId="{E7B5B4D1-0662-4AE5-90AF-5E8284E9B3BE}" type="presParOf" srcId="{59BFC292-8B93-4D4E-BDCB-BF9535A0F944}" destId="{6B43A0EF-F52B-4022-85CF-5A4524F9D42E}" srcOrd="3" destOrd="0" presId="urn:microsoft.com/office/officeart/2018/2/layout/IconVerticalSolidList"/>
    <dgm:cxn modelId="{34F1A67E-E4F1-480E-98AF-4C712FBC2DA4}" type="presParOf" srcId="{59BFC292-8B93-4D4E-BDCB-BF9535A0F944}" destId="{0A03D385-2506-4779-A072-DB206DB4AEA6}" srcOrd="4" destOrd="0" presId="urn:microsoft.com/office/officeart/2018/2/layout/IconVerticalSolidList"/>
    <dgm:cxn modelId="{69969A11-591C-48C3-A41F-2E42C79D16FC}" type="presParOf" srcId="{0A03D385-2506-4779-A072-DB206DB4AEA6}" destId="{0A2CD716-D1D3-4ED7-9B2D-81BD5F879932}" srcOrd="0" destOrd="0" presId="urn:microsoft.com/office/officeart/2018/2/layout/IconVerticalSolidList"/>
    <dgm:cxn modelId="{F7929E30-F968-4F6C-9614-FD1917115E2B}" type="presParOf" srcId="{0A03D385-2506-4779-A072-DB206DB4AEA6}" destId="{FEF18EDC-F06D-499A-AAE1-C7A6160D7FB7}" srcOrd="1" destOrd="0" presId="urn:microsoft.com/office/officeart/2018/2/layout/IconVerticalSolidList"/>
    <dgm:cxn modelId="{78732D2C-3CF8-4F52-8525-9CC184C70DA2}" type="presParOf" srcId="{0A03D385-2506-4779-A072-DB206DB4AEA6}" destId="{42F27077-E4CE-4D59-ABB0-8492E209695B}" srcOrd="2" destOrd="0" presId="urn:microsoft.com/office/officeart/2018/2/layout/IconVerticalSolidList"/>
    <dgm:cxn modelId="{4F9CF4FF-C099-450E-A62C-915ACC78E279}" type="presParOf" srcId="{0A03D385-2506-4779-A072-DB206DB4AEA6}" destId="{D46359E8-0F43-4E04-A73E-1439B9B9A5DF}" srcOrd="3" destOrd="0" presId="urn:microsoft.com/office/officeart/2018/2/layout/IconVerticalSolidList"/>
    <dgm:cxn modelId="{5B27E273-1462-4535-AF9A-1864F9D65C6B}" type="presParOf" srcId="{59BFC292-8B93-4D4E-BDCB-BF9535A0F944}" destId="{553D1E81-F544-47F8-B5A0-006C84CB2E01}" srcOrd="5" destOrd="0" presId="urn:microsoft.com/office/officeart/2018/2/layout/IconVerticalSolidList"/>
    <dgm:cxn modelId="{D1D28D04-5944-4562-B1C9-DB31AB5DC4AC}" type="presParOf" srcId="{59BFC292-8B93-4D4E-BDCB-BF9535A0F944}" destId="{A32400DC-AE53-4461-82AF-05CAD8DAA13B}" srcOrd="6" destOrd="0" presId="urn:microsoft.com/office/officeart/2018/2/layout/IconVerticalSolidList"/>
    <dgm:cxn modelId="{984B1E69-1D9F-4E9F-91A0-F185136C40ED}" type="presParOf" srcId="{A32400DC-AE53-4461-82AF-05CAD8DAA13B}" destId="{EF94D915-BF4D-4C0D-8B70-BCF9865A5572}" srcOrd="0" destOrd="0" presId="urn:microsoft.com/office/officeart/2018/2/layout/IconVerticalSolidList"/>
    <dgm:cxn modelId="{ED74ED83-3939-465F-9E58-45314AF8F5AF}" type="presParOf" srcId="{A32400DC-AE53-4461-82AF-05CAD8DAA13B}" destId="{AC617FF8-122A-4FC7-BE0B-418BFA6A4FB3}" srcOrd="1" destOrd="0" presId="urn:microsoft.com/office/officeart/2018/2/layout/IconVerticalSolidList"/>
    <dgm:cxn modelId="{AA78637A-9B7A-440F-A5AC-D2BCB2EDBAA8}" type="presParOf" srcId="{A32400DC-AE53-4461-82AF-05CAD8DAA13B}" destId="{646CEF60-057E-42DA-AF70-AE9C1DB92873}" srcOrd="2" destOrd="0" presId="urn:microsoft.com/office/officeart/2018/2/layout/IconVerticalSolidList"/>
    <dgm:cxn modelId="{E9EA7BEB-7365-412A-A147-F32DF02D0CBD}" type="presParOf" srcId="{A32400DC-AE53-4461-82AF-05CAD8DAA13B}" destId="{7D4BF6D3-526D-41FD-8370-A0F20D8D0E28}" srcOrd="3" destOrd="0" presId="urn:microsoft.com/office/officeart/2018/2/layout/IconVerticalSolidList"/>
    <dgm:cxn modelId="{1EE8BDC2-081D-4A0A-B46F-A14FF69CA963}" type="presParOf" srcId="{59BFC292-8B93-4D4E-BDCB-BF9535A0F944}" destId="{F616FE3B-24E9-4C73-82B3-9E1ACF479108}" srcOrd="7" destOrd="0" presId="urn:microsoft.com/office/officeart/2018/2/layout/IconVerticalSolidList"/>
    <dgm:cxn modelId="{441E14E1-FD23-44AE-AB16-F986FCF31A1D}" type="presParOf" srcId="{59BFC292-8B93-4D4E-BDCB-BF9535A0F944}" destId="{6FB6237B-65D0-44C8-9F75-7A8754ACE5E2}" srcOrd="8" destOrd="0" presId="urn:microsoft.com/office/officeart/2018/2/layout/IconVerticalSolidList"/>
    <dgm:cxn modelId="{6C916E64-5177-45D6-AE30-5032D9D8A24D}" type="presParOf" srcId="{6FB6237B-65D0-44C8-9F75-7A8754ACE5E2}" destId="{1B51EBCF-1E4B-4C07-82EB-605C5C62FD47}" srcOrd="0" destOrd="0" presId="urn:microsoft.com/office/officeart/2018/2/layout/IconVerticalSolidList"/>
    <dgm:cxn modelId="{438499AE-6B3E-4527-A3FA-EF4A9E49BB11}" type="presParOf" srcId="{6FB6237B-65D0-44C8-9F75-7A8754ACE5E2}" destId="{DC06C37C-2506-4F9D-B2B5-19631215DAA3}" srcOrd="1" destOrd="0" presId="urn:microsoft.com/office/officeart/2018/2/layout/IconVerticalSolidList"/>
    <dgm:cxn modelId="{D261A4FA-702B-4A11-8691-6206D8897A66}" type="presParOf" srcId="{6FB6237B-65D0-44C8-9F75-7A8754ACE5E2}" destId="{0E70ED49-628D-44E0-8A9B-600477FA8D78}" srcOrd="2" destOrd="0" presId="urn:microsoft.com/office/officeart/2018/2/layout/IconVerticalSolidList"/>
    <dgm:cxn modelId="{D34CAB30-8976-4469-A124-96189B21372B}" type="presParOf" srcId="{6FB6237B-65D0-44C8-9F75-7A8754ACE5E2}" destId="{3F1D0991-B8A1-48D4-A8AF-EA1DE5A30A83}"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8EA8417-C32D-4296-98AA-60053488C8EA}" type="doc">
      <dgm:prSet loTypeId="urn:microsoft.com/office/officeart/2005/8/layout/vList5" loCatId="list" qsTypeId="urn:microsoft.com/office/officeart/2005/8/quickstyle/simple1" qsCatId="simple" csTypeId="urn:microsoft.com/office/officeart/2005/8/colors/colorful2" csCatId="colorful"/>
      <dgm:spPr/>
      <dgm:t>
        <a:bodyPr/>
        <a:lstStyle/>
        <a:p>
          <a:endParaRPr lang="en-US"/>
        </a:p>
      </dgm:t>
    </dgm:pt>
    <dgm:pt modelId="{BED890DB-38E8-48C6-899A-7F3E5938B9A4}">
      <dgm:prSet/>
      <dgm:spPr/>
      <dgm:t>
        <a:bodyPr/>
        <a:lstStyle/>
        <a:p>
          <a:r>
            <a:rPr lang="en-US"/>
            <a:t>Joint effort of Ben and Carolyn</a:t>
          </a:r>
        </a:p>
      </dgm:t>
    </dgm:pt>
    <dgm:pt modelId="{098FC212-9326-44F8-9193-E1DA3FC976AB}" type="parTrans" cxnId="{D80C9354-9738-492D-B918-33ED16AED547}">
      <dgm:prSet/>
      <dgm:spPr/>
      <dgm:t>
        <a:bodyPr/>
        <a:lstStyle/>
        <a:p>
          <a:endParaRPr lang="en-US"/>
        </a:p>
      </dgm:t>
    </dgm:pt>
    <dgm:pt modelId="{47A64962-8E09-4D61-8B70-517064BBF939}" type="sibTrans" cxnId="{D80C9354-9738-492D-B918-33ED16AED547}">
      <dgm:prSet/>
      <dgm:spPr/>
      <dgm:t>
        <a:bodyPr/>
        <a:lstStyle/>
        <a:p>
          <a:endParaRPr lang="en-US"/>
        </a:p>
      </dgm:t>
    </dgm:pt>
    <dgm:pt modelId="{E01BA5F7-2685-4CE5-AA96-745010173581}">
      <dgm:prSet/>
      <dgm:spPr/>
      <dgm:t>
        <a:bodyPr/>
        <a:lstStyle/>
        <a:p>
          <a:r>
            <a:rPr lang="en-US"/>
            <a:t>Bi-weekly meeting cadence</a:t>
          </a:r>
        </a:p>
      </dgm:t>
    </dgm:pt>
    <dgm:pt modelId="{C5A6545F-9F93-43E1-9340-01FD78ADF1F0}" type="parTrans" cxnId="{ADC2392F-D42F-4BEC-A717-A5E64021C469}">
      <dgm:prSet/>
      <dgm:spPr/>
      <dgm:t>
        <a:bodyPr/>
        <a:lstStyle/>
        <a:p>
          <a:endParaRPr lang="en-US"/>
        </a:p>
      </dgm:t>
    </dgm:pt>
    <dgm:pt modelId="{F0DC9DE8-8358-42D8-8ACA-FF65DD189F29}" type="sibTrans" cxnId="{ADC2392F-D42F-4BEC-A717-A5E64021C469}">
      <dgm:prSet/>
      <dgm:spPr/>
      <dgm:t>
        <a:bodyPr/>
        <a:lstStyle/>
        <a:p>
          <a:endParaRPr lang="en-US"/>
        </a:p>
      </dgm:t>
    </dgm:pt>
    <dgm:pt modelId="{4127FDB0-0A53-4FAB-889A-47D68CD777DE}">
      <dgm:prSet/>
      <dgm:spPr/>
      <dgm:t>
        <a:bodyPr/>
        <a:lstStyle/>
        <a:p>
          <a:r>
            <a:rPr lang="en-US"/>
            <a:t>Dimension mapping to recent Marketfacts survey in progress</a:t>
          </a:r>
        </a:p>
      </dgm:t>
    </dgm:pt>
    <dgm:pt modelId="{FEBFA3F0-90B8-4ACC-ACC5-DDAB3DBDB88B}" type="parTrans" cxnId="{562919BA-FB9D-49C4-B5FF-0092377D6756}">
      <dgm:prSet/>
      <dgm:spPr/>
      <dgm:t>
        <a:bodyPr/>
        <a:lstStyle/>
        <a:p>
          <a:endParaRPr lang="en-US"/>
        </a:p>
      </dgm:t>
    </dgm:pt>
    <dgm:pt modelId="{3F4738F5-FE36-4411-A499-1E76263C58A6}" type="sibTrans" cxnId="{562919BA-FB9D-49C4-B5FF-0092377D6756}">
      <dgm:prSet/>
      <dgm:spPr/>
      <dgm:t>
        <a:bodyPr/>
        <a:lstStyle/>
        <a:p>
          <a:endParaRPr lang="en-US"/>
        </a:p>
      </dgm:t>
    </dgm:pt>
    <dgm:pt modelId="{10384B99-ECEC-4DF9-B3E6-3901B7C5CE08}">
      <dgm:prSet/>
      <dgm:spPr/>
      <dgm:t>
        <a:bodyPr/>
        <a:lstStyle/>
        <a:p>
          <a:r>
            <a:rPr lang="en-US"/>
            <a:t>Looking at viability of matching member needs to dimensions already in FLP</a:t>
          </a:r>
        </a:p>
      </dgm:t>
    </dgm:pt>
    <dgm:pt modelId="{8A0ECD8F-5E96-4DE7-A140-EAD0524A677D}" type="parTrans" cxnId="{1CF3450C-FDC1-4773-8EF6-D8AEE786DABF}">
      <dgm:prSet/>
      <dgm:spPr/>
      <dgm:t>
        <a:bodyPr/>
        <a:lstStyle/>
        <a:p>
          <a:endParaRPr lang="en-US"/>
        </a:p>
      </dgm:t>
    </dgm:pt>
    <dgm:pt modelId="{E5C9C4D2-386E-411B-9D4B-1FB543DC94DE}" type="sibTrans" cxnId="{1CF3450C-FDC1-4773-8EF6-D8AEE786DABF}">
      <dgm:prSet/>
      <dgm:spPr/>
      <dgm:t>
        <a:bodyPr/>
        <a:lstStyle/>
        <a:p>
          <a:endParaRPr lang="en-US"/>
        </a:p>
      </dgm:t>
    </dgm:pt>
    <dgm:pt modelId="{6940A70E-0F98-49D3-9C35-AB693559E426}">
      <dgm:prSet/>
      <dgm:spPr/>
      <dgm:t>
        <a:bodyPr/>
        <a:lstStyle/>
        <a:p>
          <a:r>
            <a:rPr lang="en-US"/>
            <a:t>Developing quick survey to field to member companies</a:t>
          </a:r>
        </a:p>
      </dgm:t>
    </dgm:pt>
    <dgm:pt modelId="{B72B33AA-7BC6-478C-845C-0B7323CE6195}" type="parTrans" cxnId="{AF54AB0F-1342-46F8-A121-24FBC61A5234}">
      <dgm:prSet/>
      <dgm:spPr/>
      <dgm:t>
        <a:bodyPr/>
        <a:lstStyle/>
        <a:p>
          <a:endParaRPr lang="en-US"/>
        </a:p>
      </dgm:t>
    </dgm:pt>
    <dgm:pt modelId="{E539AAC0-740A-4E1C-8FB9-C902E24E0B08}" type="sibTrans" cxnId="{AF54AB0F-1342-46F8-A121-24FBC61A5234}">
      <dgm:prSet/>
      <dgm:spPr/>
      <dgm:t>
        <a:bodyPr/>
        <a:lstStyle/>
        <a:p>
          <a:endParaRPr lang="en-US"/>
        </a:p>
      </dgm:t>
    </dgm:pt>
    <dgm:pt modelId="{92BA77BB-0E56-4619-8897-FD91F1840A59}">
      <dgm:prSet/>
      <dgm:spPr/>
      <dgm:t>
        <a:bodyPr/>
        <a:lstStyle/>
        <a:p>
          <a:r>
            <a:rPr lang="en-US"/>
            <a:t>Goal to be completed mid to late Q1 – brief questionnaire to be fielded to member companies</a:t>
          </a:r>
        </a:p>
      </dgm:t>
    </dgm:pt>
    <dgm:pt modelId="{D2568A37-B253-40FC-9AC2-E48FC71B33DF}" type="parTrans" cxnId="{A8C67952-911A-4D52-BE3D-117E1C67C5C6}">
      <dgm:prSet/>
      <dgm:spPr/>
      <dgm:t>
        <a:bodyPr/>
        <a:lstStyle/>
        <a:p>
          <a:endParaRPr lang="en-US"/>
        </a:p>
      </dgm:t>
    </dgm:pt>
    <dgm:pt modelId="{6B2630E1-AE19-4BC0-899C-CC9024CB85F9}" type="sibTrans" cxnId="{A8C67952-911A-4D52-BE3D-117E1C67C5C6}">
      <dgm:prSet/>
      <dgm:spPr/>
      <dgm:t>
        <a:bodyPr/>
        <a:lstStyle/>
        <a:p>
          <a:endParaRPr lang="en-US"/>
        </a:p>
      </dgm:t>
    </dgm:pt>
    <dgm:pt modelId="{64F727F6-5CC9-412F-B148-47C788B7999C}">
      <dgm:prSet/>
      <dgm:spPr/>
      <dgm:t>
        <a:bodyPr/>
        <a:lstStyle/>
        <a:p>
          <a:r>
            <a:rPr lang="en-US"/>
            <a:t>Analysis of results and next steps to be determined after responses collected</a:t>
          </a:r>
        </a:p>
      </dgm:t>
    </dgm:pt>
    <dgm:pt modelId="{49A6E7A1-5012-464F-9E43-BE3142B12AC8}" type="parTrans" cxnId="{D7E84ECA-8088-4F77-AE78-AD5318599E6F}">
      <dgm:prSet/>
      <dgm:spPr/>
      <dgm:t>
        <a:bodyPr/>
        <a:lstStyle/>
        <a:p>
          <a:endParaRPr lang="en-US"/>
        </a:p>
      </dgm:t>
    </dgm:pt>
    <dgm:pt modelId="{525EB010-3272-41B0-8825-AA9B1D3CA901}" type="sibTrans" cxnId="{D7E84ECA-8088-4F77-AE78-AD5318599E6F}">
      <dgm:prSet/>
      <dgm:spPr/>
      <dgm:t>
        <a:bodyPr/>
        <a:lstStyle/>
        <a:p>
          <a:endParaRPr lang="en-US"/>
        </a:p>
      </dgm:t>
    </dgm:pt>
    <dgm:pt modelId="{66F6DB1F-432D-4693-B3D8-03960ABEF080}" type="pres">
      <dgm:prSet presAssocID="{78EA8417-C32D-4296-98AA-60053488C8EA}" presName="Name0" presStyleCnt="0">
        <dgm:presLayoutVars>
          <dgm:dir/>
          <dgm:animLvl val="lvl"/>
          <dgm:resizeHandles val="exact"/>
        </dgm:presLayoutVars>
      </dgm:prSet>
      <dgm:spPr/>
    </dgm:pt>
    <dgm:pt modelId="{350223E5-ED49-421C-AAAD-59EF896D703D}" type="pres">
      <dgm:prSet presAssocID="{BED890DB-38E8-48C6-899A-7F3E5938B9A4}" presName="linNode" presStyleCnt="0"/>
      <dgm:spPr/>
    </dgm:pt>
    <dgm:pt modelId="{A3C2FC30-C445-4BA1-BE28-D703C8B56F20}" type="pres">
      <dgm:prSet presAssocID="{BED890DB-38E8-48C6-899A-7F3E5938B9A4}" presName="parentText" presStyleLbl="node1" presStyleIdx="0" presStyleCnt="4">
        <dgm:presLayoutVars>
          <dgm:chMax val="1"/>
          <dgm:bulletEnabled val="1"/>
        </dgm:presLayoutVars>
      </dgm:prSet>
      <dgm:spPr/>
    </dgm:pt>
    <dgm:pt modelId="{DD49F4EF-DB77-4AA4-AE0E-E11D71AB1B95}" type="pres">
      <dgm:prSet presAssocID="{BED890DB-38E8-48C6-899A-7F3E5938B9A4}" presName="descendantText" presStyleLbl="alignAccFollowNode1" presStyleIdx="0" presStyleCnt="3">
        <dgm:presLayoutVars>
          <dgm:bulletEnabled val="1"/>
        </dgm:presLayoutVars>
      </dgm:prSet>
      <dgm:spPr/>
    </dgm:pt>
    <dgm:pt modelId="{1020D8A0-342E-4910-9C1A-215E99E9BB10}" type="pres">
      <dgm:prSet presAssocID="{47A64962-8E09-4D61-8B70-517064BBF939}" presName="sp" presStyleCnt="0"/>
      <dgm:spPr/>
    </dgm:pt>
    <dgm:pt modelId="{33687E02-CA99-4CC6-9C45-2421A2BBDD76}" type="pres">
      <dgm:prSet presAssocID="{4127FDB0-0A53-4FAB-889A-47D68CD777DE}" presName="linNode" presStyleCnt="0"/>
      <dgm:spPr/>
    </dgm:pt>
    <dgm:pt modelId="{6B6BCBF8-EB07-49FA-B996-B46FE22D2D6C}" type="pres">
      <dgm:prSet presAssocID="{4127FDB0-0A53-4FAB-889A-47D68CD777DE}" presName="parentText" presStyleLbl="node1" presStyleIdx="1" presStyleCnt="4">
        <dgm:presLayoutVars>
          <dgm:chMax val="1"/>
          <dgm:bulletEnabled val="1"/>
        </dgm:presLayoutVars>
      </dgm:prSet>
      <dgm:spPr/>
    </dgm:pt>
    <dgm:pt modelId="{A152F78A-11DC-42C2-8912-6C1A16A328D0}" type="pres">
      <dgm:prSet presAssocID="{4127FDB0-0A53-4FAB-889A-47D68CD777DE}" presName="descendantText" presStyleLbl="alignAccFollowNode1" presStyleIdx="1" presStyleCnt="3">
        <dgm:presLayoutVars>
          <dgm:bulletEnabled val="1"/>
        </dgm:presLayoutVars>
      </dgm:prSet>
      <dgm:spPr/>
    </dgm:pt>
    <dgm:pt modelId="{01509849-3625-4933-AC83-470AD55A2B63}" type="pres">
      <dgm:prSet presAssocID="{3F4738F5-FE36-4411-A499-1E76263C58A6}" presName="sp" presStyleCnt="0"/>
      <dgm:spPr/>
    </dgm:pt>
    <dgm:pt modelId="{F7347CD1-E4CB-473E-82EA-96BECDFD9ADA}" type="pres">
      <dgm:prSet presAssocID="{6940A70E-0F98-49D3-9C35-AB693559E426}" presName="linNode" presStyleCnt="0"/>
      <dgm:spPr/>
    </dgm:pt>
    <dgm:pt modelId="{DD69874A-C287-4496-BF4C-F8B5295C6313}" type="pres">
      <dgm:prSet presAssocID="{6940A70E-0F98-49D3-9C35-AB693559E426}" presName="parentText" presStyleLbl="node1" presStyleIdx="2" presStyleCnt="4">
        <dgm:presLayoutVars>
          <dgm:chMax val="1"/>
          <dgm:bulletEnabled val="1"/>
        </dgm:presLayoutVars>
      </dgm:prSet>
      <dgm:spPr/>
    </dgm:pt>
    <dgm:pt modelId="{95299D70-D0F0-4A60-930B-460E484B05EB}" type="pres">
      <dgm:prSet presAssocID="{6940A70E-0F98-49D3-9C35-AB693559E426}" presName="descendantText" presStyleLbl="alignAccFollowNode1" presStyleIdx="2" presStyleCnt="3">
        <dgm:presLayoutVars>
          <dgm:bulletEnabled val="1"/>
        </dgm:presLayoutVars>
      </dgm:prSet>
      <dgm:spPr/>
    </dgm:pt>
    <dgm:pt modelId="{B56639E3-4C84-4F79-B884-EFC2E4366250}" type="pres">
      <dgm:prSet presAssocID="{E539AAC0-740A-4E1C-8FB9-C902E24E0B08}" presName="sp" presStyleCnt="0"/>
      <dgm:spPr/>
    </dgm:pt>
    <dgm:pt modelId="{02FF76F8-9CF2-45EE-8E9F-FAEE9E6CDF11}" type="pres">
      <dgm:prSet presAssocID="{64F727F6-5CC9-412F-B148-47C788B7999C}" presName="linNode" presStyleCnt="0"/>
      <dgm:spPr/>
    </dgm:pt>
    <dgm:pt modelId="{55823E48-C3F8-4192-955C-B3679D272E1D}" type="pres">
      <dgm:prSet presAssocID="{64F727F6-5CC9-412F-B148-47C788B7999C}" presName="parentText" presStyleLbl="node1" presStyleIdx="3" presStyleCnt="4">
        <dgm:presLayoutVars>
          <dgm:chMax val="1"/>
          <dgm:bulletEnabled val="1"/>
        </dgm:presLayoutVars>
      </dgm:prSet>
      <dgm:spPr/>
    </dgm:pt>
  </dgm:ptLst>
  <dgm:cxnLst>
    <dgm:cxn modelId="{1CF3450C-FDC1-4773-8EF6-D8AEE786DABF}" srcId="{4127FDB0-0A53-4FAB-889A-47D68CD777DE}" destId="{10384B99-ECEC-4DF9-B3E6-3901B7C5CE08}" srcOrd="0" destOrd="0" parTransId="{8A0ECD8F-5E96-4DE7-A140-EAD0524A677D}" sibTransId="{E5C9C4D2-386E-411B-9D4B-1FB543DC94DE}"/>
    <dgm:cxn modelId="{C1656B0D-9478-4021-8137-EBF67AC76D56}" type="presOf" srcId="{6940A70E-0F98-49D3-9C35-AB693559E426}" destId="{DD69874A-C287-4496-BF4C-F8B5295C6313}" srcOrd="0" destOrd="0" presId="urn:microsoft.com/office/officeart/2005/8/layout/vList5"/>
    <dgm:cxn modelId="{AF54AB0F-1342-46F8-A121-24FBC61A5234}" srcId="{78EA8417-C32D-4296-98AA-60053488C8EA}" destId="{6940A70E-0F98-49D3-9C35-AB693559E426}" srcOrd="2" destOrd="0" parTransId="{B72B33AA-7BC6-478C-845C-0B7323CE6195}" sibTransId="{E539AAC0-740A-4E1C-8FB9-C902E24E0B08}"/>
    <dgm:cxn modelId="{ADC2392F-D42F-4BEC-A717-A5E64021C469}" srcId="{BED890DB-38E8-48C6-899A-7F3E5938B9A4}" destId="{E01BA5F7-2685-4CE5-AA96-745010173581}" srcOrd="0" destOrd="0" parTransId="{C5A6545F-9F93-43E1-9340-01FD78ADF1F0}" sibTransId="{F0DC9DE8-8358-42D8-8ACA-FF65DD189F29}"/>
    <dgm:cxn modelId="{84D3DD2F-75AF-4676-83AB-CA15C59241A5}" type="presOf" srcId="{78EA8417-C32D-4296-98AA-60053488C8EA}" destId="{66F6DB1F-432D-4693-B3D8-03960ABEF080}" srcOrd="0" destOrd="0" presId="urn:microsoft.com/office/officeart/2005/8/layout/vList5"/>
    <dgm:cxn modelId="{9AE3BE3D-B93B-44F2-A997-E45C1FF872B4}" type="presOf" srcId="{4127FDB0-0A53-4FAB-889A-47D68CD777DE}" destId="{6B6BCBF8-EB07-49FA-B996-B46FE22D2D6C}" srcOrd="0" destOrd="0" presId="urn:microsoft.com/office/officeart/2005/8/layout/vList5"/>
    <dgm:cxn modelId="{A8C67952-911A-4D52-BE3D-117E1C67C5C6}" srcId="{6940A70E-0F98-49D3-9C35-AB693559E426}" destId="{92BA77BB-0E56-4619-8897-FD91F1840A59}" srcOrd="0" destOrd="0" parTransId="{D2568A37-B253-40FC-9AC2-E48FC71B33DF}" sibTransId="{6B2630E1-AE19-4BC0-899C-CC9024CB85F9}"/>
    <dgm:cxn modelId="{D80C9354-9738-492D-B918-33ED16AED547}" srcId="{78EA8417-C32D-4296-98AA-60053488C8EA}" destId="{BED890DB-38E8-48C6-899A-7F3E5938B9A4}" srcOrd="0" destOrd="0" parTransId="{098FC212-9326-44F8-9193-E1DA3FC976AB}" sibTransId="{47A64962-8E09-4D61-8B70-517064BBF939}"/>
    <dgm:cxn modelId="{562919BA-FB9D-49C4-B5FF-0092377D6756}" srcId="{78EA8417-C32D-4296-98AA-60053488C8EA}" destId="{4127FDB0-0A53-4FAB-889A-47D68CD777DE}" srcOrd="1" destOrd="0" parTransId="{FEBFA3F0-90B8-4ACC-ACC5-DDAB3DBDB88B}" sibTransId="{3F4738F5-FE36-4411-A499-1E76263C58A6}"/>
    <dgm:cxn modelId="{312906BD-E360-43BB-BEF4-018EC211B138}" type="presOf" srcId="{92BA77BB-0E56-4619-8897-FD91F1840A59}" destId="{95299D70-D0F0-4A60-930B-460E484B05EB}" srcOrd="0" destOrd="0" presId="urn:microsoft.com/office/officeart/2005/8/layout/vList5"/>
    <dgm:cxn modelId="{D7E84ECA-8088-4F77-AE78-AD5318599E6F}" srcId="{78EA8417-C32D-4296-98AA-60053488C8EA}" destId="{64F727F6-5CC9-412F-B148-47C788B7999C}" srcOrd="3" destOrd="0" parTransId="{49A6E7A1-5012-464F-9E43-BE3142B12AC8}" sibTransId="{525EB010-3272-41B0-8825-AA9B1D3CA901}"/>
    <dgm:cxn modelId="{D78097D1-8D1D-410B-80C5-F8DBEEBD2D09}" type="presOf" srcId="{BED890DB-38E8-48C6-899A-7F3E5938B9A4}" destId="{A3C2FC30-C445-4BA1-BE28-D703C8B56F20}" srcOrd="0" destOrd="0" presId="urn:microsoft.com/office/officeart/2005/8/layout/vList5"/>
    <dgm:cxn modelId="{4DA832DA-AE77-4CF5-86A5-632AB2B0D167}" type="presOf" srcId="{10384B99-ECEC-4DF9-B3E6-3901B7C5CE08}" destId="{A152F78A-11DC-42C2-8912-6C1A16A328D0}" srcOrd="0" destOrd="0" presId="urn:microsoft.com/office/officeart/2005/8/layout/vList5"/>
    <dgm:cxn modelId="{EEC1C4DE-0572-43A7-AF0A-59FDFC55BA9B}" type="presOf" srcId="{E01BA5F7-2685-4CE5-AA96-745010173581}" destId="{DD49F4EF-DB77-4AA4-AE0E-E11D71AB1B95}" srcOrd="0" destOrd="0" presId="urn:microsoft.com/office/officeart/2005/8/layout/vList5"/>
    <dgm:cxn modelId="{AF2FD5FA-988C-41F0-B862-6E922641FD85}" type="presOf" srcId="{64F727F6-5CC9-412F-B148-47C788B7999C}" destId="{55823E48-C3F8-4192-955C-B3679D272E1D}" srcOrd="0" destOrd="0" presId="urn:microsoft.com/office/officeart/2005/8/layout/vList5"/>
    <dgm:cxn modelId="{3584BCD3-8B02-400B-8ADA-AED07BB93831}" type="presParOf" srcId="{66F6DB1F-432D-4693-B3D8-03960ABEF080}" destId="{350223E5-ED49-421C-AAAD-59EF896D703D}" srcOrd="0" destOrd="0" presId="urn:microsoft.com/office/officeart/2005/8/layout/vList5"/>
    <dgm:cxn modelId="{EF39B636-A09A-4680-B13F-92287EB28CDC}" type="presParOf" srcId="{350223E5-ED49-421C-AAAD-59EF896D703D}" destId="{A3C2FC30-C445-4BA1-BE28-D703C8B56F20}" srcOrd="0" destOrd="0" presId="urn:microsoft.com/office/officeart/2005/8/layout/vList5"/>
    <dgm:cxn modelId="{3319DA06-2A7F-4E30-8D37-FB1B2B1106FE}" type="presParOf" srcId="{350223E5-ED49-421C-AAAD-59EF896D703D}" destId="{DD49F4EF-DB77-4AA4-AE0E-E11D71AB1B95}" srcOrd="1" destOrd="0" presId="urn:microsoft.com/office/officeart/2005/8/layout/vList5"/>
    <dgm:cxn modelId="{C3786753-839B-43AF-8E51-FC80ACC0A6FD}" type="presParOf" srcId="{66F6DB1F-432D-4693-B3D8-03960ABEF080}" destId="{1020D8A0-342E-4910-9C1A-215E99E9BB10}" srcOrd="1" destOrd="0" presId="urn:microsoft.com/office/officeart/2005/8/layout/vList5"/>
    <dgm:cxn modelId="{2343E300-D871-43C6-9653-3598802FD0DF}" type="presParOf" srcId="{66F6DB1F-432D-4693-B3D8-03960ABEF080}" destId="{33687E02-CA99-4CC6-9C45-2421A2BBDD76}" srcOrd="2" destOrd="0" presId="urn:microsoft.com/office/officeart/2005/8/layout/vList5"/>
    <dgm:cxn modelId="{219CFAF2-2DF7-45D5-AF7D-450DE14BB3D9}" type="presParOf" srcId="{33687E02-CA99-4CC6-9C45-2421A2BBDD76}" destId="{6B6BCBF8-EB07-49FA-B996-B46FE22D2D6C}" srcOrd="0" destOrd="0" presId="urn:microsoft.com/office/officeart/2005/8/layout/vList5"/>
    <dgm:cxn modelId="{20B9544E-FFDA-4A79-ABE3-000353647174}" type="presParOf" srcId="{33687E02-CA99-4CC6-9C45-2421A2BBDD76}" destId="{A152F78A-11DC-42C2-8912-6C1A16A328D0}" srcOrd="1" destOrd="0" presId="urn:microsoft.com/office/officeart/2005/8/layout/vList5"/>
    <dgm:cxn modelId="{151CBAE6-BACE-44F6-A4B3-5FF41741381E}" type="presParOf" srcId="{66F6DB1F-432D-4693-B3D8-03960ABEF080}" destId="{01509849-3625-4933-AC83-470AD55A2B63}" srcOrd="3" destOrd="0" presId="urn:microsoft.com/office/officeart/2005/8/layout/vList5"/>
    <dgm:cxn modelId="{24310973-820E-495E-89E0-D0C532EA0625}" type="presParOf" srcId="{66F6DB1F-432D-4693-B3D8-03960ABEF080}" destId="{F7347CD1-E4CB-473E-82EA-96BECDFD9ADA}" srcOrd="4" destOrd="0" presId="urn:microsoft.com/office/officeart/2005/8/layout/vList5"/>
    <dgm:cxn modelId="{D707CA8E-AE6E-472A-BB02-924781139034}" type="presParOf" srcId="{F7347CD1-E4CB-473E-82EA-96BECDFD9ADA}" destId="{DD69874A-C287-4496-BF4C-F8B5295C6313}" srcOrd="0" destOrd="0" presId="urn:microsoft.com/office/officeart/2005/8/layout/vList5"/>
    <dgm:cxn modelId="{38761108-7250-4E1D-97B8-3E5C2C32DE2F}" type="presParOf" srcId="{F7347CD1-E4CB-473E-82EA-96BECDFD9ADA}" destId="{95299D70-D0F0-4A60-930B-460E484B05EB}" srcOrd="1" destOrd="0" presId="urn:microsoft.com/office/officeart/2005/8/layout/vList5"/>
    <dgm:cxn modelId="{D8167DC1-AF90-4690-B97B-F62AC1A7F934}" type="presParOf" srcId="{66F6DB1F-432D-4693-B3D8-03960ABEF080}" destId="{B56639E3-4C84-4F79-B884-EFC2E4366250}" srcOrd="5" destOrd="0" presId="urn:microsoft.com/office/officeart/2005/8/layout/vList5"/>
    <dgm:cxn modelId="{98469D03-6B98-4B79-BBBD-212112081F9E}" type="presParOf" srcId="{66F6DB1F-432D-4693-B3D8-03960ABEF080}" destId="{02FF76F8-9CF2-45EE-8E9F-FAEE9E6CDF11}" srcOrd="6" destOrd="0" presId="urn:microsoft.com/office/officeart/2005/8/layout/vList5"/>
    <dgm:cxn modelId="{A7563BFB-F533-4D3F-86EA-E5CA9B6A2027}" type="presParOf" srcId="{02FF76F8-9CF2-45EE-8E9F-FAEE9E6CDF11}" destId="{55823E48-C3F8-4192-955C-B3679D272E1D}"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FC1CD46-E91F-43FE-93E4-4C14CCDF71E2}" type="doc">
      <dgm:prSet loTypeId="urn:microsoft.com/office/officeart/2005/8/layout/vList5" loCatId="list" qsTypeId="urn:microsoft.com/office/officeart/2005/8/quickstyle/simple1" qsCatId="simple" csTypeId="urn:microsoft.com/office/officeart/2005/8/colors/colorful2" csCatId="colorful"/>
      <dgm:spPr/>
      <dgm:t>
        <a:bodyPr/>
        <a:lstStyle/>
        <a:p>
          <a:endParaRPr lang="en-US"/>
        </a:p>
      </dgm:t>
    </dgm:pt>
    <dgm:pt modelId="{9D65BA81-9ED7-483B-A0BD-864157D09FFA}">
      <dgm:prSet/>
      <dgm:spPr/>
      <dgm:t>
        <a:bodyPr/>
        <a:lstStyle/>
        <a:p>
          <a:r>
            <a:rPr lang="en-US"/>
            <a:t>To be added to Engineering Priorities in Q1</a:t>
          </a:r>
        </a:p>
      </dgm:t>
    </dgm:pt>
    <dgm:pt modelId="{FEF84083-F477-4737-94C2-1BA2F53CC517}" type="parTrans" cxnId="{268AF52D-EDD7-47C0-8B6B-8B4380A92AD6}">
      <dgm:prSet/>
      <dgm:spPr/>
      <dgm:t>
        <a:bodyPr/>
        <a:lstStyle/>
        <a:p>
          <a:endParaRPr lang="en-US"/>
        </a:p>
      </dgm:t>
    </dgm:pt>
    <dgm:pt modelId="{EDDDD547-3285-43E7-A135-ED6FE567D008}" type="sibTrans" cxnId="{268AF52D-EDD7-47C0-8B6B-8B4380A92AD6}">
      <dgm:prSet/>
      <dgm:spPr/>
      <dgm:t>
        <a:bodyPr/>
        <a:lstStyle/>
        <a:p>
          <a:endParaRPr lang="en-US"/>
        </a:p>
      </dgm:t>
    </dgm:pt>
    <dgm:pt modelId="{69A0E7D8-7F61-497C-9DA8-0CCDDF54F4DE}">
      <dgm:prSet/>
      <dgm:spPr/>
      <dgm:t>
        <a:bodyPr/>
        <a:lstStyle/>
        <a:p>
          <a:r>
            <a:rPr lang="en-US"/>
            <a:t>No anticipated scoring changes – updates should be to reporting only</a:t>
          </a:r>
        </a:p>
      </dgm:t>
    </dgm:pt>
    <dgm:pt modelId="{6C882209-9BA9-48E0-AFEE-E6B0ADBDD45C}" type="parTrans" cxnId="{2B574F4A-28DF-4DF5-B9BF-036F11E2B522}">
      <dgm:prSet/>
      <dgm:spPr/>
      <dgm:t>
        <a:bodyPr/>
        <a:lstStyle/>
        <a:p>
          <a:endParaRPr lang="en-US"/>
        </a:p>
      </dgm:t>
    </dgm:pt>
    <dgm:pt modelId="{06317C61-8743-485E-BE56-0F6813575CEC}" type="sibTrans" cxnId="{2B574F4A-28DF-4DF5-B9BF-036F11E2B522}">
      <dgm:prSet/>
      <dgm:spPr/>
      <dgm:t>
        <a:bodyPr/>
        <a:lstStyle/>
        <a:p>
          <a:endParaRPr lang="en-US"/>
        </a:p>
      </dgm:t>
    </dgm:pt>
    <dgm:pt modelId="{FC38E48B-8E3E-406F-AC47-F6058ACD0185}">
      <dgm:prSet/>
      <dgm:spPr/>
      <dgm:t>
        <a:bodyPr/>
        <a:lstStyle/>
        <a:p>
          <a:r>
            <a:rPr lang="en-US"/>
            <a:t>Upon completion, will work with Marketing to orchestrate relaunch</a:t>
          </a:r>
        </a:p>
      </dgm:t>
    </dgm:pt>
    <dgm:pt modelId="{C6A95E00-27EB-4FEC-949E-315239931594}" type="parTrans" cxnId="{9E041710-9EA7-41B6-ADC3-1CDEF3087D13}">
      <dgm:prSet/>
      <dgm:spPr/>
      <dgm:t>
        <a:bodyPr/>
        <a:lstStyle/>
        <a:p>
          <a:endParaRPr lang="en-US"/>
        </a:p>
      </dgm:t>
    </dgm:pt>
    <dgm:pt modelId="{FAC3670E-01FB-4A7C-84B8-DECE3130FB89}" type="sibTrans" cxnId="{9E041710-9EA7-41B6-ADC3-1CDEF3087D13}">
      <dgm:prSet/>
      <dgm:spPr/>
      <dgm:t>
        <a:bodyPr/>
        <a:lstStyle/>
        <a:p>
          <a:endParaRPr lang="en-US"/>
        </a:p>
      </dgm:t>
    </dgm:pt>
    <dgm:pt modelId="{736A2806-D575-4F44-9DB4-5AB25768BE77}">
      <dgm:prSet/>
      <dgm:spPr/>
      <dgm:t>
        <a:bodyPr/>
        <a:lstStyle/>
        <a:p>
          <a:r>
            <a:rPr lang="en-US"/>
            <a:t>Special attention paid to Entrepreneurial Spirit dimension</a:t>
          </a:r>
        </a:p>
      </dgm:t>
    </dgm:pt>
    <dgm:pt modelId="{AA201F2D-56A6-4B28-A1DE-E13F46071A5A}" type="parTrans" cxnId="{2971F942-441C-4115-91FD-71D692EBF783}">
      <dgm:prSet/>
      <dgm:spPr/>
      <dgm:t>
        <a:bodyPr/>
        <a:lstStyle/>
        <a:p>
          <a:endParaRPr lang="en-US"/>
        </a:p>
      </dgm:t>
    </dgm:pt>
    <dgm:pt modelId="{079E9334-E7E0-4A20-9436-4DBA01AEEA8B}" type="sibTrans" cxnId="{2971F942-441C-4115-91FD-71D692EBF783}">
      <dgm:prSet/>
      <dgm:spPr/>
      <dgm:t>
        <a:bodyPr/>
        <a:lstStyle/>
        <a:p>
          <a:endParaRPr lang="en-US"/>
        </a:p>
      </dgm:t>
    </dgm:pt>
    <dgm:pt modelId="{5516C3AE-B252-41B5-B225-BADD54F26644}">
      <dgm:prSet/>
      <dgm:spPr/>
      <dgm:t>
        <a:bodyPr/>
        <a:lstStyle/>
        <a:p>
          <a:r>
            <a:rPr lang="en-US"/>
            <a:t>Needs North American validation to determine if viable for a separate assessment</a:t>
          </a:r>
        </a:p>
      </dgm:t>
    </dgm:pt>
    <dgm:pt modelId="{9C0EF2D7-EC41-45ED-BC7B-EB11F53886AA}" type="parTrans" cxnId="{1C5B351C-3DF4-440A-875B-F67A934F77F5}">
      <dgm:prSet/>
      <dgm:spPr/>
      <dgm:t>
        <a:bodyPr/>
        <a:lstStyle/>
        <a:p>
          <a:endParaRPr lang="en-US"/>
        </a:p>
      </dgm:t>
    </dgm:pt>
    <dgm:pt modelId="{079A79BF-41FA-4B2B-822A-9AE64098DD4E}" type="sibTrans" cxnId="{1C5B351C-3DF4-440A-875B-F67A934F77F5}">
      <dgm:prSet/>
      <dgm:spPr/>
      <dgm:t>
        <a:bodyPr/>
        <a:lstStyle/>
        <a:p>
          <a:endParaRPr lang="en-US"/>
        </a:p>
      </dgm:t>
    </dgm:pt>
    <dgm:pt modelId="{158EC4E4-DC24-4318-84FB-8218943E1BB0}">
      <dgm:prSet/>
      <dgm:spPr/>
      <dgm:t>
        <a:bodyPr/>
        <a:lstStyle/>
        <a:p>
          <a:r>
            <a:rPr lang="en-US"/>
            <a:t>Should allow us to better compete with Culture Index and POP</a:t>
          </a:r>
        </a:p>
      </dgm:t>
    </dgm:pt>
    <dgm:pt modelId="{BA88F2CC-72CD-47C9-895A-D06F77194D4D}" type="parTrans" cxnId="{5B8C320C-4098-4EFC-A5B3-D2AD3FCF551C}">
      <dgm:prSet/>
      <dgm:spPr/>
      <dgm:t>
        <a:bodyPr/>
        <a:lstStyle/>
        <a:p>
          <a:endParaRPr lang="en-US"/>
        </a:p>
      </dgm:t>
    </dgm:pt>
    <dgm:pt modelId="{9B283220-815F-4292-A712-D8A05347D8E8}" type="sibTrans" cxnId="{5B8C320C-4098-4EFC-A5B3-D2AD3FCF551C}">
      <dgm:prSet/>
      <dgm:spPr/>
      <dgm:t>
        <a:bodyPr/>
        <a:lstStyle/>
        <a:p>
          <a:endParaRPr lang="en-US"/>
        </a:p>
      </dgm:t>
    </dgm:pt>
    <dgm:pt modelId="{DFF83A16-6DC6-444A-A503-545223811F69}" type="pres">
      <dgm:prSet presAssocID="{7FC1CD46-E91F-43FE-93E4-4C14CCDF71E2}" presName="Name0" presStyleCnt="0">
        <dgm:presLayoutVars>
          <dgm:dir/>
          <dgm:animLvl val="lvl"/>
          <dgm:resizeHandles val="exact"/>
        </dgm:presLayoutVars>
      </dgm:prSet>
      <dgm:spPr/>
    </dgm:pt>
    <dgm:pt modelId="{DBDD708E-DDDC-462A-9B84-11418D6313CC}" type="pres">
      <dgm:prSet presAssocID="{9D65BA81-9ED7-483B-A0BD-864157D09FFA}" presName="linNode" presStyleCnt="0"/>
      <dgm:spPr/>
    </dgm:pt>
    <dgm:pt modelId="{7CD72112-D764-4A32-9480-2D6867B67D24}" type="pres">
      <dgm:prSet presAssocID="{9D65BA81-9ED7-483B-A0BD-864157D09FFA}" presName="parentText" presStyleLbl="node1" presStyleIdx="0" presStyleCnt="5">
        <dgm:presLayoutVars>
          <dgm:chMax val="1"/>
          <dgm:bulletEnabled val="1"/>
        </dgm:presLayoutVars>
      </dgm:prSet>
      <dgm:spPr/>
    </dgm:pt>
    <dgm:pt modelId="{CD1A5A85-1E2B-429A-BB4F-EAB0B17863BC}" type="pres">
      <dgm:prSet presAssocID="{EDDDD547-3285-43E7-A135-ED6FE567D008}" presName="sp" presStyleCnt="0"/>
      <dgm:spPr/>
    </dgm:pt>
    <dgm:pt modelId="{DF78D745-8932-4951-9EC2-4A20DF0B0459}" type="pres">
      <dgm:prSet presAssocID="{69A0E7D8-7F61-497C-9DA8-0CCDDF54F4DE}" presName="linNode" presStyleCnt="0"/>
      <dgm:spPr/>
    </dgm:pt>
    <dgm:pt modelId="{09466704-8D3C-42CD-BCFB-2E47A417E0DD}" type="pres">
      <dgm:prSet presAssocID="{69A0E7D8-7F61-497C-9DA8-0CCDDF54F4DE}" presName="parentText" presStyleLbl="node1" presStyleIdx="1" presStyleCnt="5">
        <dgm:presLayoutVars>
          <dgm:chMax val="1"/>
          <dgm:bulletEnabled val="1"/>
        </dgm:presLayoutVars>
      </dgm:prSet>
      <dgm:spPr/>
    </dgm:pt>
    <dgm:pt modelId="{AD9D7A9D-47E8-477B-9AAA-89DD09DEBF7D}" type="pres">
      <dgm:prSet presAssocID="{06317C61-8743-485E-BE56-0F6813575CEC}" presName="sp" presStyleCnt="0"/>
      <dgm:spPr/>
    </dgm:pt>
    <dgm:pt modelId="{0DBF9F24-0C76-4CEB-84CA-44CCDFF607B1}" type="pres">
      <dgm:prSet presAssocID="{FC38E48B-8E3E-406F-AC47-F6058ACD0185}" presName="linNode" presStyleCnt="0"/>
      <dgm:spPr/>
    </dgm:pt>
    <dgm:pt modelId="{019CD67F-3CCA-4B65-A8C6-BCF5E4C48D38}" type="pres">
      <dgm:prSet presAssocID="{FC38E48B-8E3E-406F-AC47-F6058ACD0185}" presName="parentText" presStyleLbl="node1" presStyleIdx="2" presStyleCnt="5">
        <dgm:presLayoutVars>
          <dgm:chMax val="1"/>
          <dgm:bulletEnabled val="1"/>
        </dgm:presLayoutVars>
      </dgm:prSet>
      <dgm:spPr/>
    </dgm:pt>
    <dgm:pt modelId="{200226D0-80DA-4CA1-B56A-09EA1C32D560}" type="pres">
      <dgm:prSet presAssocID="{FAC3670E-01FB-4A7C-84B8-DECE3130FB89}" presName="sp" presStyleCnt="0"/>
      <dgm:spPr/>
    </dgm:pt>
    <dgm:pt modelId="{E958943A-C4C2-43F6-832C-73A43C7E547E}" type="pres">
      <dgm:prSet presAssocID="{736A2806-D575-4F44-9DB4-5AB25768BE77}" presName="linNode" presStyleCnt="0"/>
      <dgm:spPr/>
    </dgm:pt>
    <dgm:pt modelId="{040D8350-F94D-4279-88EE-3720BF9450DB}" type="pres">
      <dgm:prSet presAssocID="{736A2806-D575-4F44-9DB4-5AB25768BE77}" presName="parentText" presStyleLbl="node1" presStyleIdx="3" presStyleCnt="5">
        <dgm:presLayoutVars>
          <dgm:chMax val="1"/>
          <dgm:bulletEnabled val="1"/>
        </dgm:presLayoutVars>
      </dgm:prSet>
      <dgm:spPr/>
    </dgm:pt>
    <dgm:pt modelId="{8ACF918C-01B7-49FD-A3EA-5E09DF9E1498}" type="pres">
      <dgm:prSet presAssocID="{736A2806-D575-4F44-9DB4-5AB25768BE77}" presName="descendantText" presStyleLbl="alignAccFollowNode1" presStyleIdx="0" presStyleCnt="1">
        <dgm:presLayoutVars>
          <dgm:bulletEnabled val="1"/>
        </dgm:presLayoutVars>
      </dgm:prSet>
      <dgm:spPr/>
    </dgm:pt>
    <dgm:pt modelId="{86992284-6C0E-453D-906A-2262CC264EF2}" type="pres">
      <dgm:prSet presAssocID="{079E9334-E7E0-4A20-9436-4DBA01AEEA8B}" presName="sp" presStyleCnt="0"/>
      <dgm:spPr/>
    </dgm:pt>
    <dgm:pt modelId="{8F622223-E961-4FDE-9268-FE76EFC2C00A}" type="pres">
      <dgm:prSet presAssocID="{158EC4E4-DC24-4318-84FB-8218943E1BB0}" presName="linNode" presStyleCnt="0"/>
      <dgm:spPr/>
    </dgm:pt>
    <dgm:pt modelId="{E725720E-6326-441D-B128-9F3965F5E69D}" type="pres">
      <dgm:prSet presAssocID="{158EC4E4-DC24-4318-84FB-8218943E1BB0}" presName="parentText" presStyleLbl="node1" presStyleIdx="4" presStyleCnt="5">
        <dgm:presLayoutVars>
          <dgm:chMax val="1"/>
          <dgm:bulletEnabled val="1"/>
        </dgm:presLayoutVars>
      </dgm:prSet>
      <dgm:spPr/>
    </dgm:pt>
  </dgm:ptLst>
  <dgm:cxnLst>
    <dgm:cxn modelId="{5B8C320C-4098-4EFC-A5B3-D2AD3FCF551C}" srcId="{7FC1CD46-E91F-43FE-93E4-4C14CCDF71E2}" destId="{158EC4E4-DC24-4318-84FB-8218943E1BB0}" srcOrd="4" destOrd="0" parTransId="{BA88F2CC-72CD-47C9-895A-D06F77194D4D}" sibTransId="{9B283220-815F-4292-A712-D8A05347D8E8}"/>
    <dgm:cxn modelId="{9E041710-9EA7-41B6-ADC3-1CDEF3087D13}" srcId="{7FC1CD46-E91F-43FE-93E4-4C14CCDF71E2}" destId="{FC38E48B-8E3E-406F-AC47-F6058ACD0185}" srcOrd="2" destOrd="0" parTransId="{C6A95E00-27EB-4FEC-949E-315239931594}" sibTransId="{FAC3670E-01FB-4A7C-84B8-DECE3130FB89}"/>
    <dgm:cxn modelId="{1C5B351C-3DF4-440A-875B-F67A934F77F5}" srcId="{736A2806-D575-4F44-9DB4-5AB25768BE77}" destId="{5516C3AE-B252-41B5-B225-BADD54F26644}" srcOrd="0" destOrd="0" parTransId="{9C0EF2D7-EC41-45ED-BC7B-EB11F53886AA}" sibTransId="{079A79BF-41FA-4B2B-822A-9AE64098DD4E}"/>
    <dgm:cxn modelId="{268AF52D-EDD7-47C0-8B6B-8B4380A92AD6}" srcId="{7FC1CD46-E91F-43FE-93E4-4C14CCDF71E2}" destId="{9D65BA81-9ED7-483B-A0BD-864157D09FFA}" srcOrd="0" destOrd="0" parTransId="{FEF84083-F477-4737-94C2-1BA2F53CC517}" sibTransId="{EDDDD547-3285-43E7-A135-ED6FE567D008}"/>
    <dgm:cxn modelId="{FF178641-3930-49BA-B91D-2A0583F2725D}" type="presOf" srcId="{5516C3AE-B252-41B5-B225-BADD54F26644}" destId="{8ACF918C-01B7-49FD-A3EA-5E09DF9E1498}" srcOrd="0" destOrd="0" presId="urn:microsoft.com/office/officeart/2005/8/layout/vList5"/>
    <dgm:cxn modelId="{C034F342-3CB3-4294-B16D-A6309539A216}" type="presOf" srcId="{69A0E7D8-7F61-497C-9DA8-0CCDDF54F4DE}" destId="{09466704-8D3C-42CD-BCFB-2E47A417E0DD}" srcOrd="0" destOrd="0" presId="urn:microsoft.com/office/officeart/2005/8/layout/vList5"/>
    <dgm:cxn modelId="{2971F942-441C-4115-91FD-71D692EBF783}" srcId="{7FC1CD46-E91F-43FE-93E4-4C14CCDF71E2}" destId="{736A2806-D575-4F44-9DB4-5AB25768BE77}" srcOrd="3" destOrd="0" parTransId="{AA201F2D-56A6-4B28-A1DE-E13F46071A5A}" sibTransId="{079E9334-E7E0-4A20-9436-4DBA01AEEA8B}"/>
    <dgm:cxn modelId="{16604644-9BC4-42A8-AA9A-94945D29653C}" type="presOf" srcId="{7FC1CD46-E91F-43FE-93E4-4C14CCDF71E2}" destId="{DFF83A16-6DC6-444A-A503-545223811F69}" srcOrd="0" destOrd="0" presId="urn:microsoft.com/office/officeart/2005/8/layout/vList5"/>
    <dgm:cxn modelId="{2B574F4A-28DF-4DF5-B9BF-036F11E2B522}" srcId="{7FC1CD46-E91F-43FE-93E4-4C14CCDF71E2}" destId="{69A0E7D8-7F61-497C-9DA8-0CCDDF54F4DE}" srcOrd="1" destOrd="0" parTransId="{6C882209-9BA9-48E0-AFEE-E6B0ADBDD45C}" sibTransId="{06317C61-8743-485E-BE56-0F6813575CEC}"/>
    <dgm:cxn modelId="{62EE694B-4E58-4AA5-A580-6E6019A6A1AE}" type="presOf" srcId="{FC38E48B-8E3E-406F-AC47-F6058ACD0185}" destId="{019CD67F-3CCA-4B65-A8C6-BCF5E4C48D38}" srcOrd="0" destOrd="0" presId="urn:microsoft.com/office/officeart/2005/8/layout/vList5"/>
    <dgm:cxn modelId="{E8A9B0AD-80BE-4814-A83D-C9EDD95E952B}" type="presOf" srcId="{9D65BA81-9ED7-483B-A0BD-864157D09FFA}" destId="{7CD72112-D764-4A32-9480-2D6867B67D24}" srcOrd="0" destOrd="0" presId="urn:microsoft.com/office/officeart/2005/8/layout/vList5"/>
    <dgm:cxn modelId="{EDDA42BD-8731-4C6F-BC6E-30694708ABA1}" type="presOf" srcId="{736A2806-D575-4F44-9DB4-5AB25768BE77}" destId="{040D8350-F94D-4279-88EE-3720BF9450DB}" srcOrd="0" destOrd="0" presId="urn:microsoft.com/office/officeart/2005/8/layout/vList5"/>
    <dgm:cxn modelId="{E573A8C9-3656-4860-B41A-007BAD902858}" type="presOf" srcId="{158EC4E4-DC24-4318-84FB-8218943E1BB0}" destId="{E725720E-6326-441D-B128-9F3965F5E69D}" srcOrd="0" destOrd="0" presId="urn:microsoft.com/office/officeart/2005/8/layout/vList5"/>
    <dgm:cxn modelId="{0AF5297A-5B34-49F8-9258-8FE7C9CCB9F6}" type="presParOf" srcId="{DFF83A16-6DC6-444A-A503-545223811F69}" destId="{DBDD708E-DDDC-462A-9B84-11418D6313CC}" srcOrd="0" destOrd="0" presId="urn:microsoft.com/office/officeart/2005/8/layout/vList5"/>
    <dgm:cxn modelId="{357EF2A5-0759-4C8D-A899-3CF80AC6BD2D}" type="presParOf" srcId="{DBDD708E-DDDC-462A-9B84-11418D6313CC}" destId="{7CD72112-D764-4A32-9480-2D6867B67D24}" srcOrd="0" destOrd="0" presId="urn:microsoft.com/office/officeart/2005/8/layout/vList5"/>
    <dgm:cxn modelId="{C32A898D-6958-4245-A3BC-515C6E5D8117}" type="presParOf" srcId="{DFF83A16-6DC6-444A-A503-545223811F69}" destId="{CD1A5A85-1E2B-429A-BB4F-EAB0B17863BC}" srcOrd="1" destOrd="0" presId="urn:microsoft.com/office/officeart/2005/8/layout/vList5"/>
    <dgm:cxn modelId="{8731E1FE-8B20-4061-9ACE-9EFAD1B90FE3}" type="presParOf" srcId="{DFF83A16-6DC6-444A-A503-545223811F69}" destId="{DF78D745-8932-4951-9EC2-4A20DF0B0459}" srcOrd="2" destOrd="0" presId="urn:microsoft.com/office/officeart/2005/8/layout/vList5"/>
    <dgm:cxn modelId="{588618D4-48AD-4700-A4B1-68F9EF075F99}" type="presParOf" srcId="{DF78D745-8932-4951-9EC2-4A20DF0B0459}" destId="{09466704-8D3C-42CD-BCFB-2E47A417E0DD}" srcOrd="0" destOrd="0" presId="urn:microsoft.com/office/officeart/2005/8/layout/vList5"/>
    <dgm:cxn modelId="{0E20D683-61E7-4624-AB5C-0C38C573175D}" type="presParOf" srcId="{DFF83A16-6DC6-444A-A503-545223811F69}" destId="{AD9D7A9D-47E8-477B-9AAA-89DD09DEBF7D}" srcOrd="3" destOrd="0" presId="urn:microsoft.com/office/officeart/2005/8/layout/vList5"/>
    <dgm:cxn modelId="{5177608A-6B8B-4FFE-B45F-E9B97F86EE45}" type="presParOf" srcId="{DFF83A16-6DC6-444A-A503-545223811F69}" destId="{0DBF9F24-0C76-4CEB-84CA-44CCDFF607B1}" srcOrd="4" destOrd="0" presId="urn:microsoft.com/office/officeart/2005/8/layout/vList5"/>
    <dgm:cxn modelId="{52B64844-31A6-4C89-A00C-8E04F0BB6103}" type="presParOf" srcId="{0DBF9F24-0C76-4CEB-84CA-44CCDFF607B1}" destId="{019CD67F-3CCA-4B65-A8C6-BCF5E4C48D38}" srcOrd="0" destOrd="0" presId="urn:microsoft.com/office/officeart/2005/8/layout/vList5"/>
    <dgm:cxn modelId="{1D880B16-D4EB-4A4E-9BF2-3044DD49F7A7}" type="presParOf" srcId="{DFF83A16-6DC6-444A-A503-545223811F69}" destId="{200226D0-80DA-4CA1-B56A-09EA1C32D560}" srcOrd="5" destOrd="0" presId="urn:microsoft.com/office/officeart/2005/8/layout/vList5"/>
    <dgm:cxn modelId="{0C04BF29-8218-4B39-B3E4-612165FB3DDB}" type="presParOf" srcId="{DFF83A16-6DC6-444A-A503-545223811F69}" destId="{E958943A-C4C2-43F6-832C-73A43C7E547E}" srcOrd="6" destOrd="0" presId="urn:microsoft.com/office/officeart/2005/8/layout/vList5"/>
    <dgm:cxn modelId="{0478482B-0B57-4E84-A1B3-13DA8EEFDE01}" type="presParOf" srcId="{E958943A-C4C2-43F6-832C-73A43C7E547E}" destId="{040D8350-F94D-4279-88EE-3720BF9450DB}" srcOrd="0" destOrd="0" presId="urn:microsoft.com/office/officeart/2005/8/layout/vList5"/>
    <dgm:cxn modelId="{E5AF3824-A509-4E12-BE4B-6C4DC731814B}" type="presParOf" srcId="{E958943A-C4C2-43F6-832C-73A43C7E547E}" destId="{8ACF918C-01B7-49FD-A3EA-5E09DF9E1498}" srcOrd="1" destOrd="0" presId="urn:microsoft.com/office/officeart/2005/8/layout/vList5"/>
    <dgm:cxn modelId="{E4D2F601-936D-40F6-AD8E-6D37FA81BDE3}" type="presParOf" srcId="{DFF83A16-6DC6-444A-A503-545223811F69}" destId="{86992284-6C0E-453D-906A-2262CC264EF2}" srcOrd="7" destOrd="0" presId="urn:microsoft.com/office/officeart/2005/8/layout/vList5"/>
    <dgm:cxn modelId="{9203DBCE-BFF5-4411-93C7-5485DA06A8D0}" type="presParOf" srcId="{DFF83A16-6DC6-444A-A503-545223811F69}" destId="{8F622223-E961-4FDE-9268-FE76EFC2C00A}" srcOrd="8" destOrd="0" presId="urn:microsoft.com/office/officeart/2005/8/layout/vList5"/>
    <dgm:cxn modelId="{F339EFAD-D36E-4163-9903-8D284793B844}" type="presParOf" srcId="{8F622223-E961-4FDE-9268-FE76EFC2C00A}" destId="{E725720E-6326-441D-B128-9F3965F5E69D}"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D902E83-04F3-43DE-901F-9EEEF2A0340D}"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A0C9A24C-7A94-40FC-94A9-F95B44B032FD}">
      <dgm:prSet/>
      <dgm:spPr/>
      <dgm:t>
        <a:bodyPr/>
        <a:lstStyle/>
        <a:p>
          <a:r>
            <a:rPr lang="en-US"/>
            <a:t>New pricing structure – how is it going?</a:t>
          </a:r>
        </a:p>
      </dgm:t>
    </dgm:pt>
    <dgm:pt modelId="{484F7048-D212-4207-B4EE-3AB9A2AB4425}" type="parTrans" cxnId="{4A32AD30-4A80-4363-AF90-461F3C7205C4}">
      <dgm:prSet/>
      <dgm:spPr/>
      <dgm:t>
        <a:bodyPr/>
        <a:lstStyle/>
        <a:p>
          <a:endParaRPr lang="en-US"/>
        </a:p>
      </dgm:t>
    </dgm:pt>
    <dgm:pt modelId="{2FDFA2EF-5C9B-4D89-80B3-C0982ABB1AAC}" type="sibTrans" cxnId="{4A32AD30-4A80-4363-AF90-461F3C7205C4}">
      <dgm:prSet/>
      <dgm:spPr/>
      <dgm:t>
        <a:bodyPr/>
        <a:lstStyle/>
        <a:p>
          <a:endParaRPr lang="en-US"/>
        </a:p>
      </dgm:t>
    </dgm:pt>
    <dgm:pt modelId="{470ACB4A-DE90-44B5-8F45-571536726D51}">
      <dgm:prSet/>
      <dgm:spPr/>
      <dgm:t>
        <a:bodyPr/>
        <a:lstStyle/>
        <a:p>
          <a:r>
            <a:rPr lang="en-US"/>
            <a:t>Member feedback</a:t>
          </a:r>
        </a:p>
      </dgm:t>
    </dgm:pt>
    <dgm:pt modelId="{605D37B6-2168-4E73-9597-01E2D1470145}" type="parTrans" cxnId="{50F4E73C-D35C-4DAA-B2F7-F5F4C8A6A6BF}">
      <dgm:prSet/>
      <dgm:spPr/>
      <dgm:t>
        <a:bodyPr/>
        <a:lstStyle/>
        <a:p>
          <a:endParaRPr lang="en-US"/>
        </a:p>
      </dgm:t>
    </dgm:pt>
    <dgm:pt modelId="{1C20A491-73B9-4522-A4D6-4ADF347DB1FC}" type="sibTrans" cxnId="{50F4E73C-D35C-4DAA-B2F7-F5F4C8A6A6BF}">
      <dgm:prSet/>
      <dgm:spPr/>
      <dgm:t>
        <a:bodyPr/>
        <a:lstStyle/>
        <a:p>
          <a:endParaRPr lang="en-US"/>
        </a:p>
      </dgm:t>
    </dgm:pt>
    <dgm:pt modelId="{2E25F8BA-1092-4572-92CB-4C005BF82295}">
      <dgm:prSet/>
      <dgm:spPr/>
      <dgm:t>
        <a:bodyPr/>
        <a:lstStyle/>
        <a:p>
          <a:r>
            <a:rPr lang="en-US"/>
            <a:t>Suggestions for process improvement</a:t>
          </a:r>
        </a:p>
      </dgm:t>
    </dgm:pt>
    <dgm:pt modelId="{914E3A85-BCAA-45BD-84AD-A628F101C428}" type="parTrans" cxnId="{AD5677C2-88A2-425B-861B-C6D49C471ECF}">
      <dgm:prSet/>
      <dgm:spPr/>
      <dgm:t>
        <a:bodyPr/>
        <a:lstStyle/>
        <a:p>
          <a:endParaRPr lang="en-US"/>
        </a:p>
      </dgm:t>
    </dgm:pt>
    <dgm:pt modelId="{1E94EDE5-D178-4CD1-A56A-ADF6B5D49AFA}" type="sibTrans" cxnId="{AD5677C2-88A2-425B-861B-C6D49C471ECF}">
      <dgm:prSet/>
      <dgm:spPr/>
      <dgm:t>
        <a:bodyPr/>
        <a:lstStyle/>
        <a:p>
          <a:endParaRPr lang="en-US"/>
        </a:p>
      </dgm:t>
    </dgm:pt>
    <dgm:pt modelId="{FE99620E-FBC3-4728-A94B-56305C551DC2}">
      <dgm:prSet/>
      <dgm:spPr/>
      <dgm:t>
        <a:bodyPr/>
        <a:lstStyle/>
        <a:p>
          <a:r>
            <a:rPr lang="en-US"/>
            <a:t>Other concerns?</a:t>
          </a:r>
        </a:p>
      </dgm:t>
    </dgm:pt>
    <dgm:pt modelId="{31448728-55FB-46BD-9BF7-D90BDB67A44E}" type="parTrans" cxnId="{B78B1875-DF50-40F7-A7CB-269E562685FD}">
      <dgm:prSet/>
      <dgm:spPr/>
      <dgm:t>
        <a:bodyPr/>
        <a:lstStyle/>
        <a:p>
          <a:endParaRPr lang="en-US"/>
        </a:p>
      </dgm:t>
    </dgm:pt>
    <dgm:pt modelId="{C9C5C991-126C-408C-9FAE-5F6E708DD143}" type="sibTrans" cxnId="{B78B1875-DF50-40F7-A7CB-269E562685FD}">
      <dgm:prSet/>
      <dgm:spPr/>
      <dgm:t>
        <a:bodyPr/>
        <a:lstStyle/>
        <a:p>
          <a:endParaRPr lang="en-US"/>
        </a:p>
      </dgm:t>
    </dgm:pt>
    <dgm:pt modelId="{856D9C04-ECB1-466E-9B90-F2A0771081BA}" type="pres">
      <dgm:prSet presAssocID="{5D902E83-04F3-43DE-901F-9EEEF2A0340D}" presName="root" presStyleCnt="0">
        <dgm:presLayoutVars>
          <dgm:dir/>
          <dgm:resizeHandles val="exact"/>
        </dgm:presLayoutVars>
      </dgm:prSet>
      <dgm:spPr/>
    </dgm:pt>
    <dgm:pt modelId="{A6D74353-3B47-4228-B8FC-073A122E731B}" type="pres">
      <dgm:prSet presAssocID="{A0C9A24C-7A94-40FC-94A9-F95B44B032FD}" presName="compNode" presStyleCnt="0"/>
      <dgm:spPr/>
    </dgm:pt>
    <dgm:pt modelId="{FEBA2EA3-AF9A-4C93-868E-88B72F01F49D}" type="pres">
      <dgm:prSet presAssocID="{A0C9A24C-7A94-40FC-94A9-F95B44B032FD}" presName="bgRect" presStyleLbl="bgShp" presStyleIdx="0" presStyleCnt="4"/>
      <dgm:spPr/>
    </dgm:pt>
    <dgm:pt modelId="{1D20887A-B4F1-43D1-B487-4EB6CCD22777}" type="pres">
      <dgm:prSet presAssocID="{A0C9A24C-7A94-40FC-94A9-F95B44B032FD}"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llar"/>
        </a:ext>
      </dgm:extLst>
    </dgm:pt>
    <dgm:pt modelId="{DCE7F563-2F16-41F5-B6C1-D3E1DF12F503}" type="pres">
      <dgm:prSet presAssocID="{A0C9A24C-7A94-40FC-94A9-F95B44B032FD}" presName="spaceRect" presStyleCnt="0"/>
      <dgm:spPr/>
    </dgm:pt>
    <dgm:pt modelId="{233CF453-7182-44C4-ABB9-2F21D2179600}" type="pres">
      <dgm:prSet presAssocID="{A0C9A24C-7A94-40FC-94A9-F95B44B032FD}" presName="parTx" presStyleLbl="revTx" presStyleIdx="0" presStyleCnt="4">
        <dgm:presLayoutVars>
          <dgm:chMax val="0"/>
          <dgm:chPref val="0"/>
        </dgm:presLayoutVars>
      </dgm:prSet>
      <dgm:spPr/>
    </dgm:pt>
    <dgm:pt modelId="{6962E11E-699E-4787-9A4A-7D96B97DF9CF}" type="pres">
      <dgm:prSet presAssocID="{2FDFA2EF-5C9B-4D89-80B3-C0982ABB1AAC}" presName="sibTrans" presStyleCnt="0"/>
      <dgm:spPr/>
    </dgm:pt>
    <dgm:pt modelId="{299F27A4-27AB-4869-91AC-E07AA76910F1}" type="pres">
      <dgm:prSet presAssocID="{470ACB4A-DE90-44B5-8F45-571536726D51}" presName="compNode" presStyleCnt="0"/>
      <dgm:spPr/>
    </dgm:pt>
    <dgm:pt modelId="{031B257D-FAEC-47D9-BD50-7A458201C8D4}" type="pres">
      <dgm:prSet presAssocID="{470ACB4A-DE90-44B5-8F45-571536726D51}" presName="bgRect" presStyleLbl="bgShp" presStyleIdx="1" presStyleCnt="4"/>
      <dgm:spPr/>
    </dgm:pt>
    <dgm:pt modelId="{21B9A192-1730-4834-8533-A2D383454470}" type="pres">
      <dgm:prSet presAssocID="{470ACB4A-DE90-44B5-8F45-571536726D51}"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at"/>
        </a:ext>
      </dgm:extLst>
    </dgm:pt>
    <dgm:pt modelId="{B13A76D6-571C-42E4-BBED-EA815475AAC1}" type="pres">
      <dgm:prSet presAssocID="{470ACB4A-DE90-44B5-8F45-571536726D51}" presName="spaceRect" presStyleCnt="0"/>
      <dgm:spPr/>
    </dgm:pt>
    <dgm:pt modelId="{9C4FBDE5-DE0D-4B07-BB3B-ADD0B091BD89}" type="pres">
      <dgm:prSet presAssocID="{470ACB4A-DE90-44B5-8F45-571536726D51}" presName="parTx" presStyleLbl="revTx" presStyleIdx="1" presStyleCnt="4">
        <dgm:presLayoutVars>
          <dgm:chMax val="0"/>
          <dgm:chPref val="0"/>
        </dgm:presLayoutVars>
      </dgm:prSet>
      <dgm:spPr/>
    </dgm:pt>
    <dgm:pt modelId="{B1E82469-127F-4FE0-9B85-C10911DFC2F7}" type="pres">
      <dgm:prSet presAssocID="{1C20A491-73B9-4522-A4D6-4ADF347DB1FC}" presName="sibTrans" presStyleCnt="0"/>
      <dgm:spPr/>
    </dgm:pt>
    <dgm:pt modelId="{ACB69BCE-3607-4DBD-BF7C-D6DE65323A8A}" type="pres">
      <dgm:prSet presAssocID="{2E25F8BA-1092-4572-92CB-4C005BF82295}" presName="compNode" presStyleCnt="0"/>
      <dgm:spPr/>
    </dgm:pt>
    <dgm:pt modelId="{C56DAD4A-8AD7-49CD-8718-7EFEB1F52792}" type="pres">
      <dgm:prSet presAssocID="{2E25F8BA-1092-4572-92CB-4C005BF82295}" presName="bgRect" presStyleLbl="bgShp" presStyleIdx="2" presStyleCnt="4"/>
      <dgm:spPr/>
    </dgm:pt>
    <dgm:pt modelId="{F0775BF0-E956-4E23-B16C-E4C6085B2FA7}" type="pres">
      <dgm:prSet presAssocID="{2E25F8BA-1092-4572-92CB-4C005BF82295}"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Lightbulb"/>
        </a:ext>
      </dgm:extLst>
    </dgm:pt>
    <dgm:pt modelId="{4A629CFF-8EF4-46C9-8EB4-1E1A3436ADD0}" type="pres">
      <dgm:prSet presAssocID="{2E25F8BA-1092-4572-92CB-4C005BF82295}" presName="spaceRect" presStyleCnt="0"/>
      <dgm:spPr/>
    </dgm:pt>
    <dgm:pt modelId="{62296297-002E-431B-8BD1-5FFE7ACBD5C0}" type="pres">
      <dgm:prSet presAssocID="{2E25F8BA-1092-4572-92CB-4C005BF82295}" presName="parTx" presStyleLbl="revTx" presStyleIdx="2" presStyleCnt="4">
        <dgm:presLayoutVars>
          <dgm:chMax val="0"/>
          <dgm:chPref val="0"/>
        </dgm:presLayoutVars>
      </dgm:prSet>
      <dgm:spPr/>
    </dgm:pt>
    <dgm:pt modelId="{1BC42AAC-9B0D-43FB-A96E-380B12D540F6}" type="pres">
      <dgm:prSet presAssocID="{1E94EDE5-D178-4CD1-A56A-ADF6B5D49AFA}" presName="sibTrans" presStyleCnt="0"/>
      <dgm:spPr/>
    </dgm:pt>
    <dgm:pt modelId="{15B40E7B-AC54-4B83-BC98-0DB15A271360}" type="pres">
      <dgm:prSet presAssocID="{FE99620E-FBC3-4728-A94B-56305C551DC2}" presName="compNode" presStyleCnt="0"/>
      <dgm:spPr/>
    </dgm:pt>
    <dgm:pt modelId="{E6C96BCE-1333-46E6-8610-AC915DCEF4EC}" type="pres">
      <dgm:prSet presAssocID="{FE99620E-FBC3-4728-A94B-56305C551DC2}" presName="bgRect" presStyleLbl="bgShp" presStyleIdx="3" presStyleCnt="4"/>
      <dgm:spPr/>
    </dgm:pt>
    <dgm:pt modelId="{B528B6B8-4410-42A4-9A9E-8264D55DAF9F}" type="pres">
      <dgm:prSet presAssocID="{FE99620E-FBC3-4728-A94B-56305C551DC2}"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Questions"/>
        </a:ext>
      </dgm:extLst>
    </dgm:pt>
    <dgm:pt modelId="{2150601E-ADF1-48A1-9AF3-51D2C640D4BA}" type="pres">
      <dgm:prSet presAssocID="{FE99620E-FBC3-4728-A94B-56305C551DC2}" presName="spaceRect" presStyleCnt="0"/>
      <dgm:spPr/>
    </dgm:pt>
    <dgm:pt modelId="{EAC31AE6-B0B2-4836-AE9C-4A7C34C3D85F}" type="pres">
      <dgm:prSet presAssocID="{FE99620E-FBC3-4728-A94B-56305C551DC2}" presName="parTx" presStyleLbl="revTx" presStyleIdx="3" presStyleCnt="4">
        <dgm:presLayoutVars>
          <dgm:chMax val="0"/>
          <dgm:chPref val="0"/>
        </dgm:presLayoutVars>
      </dgm:prSet>
      <dgm:spPr/>
    </dgm:pt>
  </dgm:ptLst>
  <dgm:cxnLst>
    <dgm:cxn modelId="{51E01D00-3DB9-4456-A23E-2AE895447D23}" type="presOf" srcId="{A0C9A24C-7A94-40FC-94A9-F95B44B032FD}" destId="{233CF453-7182-44C4-ABB9-2F21D2179600}" srcOrd="0" destOrd="0" presId="urn:microsoft.com/office/officeart/2018/2/layout/IconVerticalSolidList"/>
    <dgm:cxn modelId="{A8B64C2B-FA70-42C5-818A-389724E41BC1}" type="presOf" srcId="{FE99620E-FBC3-4728-A94B-56305C551DC2}" destId="{EAC31AE6-B0B2-4836-AE9C-4A7C34C3D85F}" srcOrd="0" destOrd="0" presId="urn:microsoft.com/office/officeart/2018/2/layout/IconVerticalSolidList"/>
    <dgm:cxn modelId="{4A32AD30-4A80-4363-AF90-461F3C7205C4}" srcId="{5D902E83-04F3-43DE-901F-9EEEF2A0340D}" destId="{A0C9A24C-7A94-40FC-94A9-F95B44B032FD}" srcOrd="0" destOrd="0" parTransId="{484F7048-D212-4207-B4EE-3AB9A2AB4425}" sibTransId="{2FDFA2EF-5C9B-4D89-80B3-C0982ABB1AAC}"/>
    <dgm:cxn modelId="{50F4E73C-D35C-4DAA-B2F7-F5F4C8A6A6BF}" srcId="{5D902E83-04F3-43DE-901F-9EEEF2A0340D}" destId="{470ACB4A-DE90-44B5-8F45-571536726D51}" srcOrd="1" destOrd="0" parTransId="{605D37B6-2168-4E73-9597-01E2D1470145}" sibTransId="{1C20A491-73B9-4522-A4D6-4ADF347DB1FC}"/>
    <dgm:cxn modelId="{B78B1875-DF50-40F7-A7CB-269E562685FD}" srcId="{5D902E83-04F3-43DE-901F-9EEEF2A0340D}" destId="{FE99620E-FBC3-4728-A94B-56305C551DC2}" srcOrd="3" destOrd="0" parTransId="{31448728-55FB-46BD-9BF7-D90BDB67A44E}" sibTransId="{C9C5C991-126C-408C-9FAE-5F6E708DD143}"/>
    <dgm:cxn modelId="{62DEADA3-7200-41D1-8ABA-6138EF1665B5}" type="presOf" srcId="{470ACB4A-DE90-44B5-8F45-571536726D51}" destId="{9C4FBDE5-DE0D-4B07-BB3B-ADD0B091BD89}" srcOrd="0" destOrd="0" presId="urn:microsoft.com/office/officeart/2018/2/layout/IconVerticalSolidList"/>
    <dgm:cxn modelId="{AD5677C2-88A2-425B-861B-C6D49C471ECF}" srcId="{5D902E83-04F3-43DE-901F-9EEEF2A0340D}" destId="{2E25F8BA-1092-4572-92CB-4C005BF82295}" srcOrd="2" destOrd="0" parTransId="{914E3A85-BCAA-45BD-84AD-A628F101C428}" sibTransId="{1E94EDE5-D178-4CD1-A56A-ADF6B5D49AFA}"/>
    <dgm:cxn modelId="{985CF0D8-27EB-4F30-ABB5-EA0726A6F253}" type="presOf" srcId="{5D902E83-04F3-43DE-901F-9EEEF2A0340D}" destId="{856D9C04-ECB1-466E-9B90-F2A0771081BA}" srcOrd="0" destOrd="0" presId="urn:microsoft.com/office/officeart/2018/2/layout/IconVerticalSolidList"/>
    <dgm:cxn modelId="{D84405FA-AFAD-45AE-A335-4B73532267D9}" type="presOf" srcId="{2E25F8BA-1092-4572-92CB-4C005BF82295}" destId="{62296297-002E-431B-8BD1-5FFE7ACBD5C0}" srcOrd="0" destOrd="0" presId="urn:microsoft.com/office/officeart/2018/2/layout/IconVerticalSolidList"/>
    <dgm:cxn modelId="{27F0B5F9-937C-4669-B776-041EBD410E75}" type="presParOf" srcId="{856D9C04-ECB1-466E-9B90-F2A0771081BA}" destId="{A6D74353-3B47-4228-B8FC-073A122E731B}" srcOrd="0" destOrd="0" presId="urn:microsoft.com/office/officeart/2018/2/layout/IconVerticalSolidList"/>
    <dgm:cxn modelId="{A1E14954-AA1E-4F71-B5F1-1DA5047283D3}" type="presParOf" srcId="{A6D74353-3B47-4228-B8FC-073A122E731B}" destId="{FEBA2EA3-AF9A-4C93-868E-88B72F01F49D}" srcOrd="0" destOrd="0" presId="urn:microsoft.com/office/officeart/2018/2/layout/IconVerticalSolidList"/>
    <dgm:cxn modelId="{5B5C2735-8C50-4430-853B-0F1B5937B9B7}" type="presParOf" srcId="{A6D74353-3B47-4228-B8FC-073A122E731B}" destId="{1D20887A-B4F1-43D1-B487-4EB6CCD22777}" srcOrd="1" destOrd="0" presId="urn:microsoft.com/office/officeart/2018/2/layout/IconVerticalSolidList"/>
    <dgm:cxn modelId="{B86146DB-4EFD-4CD1-9B5A-CCD9CBD14F7E}" type="presParOf" srcId="{A6D74353-3B47-4228-B8FC-073A122E731B}" destId="{DCE7F563-2F16-41F5-B6C1-D3E1DF12F503}" srcOrd="2" destOrd="0" presId="urn:microsoft.com/office/officeart/2018/2/layout/IconVerticalSolidList"/>
    <dgm:cxn modelId="{9E2DB5A8-0EF8-4895-84BB-3C3EC67A6AE6}" type="presParOf" srcId="{A6D74353-3B47-4228-B8FC-073A122E731B}" destId="{233CF453-7182-44C4-ABB9-2F21D2179600}" srcOrd="3" destOrd="0" presId="urn:microsoft.com/office/officeart/2018/2/layout/IconVerticalSolidList"/>
    <dgm:cxn modelId="{F19F56F5-4C77-40FC-8E83-F1522D1A4734}" type="presParOf" srcId="{856D9C04-ECB1-466E-9B90-F2A0771081BA}" destId="{6962E11E-699E-4787-9A4A-7D96B97DF9CF}" srcOrd="1" destOrd="0" presId="urn:microsoft.com/office/officeart/2018/2/layout/IconVerticalSolidList"/>
    <dgm:cxn modelId="{378735BA-DC89-4BDB-B27D-15B2BE887A18}" type="presParOf" srcId="{856D9C04-ECB1-466E-9B90-F2A0771081BA}" destId="{299F27A4-27AB-4869-91AC-E07AA76910F1}" srcOrd="2" destOrd="0" presId="urn:microsoft.com/office/officeart/2018/2/layout/IconVerticalSolidList"/>
    <dgm:cxn modelId="{4222DB53-13DC-4E89-AA9B-3A9F09E32AE8}" type="presParOf" srcId="{299F27A4-27AB-4869-91AC-E07AA76910F1}" destId="{031B257D-FAEC-47D9-BD50-7A458201C8D4}" srcOrd="0" destOrd="0" presId="urn:microsoft.com/office/officeart/2018/2/layout/IconVerticalSolidList"/>
    <dgm:cxn modelId="{E3D42656-22FB-499C-A6DE-66A8B568140B}" type="presParOf" srcId="{299F27A4-27AB-4869-91AC-E07AA76910F1}" destId="{21B9A192-1730-4834-8533-A2D383454470}" srcOrd="1" destOrd="0" presId="urn:microsoft.com/office/officeart/2018/2/layout/IconVerticalSolidList"/>
    <dgm:cxn modelId="{AA19D004-B393-4C2A-ABDD-E64A609C5D16}" type="presParOf" srcId="{299F27A4-27AB-4869-91AC-E07AA76910F1}" destId="{B13A76D6-571C-42E4-BBED-EA815475AAC1}" srcOrd="2" destOrd="0" presId="urn:microsoft.com/office/officeart/2018/2/layout/IconVerticalSolidList"/>
    <dgm:cxn modelId="{2BF2D652-539A-4312-B5AD-11335A3DE25F}" type="presParOf" srcId="{299F27A4-27AB-4869-91AC-E07AA76910F1}" destId="{9C4FBDE5-DE0D-4B07-BB3B-ADD0B091BD89}" srcOrd="3" destOrd="0" presId="urn:microsoft.com/office/officeart/2018/2/layout/IconVerticalSolidList"/>
    <dgm:cxn modelId="{243433FA-A813-4AF2-9D91-950DB50B01C4}" type="presParOf" srcId="{856D9C04-ECB1-466E-9B90-F2A0771081BA}" destId="{B1E82469-127F-4FE0-9B85-C10911DFC2F7}" srcOrd="3" destOrd="0" presId="urn:microsoft.com/office/officeart/2018/2/layout/IconVerticalSolidList"/>
    <dgm:cxn modelId="{B3EAE066-A2EF-4BED-9C37-39049EFF0840}" type="presParOf" srcId="{856D9C04-ECB1-466E-9B90-F2A0771081BA}" destId="{ACB69BCE-3607-4DBD-BF7C-D6DE65323A8A}" srcOrd="4" destOrd="0" presId="urn:microsoft.com/office/officeart/2018/2/layout/IconVerticalSolidList"/>
    <dgm:cxn modelId="{DCCFADEC-51D2-4B5D-B22D-895FAD44AB83}" type="presParOf" srcId="{ACB69BCE-3607-4DBD-BF7C-D6DE65323A8A}" destId="{C56DAD4A-8AD7-49CD-8718-7EFEB1F52792}" srcOrd="0" destOrd="0" presId="urn:microsoft.com/office/officeart/2018/2/layout/IconVerticalSolidList"/>
    <dgm:cxn modelId="{B471D43B-6995-4F84-BAD1-B48A8B0F4A04}" type="presParOf" srcId="{ACB69BCE-3607-4DBD-BF7C-D6DE65323A8A}" destId="{F0775BF0-E956-4E23-B16C-E4C6085B2FA7}" srcOrd="1" destOrd="0" presId="urn:microsoft.com/office/officeart/2018/2/layout/IconVerticalSolidList"/>
    <dgm:cxn modelId="{681443CE-BE9C-45F0-8F8E-09C700CF8AAD}" type="presParOf" srcId="{ACB69BCE-3607-4DBD-BF7C-D6DE65323A8A}" destId="{4A629CFF-8EF4-46C9-8EB4-1E1A3436ADD0}" srcOrd="2" destOrd="0" presId="urn:microsoft.com/office/officeart/2018/2/layout/IconVerticalSolidList"/>
    <dgm:cxn modelId="{DB052DFD-B44D-4040-BF0C-3665EA9865A9}" type="presParOf" srcId="{ACB69BCE-3607-4DBD-BF7C-D6DE65323A8A}" destId="{62296297-002E-431B-8BD1-5FFE7ACBD5C0}" srcOrd="3" destOrd="0" presId="urn:microsoft.com/office/officeart/2018/2/layout/IconVerticalSolidList"/>
    <dgm:cxn modelId="{B3CBC9BC-0B10-4C00-A141-1DA75D152537}" type="presParOf" srcId="{856D9C04-ECB1-466E-9B90-F2A0771081BA}" destId="{1BC42AAC-9B0D-43FB-A96E-380B12D540F6}" srcOrd="5" destOrd="0" presId="urn:microsoft.com/office/officeart/2018/2/layout/IconVerticalSolidList"/>
    <dgm:cxn modelId="{CA33E569-7380-41C6-9085-63A6C3A9664E}" type="presParOf" srcId="{856D9C04-ECB1-466E-9B90-F2A0771081BA}" destId="{15B40E7B-AC54-4B83-BC98-0DB15A271360}" srcOrd="6" destOrd="0" presId="urn:microsoft.com/office/officeart/2018/2/layout/IconVerticalSolidList"/>
    <dgm:cxn modelId="{F51D05B1-6612-4611-A892-50E687C7ABB2}" type="presParOf" srcId="{15B40E7B-AC54-4B83-BC98-0DB15A271360}" destId="{E6C96BCE-1333-46E6-8610-AC915DCEF4EC}" srcOrd="0" destOrd="0" presId="urn:microsoft.com/office/officeart/2018/2/layout/IconVerticalSolidList"/>
    <dgm:cxn modelId="{B1678420-94F8-4A44-874C-27479E77ACA0}" type="presParOf" srcId="{15B40E7B-AC54-4B83-BC98-0DB15A271360}" destId="{B528B6B8-4410-42A4-9A9E-8264D55DAF9F}" srcOrd="1" destOrd="0" presId="urn:microsoft.com/office/officeart/2018/2/layout/IconVerticalSolidList"/>
    <dgm:cxn modelId="{38363D4D-B96B-4048-844F-2EE25FA05350}" type="presParOf" srcId="{15B40E7B-AC54-4B83-BC98-0DB15A271360}" destId="{2150601E-ADF1-48A1-9AF3-51D2C640D4BA}" srcOrd="2" destOrd="0" presId="urn:microsoft.com/office/officeart/2018/2/layout/IconVerticalSolidList"/>
    <dgm:cxn modelId="{E07753E2-4FEE-4797-8805-2E384EFAA216}" type="presParOf" srcId="{15B40E7B-AC54-4B83-BC98-0DB15A271360}" destId="{EAC31AE6-B0B2-4836-AE9C-4A7C34C3D85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978EEC-F781-43C0-A074-423D89287119}">
      <dsp:nvSpPr>
        <dsp:cNvPr id="0" name=""/>
        <dsp:cNvSpPr/>
      </dsp:nvSpPr>
      <dsp:spPr>
        <a:xfrm>
          <a:off x="0" y="2423"/>
          <a:ext cx="2291120" cy="105942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kern="1200"/>
            <a:t>Completion of CP retirement</a:t>
          </a:r>
        </a:p>
      </dsp:txBody>
      <dsp:txXfrm>
        <a:off x="51717" y="54140"/>
        <a:ext cx="2187686" cy="955986"/>
      </dsp:txXfrm>
    </dsp:sp>
    <dsp:sp modelId="{FE89D78B-D91E-4A00-99E3-23ED09320F8B}">
      <dsp:nvSpPr>
        <dsp:cNvPr id="0" name=""/>
        <dsp:cNvSpPr/>
      </dsp:nvSpPr>
      <dsp:spPr>
        <a:xfrm>
          <a:off x="0" y="1114814"/>
          <a:ext cx="2291120" cy="1059420"/>
        </a:xfrm>
        <a:prstGeom prst="roundRect">
          <a:avLst/>
        </a:prstGeom>
        <a:solidFill>
          <a:schemeClr val="accent2">
            <a:hueOff val="1610903"/>
            <a:satOff val="-4623"/>
            <a:lumOff val="-7402"/>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kern="1200"/>
            <a:t>Rollout of SalesPersona update</a:t>
          </a:r>
        </a:p>
      </dsp:txBody>
      <dsp:txXfrm>
        <a:off x="51717" y="1166531"/>
        <a:ext cx="2187686" cy="955986"/>
      </dsp:txXfrm>
    </dsp:sp>
    <dsp:sp modelId="{F7ADCDDE-E556-4AA3-BC9C-A270D6FD2D42}">
      <dsp:nvSpPr>
        <dsp:cNvPr id="0" name=""/>
        <dsp:cNvSpPr/>
      </dsp:nvSpPr>
      <dsp:spPr>
        <a:xfrm>
          <a:off x="0" y="2227205"/>
          <a:ext cx="2291120" cy="1059420"/>
        </a:xfrm>
        <a:prstGeom prst="roundRect">
          <a:avLst/>
        </a:prstGeom>
        <a:solidFill>
          <a:schemeClr val="accent2">
            <a:hueOff val="3221807"/>
            <a:satOff val="-9246"/>
            <a:lumOff val="-14805"/>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kern="1200"/>
            <a:t>PSP Update</a:t>
          </a:r>
        </a:p>
      </dsp:txBody>
      <dsp:txXfrm>
        <a:off x="51717" y="2278922"/>
        <a:ext cx="2187686" cy="955986"/>
      </dsp:txXfrm>
    </dsp:sp>
    <dsp:sp modelId="{8D8BF482-5440-4D1C-8442-E019CDEC88CA}">
      <dsp:nvSpPr>
        <dsp:cNvPr id="0" name=""/>
        <dsp:cNvSpPr/>
      </dsp:nvSpPr>
      <dsp:spPr>
        <a:xfrm rot="5400000">
          <a:off x="3903904" y="1832755"/>
          <a:ext cx="847536" cy="4073103"/>
        </a:xfrm>
        <a:prstGeom prst="round2SameRect">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US" sz="1500" kern="1200"/>
            <a:t>FLP Project</a:t>
          </a:r>
        </a:p>
        <a:p>
          <a:pPr marL="114300" lvl="1" indent="-114300" algn="l" defTabSz="666750">
            <a:lnSpc>
              <a:spcPct val="90000"/>
            </a:lnSpc>
            <a:spcBef>
              <a:spcPct val="0"/>
            </a:spcBef>
            <a:spcAft>
              <a:spcPct val="15000"/>
            </a:spcAft>
            <a:buChar char="•"/>
          </a:pPr>
          <a:r>
            <a:rPr lang="en-US" sz="1500" kern="1200"/>
            <a:t>Recruit2Go</a:t>
          </a:r>
        </a:p>
      </dsp:txBody>
      <dsp:txXfrm rot="-5400000">
        <a:off x="2291121" y="3486912"/>
        <a:ext cx="4031730" cy="764790"/>
      </dsp:txXfrm>
    </dsp:sp>
    <dsp:sp modelId="{69322D9C-B63E-42F5-82C1-03ABE73F3A2D}">
      <dsp:nvSpPr>
        <dsp:cNvPr id="0" name=""/>
        <dsp:cNvSpPr/>
      </dsp:nvSpPr>
      <dsp:spPr>
        <a:xfrm>
          <a:off x="0" y="3339597"/>
          <a:ext cx="2291120" cy="1059420"/>
        </a:xfrm>
        <a:prstGeom prst="roundRect">
          <a:avLst/>
        </a:prstGeom>
        <a:solidFill>
          <a:schemeClr val="accent2">
            <a:hueOff val="4832710"/>
            <a:satOff val="-13870"/>
            <a:lumOff val="-22207"/>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kern="1200"/>
            <a:t>Exploring older product repurposing</a:t>
          </a:r>
        </a:p>
      </dsp:txBody>
      <dsp:txXfrm>
        <a:off x="51717" y="3391314"/>
        <a:ext cx="2187686" cy="955986"/>
      </dsp:txXfrm>
    </dsp:sp>
    <dsp:sp modelId="{F2CF464B-BD49-47A3-88FB-5E574ED87016}">
      <dsp:nvSpPr>
        <dsp:cNvPr id="0" name=""/>
        <dsp:cNvSpPr/>
      </dsp:nvSpPr>
      <dsp:spPr>
        <a:xfrm rot="5400000">
          <a:off x="3903904" y="2945147"/>
          <a:ext cx="847536" cy="4073103"/>
        </a:xfrm>
        <a:prstGeom prst="round2SameRect">
          <a:avLst/>
        </a:prstGeom>
        <a:solidFill>
          <a:schemeClr val="accent2">
            <a:tint val="40000"/>
            <a:alpha val="90000"/>
            <a:hueOff val="6734718"/>
            <a:satOff val="-62232"/>
            <a:lumOff val="-7015"/>
            <a:alphaOff val="0"/>
          </a:schemeClr>
        </a:solidFill>
        <a:ln w="19050" cap="flat" cmpd="sng" algn="ctr">
          <a:solidFill>
            <a:schemeClr val="accent2">
              <a:tint val="40000"/>
              <a:alpha val="90000"/>
              <a:hueOff val="6734718"/>
              <a:satOff val="-62232"/>
              <a:lumOff val="-701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US" sz="1500" kern="1200"/>
            <a:t>Using PSP/Sales Persona to rewin business</a:t>
          </a:r>
        </a:p>
        <a:p>
          <a:pPr marL="114300" lvl="1" indent="-114300" algn="l" defTabSz="666750">
            <a:lnSpc>
              <a:spcPct val="90000"/>
            </a:lnSpc>
            <a:spcBef>
              <a:spcPct val="0"/>
            </a:spcBef>
            <a:spcAft>
              <a:spcPct val="15000"/>
            </a:spcAft>
            <a:buChar char="•"/>
          </a:pPr>
          <a:r>
            <a:rPr lang="en-US" sz="1500" kern="1200"/>
            <a:t>Reengage opportunities (Farmer’s, CNO, etc.)</a:t>
          </a:r>
        </a:p>
      </dsp:txBody>
      <dsp:txXfrm rot="-5400000">
        <a:off x="2291121" y="4599304"/>
        <a:ext cx="4031730" cy="764790"/>
      </dsp:txXfrm>
    </dsp:sp>
    <dsp:sp modelId="{D51A5640-209E-4662-9509-CA8F7930D909}">
      <dsp:nvSpPr>
        <dsp:cNvPr id="0" name=""/>
        <dsp:cNvSpPr/>
      </dsp:nvSpPr>
      <dsp:spPr>
        <a:xfrm>
          <a:off x="0" y="4451988"/>
          <a:ext cx="2291120" cy="1059420"/>
        </a:xfrm>
        <a:prstGeom prst="roundRect">
          <a:avLst/>
        </a:prstGeom>
        <a:solidFill>
          <a:schemeClr val="accent2">
            <a:hueOff val="6443614"/>
            <a:satOff val="-18493"/>
            <a:lumOff val="-2960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kern="1200"/>
            <a:t>Strategic Sales Engagement Strategy</a:t>
          </a:r>
        </a:p>
      </dsp:txBody>
      <dsp:txXfrm>
        <a:off x="51717" y="4503705"/>
        <a:ext cx="2187686" cy="9559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55E664-A210-451A-B677-CAD76C714BD3}">
      <dsp:nvSpPr>
        <dsp:cNvPr id="0" name=""/>
        <dsp:cNvSpPr/>
      </dsp:nvSpPr>
      <dsp:spPr>
        <a:xfrm>
          <a:off x="776" y="1734343"/>
          <a:ext cx="1817905" cy="908952"/>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a:t>Transition of contract companies</a:t>
          </a:r>
        </a:p>
      </dsp:txBody>
      <dsp:txXfrm>
        <a:off x="27398" y="1760965"/>
        <a:ext cx="1764661" cy="855708"/>
      </dsp:txXfrm>
    </dsp:sp>
    <dsp:sp modelId="{90F24B0F-07F8-4A18-81C6-AC0167E7A730}">
      <dsp:nvSpPr>
        <dsp:cNvPr id="0" name=""/>
        <dsp:cNvSpPr/>
      </dsp:nvSpPr>
      <dsp:spPr>
        <a:xfrm>
          <a:off x="182567" y="2643296"/>
          <a:ext cx="181790" cy="681714"/>
        </a:xfrm>
        <a:custGeom>
          <a:avLst/>
          <a:gdLst/>
          <a:ahLst/>
          <a:cxnLst/>
          <a:rect l="0" t="0" r="0" b="0"/>
          <a:pathLst>
            <a:path>
              <a:moveTo>
                <a:pt x="0" y="0"/>
              </a:moveTo>
              <a:lnTo>
                <a:pt x="0" y="681714"/>
              </a:lnTo>
              <a:lnTo>
                <a:pt x="181790" y="681714"/>
              </a:lnTo>
            </a:path>
          </a:pathLst>
        </a:custGeom>
        <a:noFill/>
        <a:ln w="1905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5427092-EF31-443E-B590-9CACE9685387}">
      <dsp:nvSpPr>
        <dsp:cNvPr id="0" name=""/>
        <dsp:cNvSpPr/>
      </dsp:nvSpPr>
      <dsp:spPr>
        <a:xfrm>
          <a:off x="364358" y="2870535"/>
          <a:ext cx="1454324" cy="908952"/>
        </a:xfrm>
        <a:prstGeom prst="roundRect">
          <a:avLst>
            <a:gd name="adj" fmla="val 10000"/>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en-US" sz="1300" kern="1200"/>
            <a:t>Alfa, Kansas City in progress</a:t>
          </a:r>
        </a:p>
      </dsp:txBody>
      <dsp:txXfrm>
        <a:off x="390980" y="2897157"/>
        <a:ext cx="1401080" cy="855708"/>
      </dsp:txXfrm>
    </dsp:sp>
    <dsp:sp modelId="{77797008-7D6C-4AF5-B199-805EFA503031}">
      <dsp:nvSpPr>
        <dsp:cNvPr id="0" name=""/>
        <dsp:cNvSpPr/>
      </dsp:nvSpPr>
      <dsp:spPr>
        <a:xfrm>
          <a:off x="2273159" y="1734343"/>
          <a:ext cx="1817905" cy="908952"/>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a:t>Working with Tier I within NOP Commerce Framework</a:t>
          </a:r>
        </a:p>
      </dsp:txBody>
      <dsp:txXfrm>
        <a:off x="2299781" y="1760965"/>
        <a:ext cx="1764661" cy="855708"/>
      </dsp:txXfrm>
    </dsp:sp>
    <dsp:sp modelId="{ADE4BFB1-6694-4831-845D-10E017DF83CC}">
      <dsp:nvSpPr>
        <dsp:cNvPr id="0" name=""/>
        <dsp:cNvSpPr/>
      </dsp:nvSpPr>
      <dsp:spPr>
        <a:xfrm>
          <a:off x="2454949" y="2643296"/>
          <a:ext cx="181790" cy="681714"/>
        </a:xfrm>
        <a:custGeom>
          <a:avLst/>
          <a:gdLst/>
          <a:ahLst/>
          <a:cxnLst/>
          <a:rect l="0" t="0" r="0" b="0"/>
          <a:pathLst>
            <a:path>
              <a:moveTo>
                <a:pt x="0" y="0"/>
              </a:moveTo>
              <a:lnTo>
                <a:pt x="0" y="681714"/>
              </a:lnTo>
              <a:lnTo>
                <a:pt x="181790" y="681714"/>
              </a:lnTo>
            </a:path>
          </a:pathLst>
        </a:custGeom>
        <a:noFill/>
        <a:ln w="1905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FAEC81F-B23D-4E3C-A8D8-C675695CE860}">
      <dsp:nvSpPr>
        <dsp:cNvPr id="0" name=""/>
        <dsp:cNvSpPr/>
      </dsp:nvSpPr>
      <dsp:spPr>
        <a:xfrm>
          <a:off x="2636740" y="2870535"/>
          <a:ext cx="1454324" cy="908952"/>
        </a:xfrm>
        <a:prstGeom prst="roundRect">
          <a:avLst>
            <a:gd name="adj" fmla="val 10000"/>
          </a:avLst>
        </a:prstGeom>
        <a:solidFill>
          <a:schemeClr val="lt1">
            <a:alpha val="90000"/>
            <a:hueOff val="0"/>
            <a:satOff val="0"/>
            <a:lumOff val="0"/>
            <a:alphaOff val="0"/>
          </a:schemeClr>
        </a:solidFill>
        <a:ln w="1905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en-US" sz="1300" kern="1200"/>
            <a:t>Developing a communication plan for non-contract members</a:t>
          </a:r>
        </a:p>
      </dsp:txBody>
      <dsp:txXfrm>
        <a:off x="2663362" y="2897157"/>
        <a:ext cx="1401080" cy="855708"/>
      </dsp:txXfrm>
    </dsp:sp>
    <dsp:sp modelId="{0CBDAD7B-04A6-4D8D-B879-6C2A61009B15}">
      <dsp:nvSpPr>
        <dsp:cNvPr id="0" name=""/>
        <dsp:cNvSpPr/>
      </dsp:nvSpPr>
      <dsp:spPr>
        <a:xfrm>
          <a:off x="4545541" y="1734343"/>
          <a:ext cx="1817905" cy="908952"/>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a:t>Full business plan to be established by end of January 2025</a:t>
          </a:r>
        </a:p>
      </dsp:txBody>
      <dsp:txXfrm>
        <a:off x="4572163" y="1760965"/>
        <a:ext cx="1764661" cy="855708"/>
      </dsp:txXfrm>
    </dsp:sp>
    <dsp:sp modelId="{CD169058-9969-436F-9019-DEDF1E0BBA50}">
      <dsp:nvSpPr>
        <dsp:cNvPr id="0" name=""/>
        <dsp:cNvSpPr/>
      </dsp:nvSpPr>
      <dsp:spPr>
        <a:xfrm>
          <a:off x="4727331" y="2643296"/>
          <a:ext cx="181790" cy="681714"/>
        </a:xfrm>
        <a:custGeom>
          <a:avLst/>
          <a:gdLst/>
          <a:ahLst/>
          <a:cxnLst/>
          <a:rect l="0" t="0" r="0" b="0"/>
          <a:pathLst>
            <a:path>
              <a:moveTo>
                <a:pt x="0" y="0"/>
              </a:moveTo>
              <a:lnTo>
                <a:pt x="0" y="681714"/>
              </a:lnTo>
              <a:lnTo>
                <a:pt x="181790" y="681714"/>
              </a:lnTo>
            </a:path>
          </a:pathLst>
        </a:custGeom>
        <a:noFill/>
        <a:ln w="1905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F3FEC13-1218-4A41-856F-54C49DA8313A}">
      <dsp:nvSpPr>
        <dsp:cNvPr id="0" name=""/>
        <dsp:cNvSpPr/>
      </dsp:nvSpPr>
      <dsp:spPr>
        <a:xfrm>
          <a:off x="4909122" y="2870535"/>
          <a:ext cx="1454324" cy="908952"/>
        </a:xfrm>
        <a:prstGeom prst="roundRect">
          <a:avLst>
            <a:gd name="adj" fmla="val 10000"/>
          </a:avLst>
        </a:prstGeom>
        <a:solidFill>
          <a:schemeClr val="lt1">
            <a:alpha val="90000"/>
            <a:hueOff val="0"/>
            <a:satOff val="0"/>
            <a:lumOff val="0"/>
            <a:alphaOff val="0"/>
          </a:schemeClr>
        </a:solidFill>
        <a:ln w="1905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en-US" sz="1300" kern="1200"/>
            <a:t>Monthly check-ins to ensure alignment and deadlines met</a:t>
          </a:r>
        </a:p>
      </dsp:txBody>
      <dsp:txXfrm>
        <a:off x="4935744" y="2897157"/>
        <a:ext cx="1401080" cy="8557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309954-234D-4F67-9526-A7AB4FDC7A8E}">
      <dsp:nvSpPr>
        <dsp:cNvPr id="0" name=""/>
        <dsp:cNvSpPr/>
      </dsp:nvSpPr>
      <dsp:spPr>
        <a:xfrm>
          <a:off x="0" y="4307"/>
          <a:ext cx="6364224" cy="917536"/>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42EF401-D865-4688-92AE-FF7589F2CDB1}">
      <dsp:nvSpPr>
        <dsp:cNvPr id="0" name=""/>
        <dsp:cNvSpPr/>
      </dsp:nvSpPr>
      <dsp:spPr>
        <a:xfrm>
          <a:off x="277554" y="210753"/>
          <a:ext cx="504644" cy="50464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9DD95B0-75B9-4A37-AAB9-09925913D92F}">
      <dsp:nvSpPr>
        <dsp:cNvPr id="0" name=""/>
        <dsp:cNvSpPr/>
      </dsp:nvSpPr>
      <dsp:spPr>
        <a:xfrm>
          <a:off x="1059754" y="4307"/>
          <a:ext cx="5304469" cy="9175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106" tIns="97106" rIns="97106" bIns="97106" numCol="1" spcCol="1270" anchor="ctr" anchorCtr="0">
          <a:noAutofit/>
        </a:bodyPr>
        <a:lstStyle/>
        <a:p>
          <a:pPr marL="0" lvl="0" indent="0" algn="l" defTabSz="844550">
            <a:lnSpc>
              <a:spcPct val="90000"/>
            </a:lnSpc>
            <a:spcBef>
              <a:spcPct val="0"/>
            </a:spcBef>
            <a:spcAft>
              <a:spcPct val="35000"/>
            </a:spcAft>
            <a:buNone/>
          </a:pPr>
          <a:r>
            <a:rPr lang="en-US" sz="1900" kern="1200"/>
            <a:t>Based on member feedback and input</a:t>
          </a:r>
        </a:p>
      </dsp:txBody>
      <dsp:txXfrm>
        <a:off x="1059754" y="4307"/>
        <a:ext cx="5304469" cy="917536"/>
      </dsp:txXfrm>
    </dsp:sp>
    <dsp:sp modelId="{44A82D13-4F6E-4CBD-BCA7-E2696EB4DEAC}">
      <dsp:nvSpPr>
        <dsp:cNvPr id="0" name=""/>
        <dsp:cNvSpPr/>
      </dsp:nvSpPr>
      <dsp:spPr>
        <a:xfrm>
          <a:off x="0" y="1151227"/>
          <a:ext cx="6364224" cy="917536"/>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C6C7718-5B3C-4215-8354-D0AAA50E5AAF}">
      <dsp:nvSpPr>
        <dsp:cNvPr id="0" name=""/>
        <dsp:cNvSpPr/>
      </dsp:nvSpPr>
      <dsp:spPr>
        <a:xfrm>
          <a:off x="277554" y="1357673"/>
          <a:ext cx="504644" cy="50464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B8D233F-F373-4EC2-8D92-8019E4503D8D}">
      <dsp:nvSpPr>
        <dsp:cNvPr id="0" name=""/>
        <dsp:cNvSpPr/>
      </dsp:nvSpPr>
      <dsp:spPr>
        <a:xfrm>
          <a:off x="1059754" y="1151227"/>
          <a:ext cx="2863900" cy="9175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106" tIns="97106" rIns="97106" bIns="97106" numCol="1" spcCol="1270" anchor="ctr" anchorCtr="0">
          <a:noAutofit/>
        </a:bodyPr>
        <a:lstStyle/>
        <a:p>
          <a:pPr marL="0" lvl="0" indent="0" algn="l" defTabSz="844550">
            <a:lnSpc>
              <a:spcPct val="90000"/>
            </a:lnSpc>
            <a:spcBef>
              <a:spcPct val="0"/>
            </a:spcBef>
            <a:spcAft>
              <a:spcPct val="35000"/>
            </a:spcAft>
            <a:buNone/>
          </a:pPr>
          <a:r>
            <a:rPr lang="en-US" sz="1900" kern="1200"/>
            <a:t>Changes to dimension names only	</a:t>
          </a:r>
        </a:p>
      </dsp:txBody>
      <dsp:txXfrm>
        <a:off x="1059754" y="1151227"/>
        <a:ext cx="2863900" cy="917536"/>
      </dsp:txXfrm>
    </dsp:sp>
    <dsp:sp modelId="{9350A04F-8FB9-458C-A16E-1FB85C4E4304}">
      <dsp:nvSpPr>
        <dsp:cNvPr id="0" name=""/>
        <dsp:cNvSpPr/>
      </dsp:nvSpPr>
      <dsp:spPr>
        <a:xfrm>
          <a:off x="3923655" y="1151227"/>
          <a:ext cx="2440568" cy="9175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106" tIns="97106" rIns="97106" bIns="97106" numCol="1" spcCol="1270" anchor="ctr" anchorCtr="0">
          <a:noAutofit/>
        </a:bodyPr>
        <a:lstStyle/>
        <a:p>
          <a:pPr marL="0" lvl="0" indent="0" algn="l" defTabSz="666750">
            <a:lnSpc>
              <a:spcPct val="90000"/>
            </a:lnSpc>
            <a:spcBef>
              <a:spcPct val="0"/>
            </a:spcBef>
            <a:spcAft>
              <a:spcPct val="35000"/>
            </a:spcAft>
            <a:buNone/>
          </a:pPr>
          <a:r>
            <a:rPr lang="en-US" sz="1500" kern="1200"/>
            <a:t>Openness to </a:t>
          </a:r>
          <a:r>
            <a:rPr lang="en-US" sz="1500" b="1" kern="1200"/>
            <a:t>Adaptability</a:t>
          </a:r>
          <a:endParaRPr lang="en-US" sz="1500" kern="1200"/>
        </a:p>
        <a:p>
          <a:pPr marL="0" lvl="0" indent="0" algn="l" defTabSz="666750">
            <a:lnSpc>
              <a:spcPct val="90000"/>
            </a:lnSpc>
            <a:spcBef>
              <a:spcPct val="0"/>
            </a:spcBef>
            <a:spcAft>
              <a:spcPct val="35000"/>
            </a:spcAft>
            <a:buNone/>
          </a:pPr>
          <a:r>
            <a:rPr lang="en-US" sz="1500" kern="1200"/>
            <a:t>Authenticity to </a:t>
          </a:r>
          <a:r>
            <a:rPr lang="en-US" sz="1500" b="1" kern="1200"/>
            <a:t>Self-Awareness</a:t>
          </a:r>
          <a:endParaRPr lang="en-US" sz="1500" kern="1200"/>
        </a:p>
      </dsp:txBody>
      <dsp:txXfrm>
        <a:off x="3923655" y="1151227"/>
        <a:ext cx="2440568" cy="917536"/>
      </dsp:txXfrm>
    </dsp:sp>
    <dsp:sp modelId="{0A2CD716-D1D3-4ED7-9B2D-81BD5F879932}">
      <dsp:nvSpPr>
        <dsp:cNvPr id="0" name=""/>
        <dsp:cNvSpPr/>
      </dsp:nvSpPr>
      <dsp:spPr>
        <a:xfrm>
          <a:off x="0" y="2298147"/>
          <a:ext cx="6364224" cy="917536"/>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F18EDC-F06D-499A-AAE1-C7A6160D7FB7}">
      <dsp:nvSpPr>
        <dsp:cNvPr id="0" name=""/>
        <dsp:cNvSpPr/>
      </dsp:nvSpPr>
      <dsp:spPr>
        <a:xfrm>
          <a:off x="277554" y="2504593"/>
          <a:ext cx="504644" cy="50464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46359E8-0F43-4E04-A73E-1439B9B9A5DF}">
      <dsp:nvSpPr>
        <dsp:cNvPr id="0" name=""/>
        <dsp:cNvSpPr/>
      </dsp:nvSpPr>
      <dsp:spPr>
        <a:xfrm>
          <a:off x="1059754" y="2298147"/>
          <a:ext cx="5304469" cy="9175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106" tIns="97106" rIns="97106" bIns="97106" numCol="1" spcCol="1270" anchor="ctr" anchorCtr="0">
          <a:noAutofit/>
        </a:bodyPr>
        <a:lstStyle/>
        <a:p>
          <a:pPr marL="0" lvl="0" indent="0" algn="l" defTabSz="844550">
            <a:lnSpc>
              <a:spcPct val="90000"/>
            </a:lnSpc>
            <a:spcBef>
              <a:spcPct val="0"/>
            </a:spcBef>
            <a:spcAft>
              <a:spcPct val="35000"/>
            </a:spcAft>
            <a:buNone/>
          </a:pPr>
          <a:r>
            <a:rPr lang="en-US" sz="1900" kern="1200"/>
            <a:t>No changes to scoring or reporting</a:t>
          </a:r>
        </a:p>
      </dsp:txBody>
      <dsp:txXfrm>
        <a:off x="1059754" y="2298147"/>
        <a:ext cx="5304469" cy="917536"/>
      </dsp:txXfrm>
    </dsp:sp>
    <dsp:sp modelId="{EF94D915-BF4D-4C0D-8B70-BCF9865A5572}">
      <dsp:nvSpPr>
        <dsp:cNvPr id="0" name=""/>
        <dsp:cNvSpPr/>
      </dsp:nvSpPr>
      <dsp:spPr>
        <a:xfrm>
          <a:off x="0" y="3445068"/>
          <a:ext cx="6364224" cy="917536"/>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C617FF8-122A-4FC7-BE0B-418BFA6A4FB3}">
      <dsp:nvSpPr>
        <dsp:cNvPr id="0" name=""/>
        <dsp:cNvSpPr/>
      </dsp:nvSpPr>
      <dsp:spPr>
        <a:xfrm>
          <a:off x="277554" y="3651513"/>
          <a:ext cx="504644" cy="50464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D4BF6D3-526D-41FD-8370-A0F20D8D0E28}">
      <dsp:nvSpPr>
        <dsp:cNvPr id="0" name=""/>
        <dsp:cNvSpPr/>
      </dsp:nvSpPr>
      <dsp:spPr>
        <a:xfrm>
          <a:off x="1059754" y="3445068"/>
          <a:ext cx="5304469" cy="9175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106" tIns="97106" rIns="97106" bIns="97106" numCol="1" spcCol="1270" anchor="ctr" anchorCtr="0">
          <a:noAutofit/>
        </a:bodyPr>
        <a:lstStyle/>
        <a:p>
          <a:pPr marL="0" lvl="0" indent="0" algn="l" defTabSz="844550">
            <a:lnSpc>
              <a:spcPct val="90000"/>
            </a:lnSpc>
            <a:spcBef>
              <a:spcPct val="0"/>
            </a:spcBef>
            <a:spcAft>
              <a:spcPct val="35000"/>
            </a:spcAft>
            <a:buNone/>
          </a:pPr>
          <a:r>
            <a:rPr lang="en-US" sz="1900" kern="1200"/>
            <a:t>Updates include documentation in the Resource Library</a:t>
          </a:r>
        </a:p>
      </dsp:txBody>
      <dsp:txXfrm>
        <a:off x="1059754" y="3445068"/>
        <a:ext cx="5304469" cy="917536"/>
      </dsp:txXfrm>
    </dsp:sp>
    <dsp:sp modelId="{1B51EBCF-1E4B-4C07-82EB-605C5C62FD47}">
      <dsp:nvSpPr>
        <dsp:cNvPr id="0" name=""/>
        <dsp:cNvSpPr/>
      </dsp:nvSpPr>
      <dsp:spPr>
        <a:xfrm>
          <a:off x="0" y="4591988"/>
          <a:ext cx="6364224" cy="917536"/>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C06C37C-2506-4F9D-B2B5-19631215DAA3}">
      <dsp:nvSpPr>
        <dsp:cNvPr id="0" name=""/>
        <dsp:cNvSpPr/>
      </dsp:nvSpPr>
      <dsp:spPr>
        <a:xfrm>
          <a:off x="277554" y="4798433"/>
          <a:ext cx="504644" cy="50464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F1D0991-B8A1-48D4-A8AF-EA1DE5A30A83}">
      <dsp:nvSpPr>
        <dsp:cNvPr id="0" name=""/>
        <dsp:cNvSpPr/>
      </dsp:nvSpPr>
      <dsp:spPr>
        <a:xfrm>
          <a:off x="1059754" y="4591988"/>
          <a:ext cx="5304469" cy="9175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106" tIns="97106" rIns="97106" bIns="97106" numCol="1" spcCol="1270" anchor="ctr" anchorCtr="0">
          <a:noAutofit/>
        </a:bodyPr>
        <a:lstStyle/>
        <a:p>
          <a:pPr marL="0" lvl="0" indent="0" algn="l" defTabSz="844550">
            <a:lnSpc>
              <a:spcPct val="90000"/>
            </a:lnSpc>
            <a:spcBef>
              <a:spcPct val="0"/>
            </a:spcBef>
            <a:spcAft>
              <a:spcPct val="35000"/>
            </a:spcAft>
            <a:buNone/>
          </a:pPr>
          <a:r>
            <a:rPr lang="en-US" sz="1900" kern="1200" dirty="0"/>
            <a:t>Goal to have updates in place February 1, 2025.</a:t>
          </a:r>
        </a:p>
      </dsp:txBody>
      <dsp:txXfrm>
        <a:off x="1059754" y="4591988"/>
        <a:ext cx="5304469" cy="9175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49F4EF-DB77-4AA4-AE0E-E11D71AB1B95}">
      <dsp:nvSpPr>
        <dsp:cNvPr id="0" name=""/>
        <dsp:cNvSpPr/>
      </dsp:nvSpPr>
      <dsp:spPr>
        <a:xfrm rot="5400000">
          <a:off x="3796750" y="-1370139"/>
          <a:ext cx="1061843" cy="4073103"/>
        </a:xfrm>
        <a:prstGeom prst="round2SameRect">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en-US" sz="2000" kern="1200"/>
            <a:t>Bi-weekly meeting cadence</a:t>
          </a:r>
        </a:p>
      </dsp:txBody>
      <dsp:txXfrm rot="-5400000">
        <a:off x="2291121" y="187325"/>
        <a:ext cx="4021268" cy="958173"/>
      </dsp:txXfrm>
    </dsp:sp>
    <dsp:sp modelId="{A3C2FC30-C445-4BA1-BE28-D703C8B56F20}">
      <dsp:nvSpPr>
        <dsp:cNvPr id="0" name=""/>
        <dsp:cNvSpPr/>
      </dsp:nvSpPr>
      <dsp:spPr>
        <a:xfrm>
          <a:off x="0" y="2759"/>
          <a:ext cx="2291120" cy="1327304"/>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a:t>Joint effort of Ben and Carolyn</a:t>
          </a:r>
        </a:p>
      </dsp:txBody>
      <dsp:txXfrm>
        <a:off x="64794" y="67553"/>
        <a:ext cx="2161532" cy="1197716"/>
      </dsp:txXfrm>
    </dsp:sp>
    <dsp:sp modelId="{A152F78A-11DC-42C2-8912-6C1A16A328D0}">
      <dsp:nvSpPr>
        <dsp:cNvPr id="0" name=""/>
        <dsp:cNvSpPr/>
      </dsp:nvSpPr>
      <dsp:spPr>
        <a:xfrm rot="5400000">
          <a:off x="3796750" y="23529"/>
          <a:ext cx="1061843" cy="4073103"/>
        </a:xfrm>
        <a:prstGeom prst="round2SameRect">
          <a:avLst/>
        </a:prstGeom>
        <a:solidFill>
          <a:schemeClr val="accent2">
            <a:tint val="40000"/>
            <a:alpha val="90000"/>
            <a:hueOff val="3367359"/>
            <a:satOff val="-31116"/>
            <a:lumOff val="-3508"/>
            <a:alphaOff val="0"/>
          </a:schemeClr>
        </a:solidFill>
        <a:ln w="19050" cap="flat" cmpd="sng" algn="ctr">
          <a:solidFill>
            <a:schemeClr val="accent2">
              <a:tint val="40000"/>
              <a:alpha val="90000"/>
              <a:hueOff val="3367359"/>
              <a:satOff val="-31116"/>
              <a:lumOff val="-350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en-US" sz="2000" kern="1200"/>
            <a:t>Looking at viability of matching member needs to dimensions already in FLP</a:t>
          </a:r>
        </a:p>
      </dsp:txBody>
      <dsp:txXfrm rot="-5400000">
        <a:off x="2291121" y="1580994"/>
        <a:ext cx="4021268" cy="958173"/>
      </dsp:txXfrm>
    </dsp:sp>
    <dsp:sp modelId="{6B6BCBF8-EB07-49FA-B996-B46FE22D2D6C}">
      <dsp:nvSpPr>
        <dsp:cNvPr id="0" name=""/>
        <dsp:cNvSpPr/>
      </dsp:nvSpPr>
      <dsp:spPr>
        <a:xfrm>
          <a:off x="0" y="1396429"/>
          <a:ext cx="2291120" cy="1327304"/>
        </a:xfrm>
        <a:prstGeom prst="roundRect">
          <a:avLst/>
        </a:prstGeom>
        <a:solidFill>
          <a:schemeClr val="accent2">
            <a:hueOff val="2147871"/>
            <a:satOff val="-6164"/>
            <a:lumOff val="-987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a:t>Dimension mapping to recent Marketfacts survey in progress</a:t>
          </a:r>
        </a:p>
      </dsp:txBody>
      <dsp:txXfrm>
        <a:off x="64794" y="1461223"/>
        <a:ext cx="2161532" cy="1197716"/>
      </dsp:txXfrm>
    </dsp:sp>
    <dsp:sp modelId="{95299D70-D0F0-4A60-930B-460E484B05EB}">
      <dsp:nvSpPr>
        <dsp:cNvPr id="0" name=""/>
        <dsp:cNvSpPr/>
      </dsp:nvSpPr>
      <dsp:spPr>
        <a:xfrm rot="5400000">
          <a:off x="3796750" y="1417199"/>
          <a:ext cx="1061843" cy="4073103"/>
        </a:xfrm>
        <a:prstGeom prst="round2SameRect">
          <a:avLst/>
        </a:prstGeom>
        <a:solidFill>
          <a:schemeClr val="accent2">
            <a:tint val="40000"/>
            <a:alpha val="90000"/>
            <a:hueOff val="6734718"/>
            <a:satOff val="-62232"/>
            <a:lumOff val="-7015"/>
            <a:alphaOff val="0"/>
          </a:schemeClr>
        </a:solidFill>
        <a:ln w="19050" cap="flat" cmpd="sng" algn="ctr">
          <a:solidFill>
            <a:schemeClr val="accent2">
              <a:tint val="40000"/>
              <a:alpha val="90000"/>
              <a:hueOff val="6734718"/>
              <a:satOff val="-62232"/>
              <a:lumOff val="-701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en-US" sz="2000" kern="1200"/>
            <a:t>Goal to be completed mid to late Q1 – brief questionnaire to be fielded to member companies</a:t>
          </a:r>
        </a:p>
      </dsp:txBody>
      <dsp:txXfrm rot="-5400000">
        <a:off x="2291121" y="2974664"/>
        <a:ext cx="4021268" cy="958173"/>
      </dsp:txXfrm>
    </dsp:sp>
    <dsp:sp modelId="{DD69874A-C287-4496-BF4C-F8B5295C6313}">
      <dsp:nvSpPr>
        <dsp:cNvPr id="0" name=""/>
        <dsp:cNvSpPr/>
      </dsp:nvSpPr>
      <dsp:spPr>
        <a:xfrm>
          <a:off x="0" y="2790098"/>
          <a:ext cx="2291120" cy="1327304"/>
        </a:xfrm>
        <a:prstGeom prst="roundRect">
          <a:avLst/>
        </a:prstGeom>
        <a:solidFill>
          <a:schemeClr val="accent2">
            <a:hueOff val="4295743"/>
            <a:satOff val="-12329"/>
            <a:lumOff val="-1973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a:t>Developing quick survey to field to member companies</a:t>
          </a:r>
        </a:p>
      </dsp:txBody>
      <dsp:txXfrm>
        <a:off x="64794" y="2854892"/>
        <a:ext cx="2161532" cy="1197716"/>
      </dsp:txXfrm>
    </dsp:sp>
    <dsp:sp modelId="{55823E48-C3F8-4192-955C-B3679D272E1D}">
      <dsp:nvSpPr>
        <dsp:cNvPr id="0" name=""/>
        <dsp:cNvSpPr/>
      </dsp:nvSpPr>
      <dsp:spPr>
        <a:xfrm>
          <a:off x="0" y="4183768"/>
          <a:ext cx="2291120" cy="1327304"/>
        </a:xfrm>
        <a:prstGeom prst="roundRect">
          <a:avLst/>
        </a:prstGeom>
        <a:solidFill>
          <a:schemeClr val="accent2">
            <a:hueOff val="6443614"/>
            <a:satOff val="-18493"/>
            <a:lumOff val="-2960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a:t>Analysis of results and next steps to be determined after responses collected</a:t>
          </a:r>
        </a:p>
      </dsp:txBody>
      <dsp:txXfrm>
        <a:off x="64794" y="4248562"/>
        <a:ext cx="2161532" cy="119771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D72112-D764-4A32-9480-2D6867B67D24}">
      <dsp:nvSpPr>
        <dsp:cNvPr id="0" name=""/>
        <dsp:cNvSpPr/>
      </dsp:nvSpPr>
      <dsp:spPr>
        <a:xfrm>
          <a:off x="0" y="2423"/>
          <a:ext cx="2291120" cy="105942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kern="1200"/>
            <a:t>To be added to Engineering Priorities in Q1</a:t>
          </a:r>
        </a:p>
      </dsp:txBody>
      <dsp:txXfrm>
        <a:off x="51717" y="54140"/>
        <a:ext cx="2187686" cy="955986"/>
      </dsp:txXfrm>
    </dsp:sp>
    <dsp:sp modelId="{09466704-8D3C-42CD-BCFB-2E47A417E0DD}">
      <dsp:nvSpPr>
        <dsp:cNvPr id="0" name=""/>
        <dsp:cNvSpPr/>
      </dsp:nvSpPr>
      <dsp:spPr>
        <a:xfrm>
          <a:off x="0" y="1114814"/>
          <a:ext cx="2291120" cy="1059420"/>
        </a:xfrm>
        <a:prstGeom prst="roundRect">
          <a:avLst/>
        </a:prstGeom>
        <a:solidFill>
          <a:schemeClr val="accent2">
            <a:hueOff val="1610903"/>
            <a:satOff val="-4623"/>
            <a:lumOff val="-7402"/>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kern="1200"/>
            <a:t>No anticipated scoring changes – updates should be to reporting only</a:t>
          </a:r>
        </a:p>
      </dsp:txBody>
      <dsp:txXfrm>
        <a:off x="51717" y="1166531"/>
        <a:ext cx="2187686" cy="955986"/>
      </dsp:txXfrm>
    </dsp:sp>
    <dsp:sp modelId="{019CD67F-3CCA-4B65-A8C6-BCF5E4C48D38}">
      <dsp:nvSpPr>
        <dsp:cNvPr id="0" name=""/>
        <dsp:cNvSpPr/>
      </dsp:nvSpPr>
      <dsp:spPr>
        <a:xfrm>
          <a:off x="0" y="2227205"/>
          <a:ext cx="2291120" cy="1059420"/>
        </a:xfrm>
        <a:prstGeom prst="roundRect">
          <a:avLst/>
        </a:prstGeom>
        <a:solidFill>
          <a:schemeClr val="accent2">
            <a:hueOff val="3221807"/>
            <a:satOff val="-9246"/>
            <a:lumOff val="-14805"/>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kern="1200"/>
            <a:t>Upon completion, will work with Marketing to orchestrate relaunch</a:t>
          </a:r>
        </a:p>
      </dsp:txBody>
      <dsp:txXfrm>
        <a:off x="51717" y="2278922"/>
        <a:ext cx="2187686" cy="955986"/>
      </dsp:txXfrm>
    </dsp:sp>
    <dsp:sp modelId="{8ACF918C-01B7-49FD-A3EA-5E09DF9E1498}">
      <dsp:nvSpPr>
        <dsp:cNvPr id="0" name=""/>
        <dsp:cNvSpPr/>
      </dsp:nvSpPr>
      <dsp:spPr>
        <a:xfrm rot="5400000">
          <a:off x="3903904" y="1832755"/>
          <a:ext cx="847536" cy="4073103"/>
        </a:xfrm>
        <a:prstGeom prst="round2SameRect">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a:t>Needs North American validation to determine if viable for a separate assessment</a:t>
          </a:r>
        </a:p>
      </dsp:txBody>
      <dsp:txXfrm rot="-5400000">
        <a:off x="2291121" y="3486912"/>
        <a:ext cx="4031730" cy="764790"/>
      </dsp:txXfrm>
    </dsp:sp>
    <dsp:sp modelId="{040D8350-F94D-4279-88EE-3720BF9450DB}">
      <dsp:nvSpPr>
        <dsp:cNvPr id="0" name=""/>
        <dsp:cNvSpPr/>
      </dsp:nvSpPr>
      <dsp:spPr>
        <a:xfrm>
          <a:off x="0" y="3339597"/>
          <a:ext cx="2291120" cy="1059420"/>
        </a:xfrm>
        <a:prstGeom prst="roundRect">
          <a:avLst/>
        </a:prstGeom>
        <a:solidFill>
          <a:schemeClr val="accent2">
            <a:hueOff val="4832710"/>
            <a:satOff val="-13870"/>
            <a:lumOff val="-22207"/>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kern="1200"/>
            <a:t>Special attention paid to Entrepreneurial Spirit dimension</a:t>
          </a:r>
        </a:p>
      </dsp:txBody>
      <dsp:txXfrm>
        <a:off x="51717" y="3391314"/>
        <a:ext cx="2187686" cy="955986"/>
      </dsp:txXfrm>
    </dsp:sp>
    <dsp:sp modelId="{E725720E-6326-441D-B128-9F3965F5E69D}">
      <dsp:nvSpPr>
        <dsp:cNvPr id="0" name=""/>
        <dsp:cNvSpPr/>
      </dsp:nvSpPr>
      <dsp:spPr>
        <a:xfrm>
          <a:off x="0" y="4451988"/>
          <a:ext cx="2291120" cy="1059420"/>
        </a:xfrm>
        <a:prstGeom prst="roundRect">
          <a:avLst/>
        </a:prstGeom>
        <a:solidFill>
          <a:schemeClr val="accent2">
            <a:hueOff val="6443614"/>
            <a:satOff val="-18493"/>
            <a:lumOff val="-2960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kern="1200"/>
            <a:t>Should allow us to better compete with Culture Index and POP</a:t>
          </a:r>
        </a:p>
      </dsp:txBody>
      <dsp:txXfrm>
        <a:off x="51717" y="4503705"/>
        <a:ext cx="2187686" cy="95598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BA2EA3-AF9A-4C93-868E-88B72F01F49D}">
      <dsp:nvSpPr>
        <dsp:cNvPr id="0" name=""/>
        <dsp:cNvSpPr/>
      </dsp:nvSpPr>
      <dsp:spPr>
        <a:xfrm>
          <a:off x="0" y="2288"/>
          <a:ext cx="6364224" cy="115984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20887A-B4F1-43D1-B487-4EB6CCD22777}">
      <dsp:nvSpPr>
        <dsp:cNvPr id="0" name=""/>
        <dsp:cNvSpPr/>
      </dsp:nvSpPr>
      <dsp:spPr>
        <a:xfrm>
          <a:off x="350852" y="263253"/>
          <a:ext cx="637913" cy="63791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33CF453-7182-44C4-ABB9-2F21D2179600}">
      <dsp:nvSpPr>
        <dsp:cNvPr id="0" name=""/>
        <dsp:cNvSpPr/>
      </dsp:nvSpPr>
      <dsp:spPr>
        <a:xfrm>
          <a:off x="1339618" y="2288"/>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77900">
            <a:lnSpc>
              <a:spcPct val="90000"/>
            </a:lnSpc>
            <a:spcBef>
              <a:spcPct val="0"/>
            </a:spcBef>
            <a:spcAft>
              <a:spcPct val="35000"/>
            </a:spcAft>
            <a:buNone/>
          </a:pPr>
          <a:r>
            <a:rPr lang="en-US" sz="2200" kern="1200"/>
            <a:t>New pricing structure – how is it going?</a:t>
          </a:r>
        </a:p>
      </dsp:txBody>
      <dsp:txXfrm>
        <a:off x="1339618" y="2288"/>
        <a:ext cx="5024605" cy="1159843"/>
      </dsp:txXfrm>
    </dsp:sp>
    <dsp:sp modelId="{031B257D-FAEC-47D9-BD50-7A458201C8D4}">
      <dsp:nvSpPr>
        <dsp:cNvPr id="0" name=""/>
        <dsp:cNvSpPr/>
      </dsp:nvSpPr>
      <dsp:spPr>
        <a:xfrm>
          <a:off x="0" y="1452092"/>
          <a:ext cx="6364224" cy="115984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1B9A192-1730-4834-8533-A2D383454470}">
      <dsp:nvSpPr>
        <dsp:cNvPr id="0" name=""/>
        <dsp:cNvSpPr/>
      </dsp:nvSpPr>
      <dsp:spPr>
        <a:xfrm>
          <a:off x="350852" y="1713057"/>
          <a:ext cx="637913" cy="63791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C4FBDE5-DE0D-4B07-BB3B-ADD0B091BD89}">
      <dsp:nvSpPr>
        <dsp:cNvPr id="0" name=""/>
        <dsp:cNvSpPr/>
      </dsp:nvSpPr>
      <dsp:spPr>
        <a:xfrm>
          <a:off x="1339618" y="1452092"/>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77900">
            <a:lnSpc>
              <a:spcPct val="90000"/>
            </a:lnSpc>
            <a:spcBef>
              <a:spcPct val="0"/>
            </a:spcBef>
            <a:spcAft>
              <a:spcPct val="35000"/>
            </a:spcAft>
            <a:buNone/>
          </a:pPr>
          <a:r>
            <a:rPr lang="en-US" sz="2200" kern="1200"/>
            <a:t>Member feedback</a:t>
          </a:r>
        </a:p>
      </dsp:txBody>
      <dsp:txXfrm>
        <a:off x="1339618" y="1452092"/>
        <a:ext cx="5024605" cy="1159843"/>
      </dsp:txXfrm>
    </dsp:sp>
    <dsp:sp modelId="{C56DAD4A-8AD7-49CD-8718-7EFEB1F52792}">
      <dsp:nvSpPr>
        <dsp:cNvPr id="0" name=""/>
        <dsp:cNvSpPr/>
      </dsp:nvSpPr>
      <dsp:spPr>
        <a:xfrm>
          <a:off x="0" y="2901896"/>
          <a:ext cx="6364224" cy="115984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775BF0-E956-4E23-B16C-E4C6085B2FA7}">
      <dsp:nvSpPr>
        <dsp:cNvPr id="0" name=""/>
        <dsp:cNvSpPr/>
      </dsp:nvSpPr>
      <dsp:spPr>
        <a:xfrm>
          <a:off x="350852" y="3162861"/>
          <a:ext cx="637913" cy="63791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2296297-002E-431B-8BD1-5FFE7ACBD5C0}">
      <dsp:nvSpPr>
        <dsp:cNvPr id="0" name=""/>
        <dsp:cNvSpPr/>
      </dsp:nvSpPr>
      <dsp:spPr>
        <a:xfrm>
          <a:off x="1339618" y="2901896"/>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77900">
            <a:lnSpc>
              <a:spcPct val="90000"/>
            </a:lnSpc>
            <a:spcBef>
              <a:spcPct val="0"/>
            </a:spcBef>
            <a:spcAft>
              <a:spcPct val="35000"/>
            </a:spcAft>
            <a:buNone/>
          </a:pPr>
          <a:r>
            <a:rPr lang="en-US" sz="2200" kern="1200"/>
            <a:t>Suggestions for process improvement</a:t>
          </a:r>
        </a:p>
      </dsp:txBody>
      <dsp:txXfrm>
        <a:off x="1339618" y="2901896"/>
        <a:ext cx="5024605" cy="1159843"/>
      </dsp:txXfrm>
    </dsp:sp>
    <dsp:sp modelId="{E6C96BCE-1333-46E6-8610-AC915DCEF4EC}">
      <dsp:nvSpPr>
        <dsp:cNvPr id="0" name=""/>
        <dsp:cNvSpPr/>
      </dsp:nvSpPr>
      <dsp:spPr>
        <a:xfrm>
          <a:off x="0" y="4351700"/>
          <a:ext cx="6364224" cy="115984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528B6B8-4410-42A4-9A9E-8264D55DAF9F}">
      <dsp:nvSpPr>
        <dsp:cNvPr id="0" name=""/>
        <dsp:cNvSpPr/>
      </dsp:nvSpPr>
      <dsp:spPr>
        <a:xfrm>
          <a:off x="350852" y="4612665"/>
          <a:ext cx="637913" cy="63791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AC31AE6-B0B2-4836-AE9C-4A7C34C3D85F}">
      <dsp:nvSpPr>
        <dsp:cNvPr id="0" name=""/>
        <dsp:cNvSpPr/>
      </dsp:nvSpPr>
      <dsp:spPr>
        <a:xfrm>
          <a:off x="1339618" y="4351700"/>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77900">
            <a:lnSpc>
              <a:spcPct val="90000"/>
            </a:lnSpc>
            <a:spcBef>
              <a:spcPct val="0"/>
            </a:spcBef>
            <a:spcAft>
              <a:spcPct val="35000"/>
            </a:spcAft>
            <a:buNone/>
          </a:pPr>
          <a:r>
            <a:rPr lang="en-US" sz="2200" kern="1200"/>
            <a:t>Other concerns?</a:t>
          </a:r>
        </a:p>
      </dsp:txBody>
      <dsp:txXfrm>
        <a:off x="1339618" y="4351700"/>
        <a:ext cx="5024605" cy="1159843"/>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5FE6A-8295-5750-C246-F92DF651E48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265A0E2-6D9C-39A1-8EF2-EF5897F4A4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EC719FA-864E-3651-DF8E-3A7CF140D40B}"/>
              </a:ext>
            </a:extLst>
          </p:cNvPr>
          <p:cNvSpPr>
            <a:spLocks noGrp="1"/>
          </p:cNvSpPr>
          <p:nvPr>
            <p:ph type="dt" sz="half" idx="10"/>
          </p:nvPr>
        </p:nvSpPr>
        <p:spPr/>
        <p:txBody>
          <a:bodyPr/>
          <a:lstStyle/>
          <a:p>
            <a:fld id="{34CE2E65-1C9C-4B4E-A3FC-48EE43B81CAF}" type="datetimeFigureOut">
              <a:rPr lang="en-US" smtClean="0"/>
              <a:t>1/15/2025</a:t>
            </a:fld>
            <a:endParaRPr lang="en-US"/>
          </a:p>
        </p:txBody>
      </p:sp>
      <p:sp>
        <p:nvSpPr>
          <p:cNvPr id="5" name="Footer Placeholder 4">
            <a:extLst>
              <a:ext uri="{FF2B5EF4-FFF2-40B4-BE49-F238E27FC236}">
                <a16:creationId xmlns:a16="http://schemas.microsoft.com/office/drawing/2014/main" id="{BA586DE2-7C49-9DBE-6C1E-41E9C64FDB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5E7133-C39F-4555-BED4-A56942A1F103}"/>
              </a:ext>
            </a:extLst>
          </p:cNvPr>
          <p:cNvSpPr>
            <a:spLocks noGrp="1"/>
          </p:cNvSpPr>
          <p:nvPr>
            <p:ph type="sldNum" sz="quarter" idx="12"/>
          </p:nvPr>
        </p:nvSpPr>
        <p:spPr/>
        <p:txBody>
          <a:bodyPr/>
          <a:lstStyle/>
          <a:p>
            <a:fld id="{D1641B3B-C340-485A-86E9-66522028BD83}" type="slidenum">
              <a:rPr lang="en-US" smtClean="0"/>
              <a:t>‹#›</a:t>
            </a:fld>
            <a:endParaRPr lang="en-US"/>
          </a:p>
        </p:txBody>
      </p:sp>
    </p:spTree>
    <p:extLst>
      <p:ext uri="{BB962C8B-B14F-4D97-AF65-F5344CB8AC3E}">
        <p14:creationId xmlns:p14="http://schemas.microsoft.com/office/powerpoint/2010/main" val="2184426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9D478-8C6A-A124-92BA-1D22A10142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868DEFA-37D5-E50D-952D-2EFC1E69C5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448838-850E-810A-79D6-9CA63ECD9E31}"/>
              </a:ext>
            </a:extLst>
          </p:cNvPr>
          <p:cNvSpPr>
            <a:spLocks noGrp="1"/>
          </p:cNvSpPr>
          <p:nvPr>
            <p:ph type="dt" sz="half" idx="10"/>
          </p:nvPr>
        </p:nvSpPr>
        <p:spPr/>
        <p:txBody>
          <a:bodyPr/>
          <a:lstStyle/>
          <a:p>
            <a:fld id="{34CE2E65-1C9C-4B4E-A3FC-48EE43B81CAF}" type="datetimeFigureOut">
              <a:rPr lang="en-US" smtClean="0"/>
              <a:t>1/15/2025</a:t>
            </a:fld>
            <a:endParaRPr lang="en-US"/>
          </a:p>
        </p:txBody>
      </p:sp>
      <p:sp>
        <p:nvSpPr>
          <p:cNvPr id="5" name="Footer Placeholder 4">
            <a:extLst>
              <a:ext uri="{FF2B5EF4-FFF2-40B4-BE49-F238E27FC236}">
                <a16:creationId xmlns:a16="http://schemas.microsoft.com/office/drawing/2014/main" id="{E088411F-6FC6-2A20-4B63-197359F5A4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25A6D0-1CAB-54A0-201E-EB85F14FBC21}"/>
              </a:ext>
            </a:extLst>
          </p:cNvPr>
          <p:cNvSpPr>
            <a:spLocks noGrp="1"/>
          </p:cNvSpPr>
          <p:nvPr>
            <p:ph type="sldNum" sz="quarter" idx="12"/>
          </p:nvPr>
        </p:nvSpPr>
        <p:spPr/>
        <p:txBody>
          <a:bodyPr/>
          <a:lstStyle/>
          <a:p>
            <a:fld id="{D1641B3B-C340-485A-86E9-66522028BD83}" type="slidenum">
              <a:rPr lang="en-US" smtClean="0"/>
              <a:t>‹#›</a:t>
            </a:fld>
            <a:endParaRPr lang="en-US"/>
          </a:p>
        </p:txBody>
      </p:sp>
    </p:spTree>
    <p:extLst>
      <p:ext uri="{BB962C8B-B14F-4D97-AF65-F5344CB8AC3E}">
        <p14:creationId xmlns:p14="http://schemas.microsoft.com/office/powerpoint/2010/main" val="24666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C00136-3138-A1D8-B225-E51F1AEAAB7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21B89B4-8B36-A42A-F336-BB2FDCAE50D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2CB764-E36F-DBD7-2A93-503192F8E4BA}"/>
              </a:ext>
            </a:extLst>
          </p:cNvPr>
          <p:cNvSpPr>
            <a:spLocks noGrp="1"/>
          </p:cNvSpPr>
          <p:nvPr>
            <p:ph type="dt" sz="half" idx="10"/>
          </p:nvPr>
        </p:nvSpPr>
        <p:spPr/>
        <p:txBody>
          <a:bodyPr/>
          <a:lstStyle/>
          <a:p>
            <a:fld id="{34CE2E65-1C9C-4B4E-A3FC-48EE43B81CAF}" type="datetimeFigureOut">
              <a:rPr lang="en-US" smtClean="0"/>
              <a:t>1/15/2025</a:t>
            </a:fld>
            <a:endParaRPr lang="en-US"/>
          </a:p>
        </p:txBody>
      </p:sp>
      <p:sp>
        <p:nvSpPr>
          <p:cNvPr id="5" name="Footer Placeholder 4">
            <a:extLst>
              <a:ext uri="{FF2B5EF4-FFF2-40B4-BE49-F238E27FC236}">
                <a16:creationId xmlns:a16="http://schemas.microsoft.com/office/drawing/2014/main" id="{CEC2CDEE-A719-700E-8905-28390016AD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30851F-D220-8B07-18F5-8DD6F027FC7C}"/>
              </a:ext>
            </a:extLst>
          </p:cNvPr>
          <p:cNvSpPr>
            <a:spLocks noGrp="1"/>
          </p:cNvSpPr>
          <p:nvPr>
            <p:ph type="sldNum" sz="quarter" idx="12"/>
          </p:nvPr>
        </p:nvSpPr>
        <p:spPr/>
        <p:txBody>
          <a:bodyPr/>
          <a:lstStyle/>
          <a:p>
            <a:fld id="{D1641B3B-C340-485A-86E9-66522028BD83}" type="slidenum">
              <a:rPr lang="en-US" smtClean="0"/>
              <a:t>‹#›</a:t>
            </a:fld>
            <a:endParaRPr lang="en-US"/>
          </a:p>
        </p:txBody>
      </p:sp>
    </p:spTree>
    <p:extLst>
      <p:ext uri="{BB962C8B-B14F-4D97-AF65-F5344CB8AC3E}">
        <p14:creationId xmlns:p14="http://schemas.microsoft.com/office/powerpoint/2010/main" val="5707810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6-Blue bar-gray backgroun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66"/>
            <a:ext cx="12191999" cy="787609"/>
          </a:xfrm>
          <a:prstGeom prst="rect">
            <a:avLst/>
          </a:prstGeom>
          <a:solidFill>
            <a:srgbClr val="00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F70"/>
              </a:solidFill>
            </a:endParaRPr>
          </a:p>
        </p:txBody>
      </p:sp>
      <p:sp>
        <p:nvSpPr>
          <p:cNvPr id="8" name="Title Placeholder 37"/>
          <p:cNvSpPr>
            <a:spLocks noGrp="1"/>
          </p:cNvSpPr>
          <p:nvPr>
            <p:ph type="title" hasCustomPrompt="1"/>
          </p:nvPr>
        </p:nvSpPr>
        <p:spPr>
          <a:xfrm>
            <a:off x="2" y="0"/>
            <a:ext cx="12191998" cy="890341"/>
          </a:xfrm>
          <a:prstGeom prst="rect">
            <a:avLst/>
          </a:prstGeom>
          <a:noFill/>
        </p:spPr>
        <p:txBody>
          <a:bodyPr vert="horz" wrap="none" lIns="274320" tIns="0" rIns="182880" bIns="0" rtlCol="0" anchor="ctr" anchorCtr="0">
            <a:normAutofit/>
          </a:bodyPr>
          <a:lstStyle>
            <a:lvl1pPr algn="l">
              <a:defRPr sz="3200" b="0">
                <a:solidFill>
                  <a:schemeClr val="bg1"/>
                </a:solidFill>
              </a:defRPr>
            </a:lvl1pPr>
          </a:lstStyle>
          <a:p>
            <a:r>
              <a:rPr lang="en-US" dirty="0"/>
              <a:t>Click to edit slide heading</a:t>
            </a:r>
          </a:p>
        </p:txBody>
      </p:sp>
      <p:sp>
        <p:nvSpPr>
          <p:cNvPr id="5" name="Slide Number Placeholder 2"/>
          <p:cNvSpPr>
            <a:spLocks noGrp="1"/>
          </p:cNvSpPr>
          <p:nvPr>
            <p:ph type="sldNum" sz="quarter" idx="4294967295"/>
          </p:nvPr>
        </p:nvSpPr>
        <p:spPr>
          <a:xfrm>
            <a:off x="192741" y="6412994"/>
            <a:ext cx="443753" cy="365125"/>
          </a:xfrm>
          <a:prstGeom prst="rect">
            <a:avLst/>
          </a:prstGeom>
        </p:spPr>
        <p:txBody>
          <a:bodyPr/>
          <a:lstStyle/>
          <a:p>
            <a:fld id="{FA06F0F5-DF6A-4E0E-AC03-6B0D0B0A1300}" type="slidenum">
              <a:rPr lang="en-US" sz="900" smtClean="0"/>
              <a:pPr/>
              <a:t>‹#›</a:t>
            </a:fld>
            <a:endParaRPr lang="en-US" sz="900" dirty="0"/>
          </a:p>
        </p:txBody>
      </p:sp>
      <p:sp>
        <p:nvSpPr>
          <p:cNvPr id="6" name="Text Placeholder 9"/>
          <p:cNvSpPr>
            <a:spLocks noGrp="1"/>
          </p:cNvSpPr>
          <p:nvPr>
            <p:ph type="body" sz="quarter" idx="14"/>
          </p:nvPr>
        </p:nvSpPr>
        <p:spPr>
          <a:xfrm>
            <a:off x="417448" y="5980090"/>
            <a:ext cx="5346858" cy="658368"/>
          </a:xfrm>
          <a:prstGeom prst="rect">
            <a:avLst/>
          </a:prstGeom>
          <a:ln>
            <a:noFill/>
          </a:ln>
        </p:spPr>
        <p:txBody>
          <a:bodyPr anchor="b"/>
          <a:lstStyle>
            <a:lvl1pPr>
              <a:lnSpc>
                <a:spcPct val="100000"/>
              </a:lnSpc>
              <a:spcAft>
                <a:spcPts val="0"/>
              </a:spcAft>
              <a:defRPr sz="800"/>
            </a:lvl1pPr>
          </a:lstStyle>
          <a:p>
            <a:pPr lvl="0"/>
            <a:r>
              <a:rPr lang="en-US" dirty="0"/>
              <a:t>Edit Master text styles</a:t>
            </a:r>
          </a:p>
        </p:txBody>
      </p:sp>
    </p:spTree>
    <p:extLst>
      <p:ext uri="{BB962C8B-B14F-4D97-AF65-F5344CB8AC3E}">
        <p14:creationId xmlns:p14="http://schemas.microsoft.com/office/powerpoint/2010/main" val="1792354880"/>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1045B-4BFF-67E4-DACF-0A0991CB17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F223FD-715C-1809-C5B7-1DBCCCAE19B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BF8B05-8CFC-35D6-D3DC-521EBA82357F}"/>
              </a:ext>
            </a:extLst>
          </p:cNvPr>
          <p:cNvSpPr>
            <a:spLocks noGrp="1"/>
          </p:cNvSpPr>
          <p:nvPr>
            <p:ph type="dt" sz="half" idx="10"/>
          </p:nvPr>
        </p:nvSpPr>
        <p:spPr/>
        <p:txBody>
          <a:bodyPr/>
          <a:lstStyle/>
          <a:p>
            <a:fld id="{34CE2E65-1C9C-4B4E-A3FC-48EE43B81CAF}" type="datetimeFigureOut">
              <a:rPr lang="en-US" smtClean="0"/>
              <a:t>1/15/2025</a:t>
            </a:fld>
            <a:endParaRPr lang="en-US"/>
          </a:p>
        </p:txBody>
      </p:sp>
      <p:sp>
        <p:nvSpPr>
          <p:cNvPr id="5" name="Footer Placeholder 4">
            <a:extLst>
              <a:ext uri="{FF2B5EF4-FFF2-40B4-BE49-F238E27FC236}">
                <a16:creationId xmlns:a16="http://schemas.microsoft.com/office/drawing/2014/main" id="{FB6A6C95-B2B0-F244-02AF-D2669F5186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347910-5B74-3A23-0F86-E70B2FCA62F7}"/>
              </a:ext>
            </a:extLst>
          </p:cNvPr>
          <p:cNvSpPr>
            <a:spLocks noGrp="1"/>
          </p:cNvSpPr>
          <p:nvPr>
            <p:ph type="sldNum" sz="quarter" idx="12"/>
          </p:nvPr>
        </p:nvSpPr>
        <p:spPr/>
        <p:txBody>
          <a:bodyPr/>
          <a:lstStyle/>
          <a:p>
            <a:fld id="{D1641B3B-C340-485A-86E9-66522028BD83}" type="slidenum">
              <a:rPr lang="en-US" smtClean="0"/>
              <a:t>‹#›</a:t>
            </a:fld>
            <a:endParaRPr lang="en-US"/>
          </a:p>
        </p:txBody>
      </p:sp>
    </p:spTree>
    <p:extLst>
      <p:ext uri="{BB962C8B-B14F-4D97-AF65-F5344CB8AC3E}">
        <p14:creationId xmlns:p14="http://schemas.microsoft.com/office/powerpoint/2010/main" val="376496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82679-F08E-AA61-3447-0D98BB044A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47F2784-959E-FC42-F7F7-65498DB86E9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8846F2-8EC1-E464-FA3F-CF8D2B3683CB}"/>
              </a:ext>
            </a:extLst>
          </p:cNvPr>
          <p:cNvSpPr>
            <a:spLocks noGrp="1"/>
          </p:cNvSpPr>
          <p:nvPr>
            <p:ph type="dt" sz="half" idx="10"/>
          </p:nvPr>
        </p:nvSpPr>
        <p:spPr/>
        <p:txBody>
          <a:bodyPr/>
          <a:lstStyle/>
          <a:p>
            <a:fld id="{34CE2E65-1C9C-4B4E-A3FC-48EE43B81CAF}" type="datetimeFigureOut">
              <a:rPr lang="en-US" smtClean="0"/>
              <a:t>1/15/2025</a:t>
            </a:fld>
            <a:endParaRPr lang="en-US"/>
          </a:p>
        </p:txBody>
      </p:sp>
      <p:sp>
        <p:nvSpPr>
          <p:cNvPr id="5" name="Footer Placeholder 4">
            <a:extLst>
              <a:ext uri="{FF2B5EF4-FFF2-40B4-BE49-F238E27FC236}">
                <a16:creationId xmlns:a16="http://schemas.microsoft.com/office/drawing/2014/main" id="{7E2173F6-3AAC-16BD-E7A3-7F2B1F606F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091F9E-D9B8-D58F-002E-10BD882F8E88}"/>
              </a:ext>
            </a:extLst>
          </p:cNvPr>
          <p:cNvSpPr>
            <a:spLocks noGrp="1"/>
          </p:cNvSpPr>
          <p:nvPr>
            <p:ph type="sldNum" sz="quarter" idx="12"/>
          </p:nvPr>
        </p:nvSpPr>
        <p:spPr/>
        <p:txBody>
          <a:bodyPr/>
          <a:lstStyle/>
          <a:p>
            <a:fld id="{D1641B3B-C340-485A-86E9-66522028BD83}" type="slidenum">
              <a:rPr lang="en-US" smtClean="0"/>
              <a:t>‹#›</a:t>
            </a:fld>
            <a:endParaRPr lang="en-US"/>
          </a:p>
        </p:txBody>
      </p:sp>
    </p:spTree>
    <p:extLst>
      <p:ext uri="{BB962C8B-B14F-4D97-AF65-F5344CB8AC3E}">
        <p14:creationId xmlns:p14="http://schemas.microsoft.com/office/powerpoint/2010/main" val="1518306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52A1C-5B32-B3CC-6F58-161AD0A4D5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11928C-AD07-614E-D684-233FD404B2A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225D4F9-6AE7-A401-5453-484678AA39B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2893BA2-FB30-480C-17DF-7B6C185E99DE}"/>
              </a:ext>
            </a:extLst>
          </p:cNvPr>
          <p:cNvSpPr>
            <a:spLocks noGrp="1"/>
          </p:cNvSpPr>
          <p:nvPr>
            <p:ph type="dt" sz="half" idx="10"/>
          </p:nvPr>
        </p:nvSpPr>
        <p:spPr/>
        <p:txBody>
          <a:bodyPr/>
          <a:lstStyle/>
          <a:p>
            <a:fld id="{34CE2E65-1C9C-4B4E-A3FC-48EE43B81CAF}" type="datetimeFigureOut">
              <a:rPr lang="en-US" smtClean="0"/>
              <a:t>1/15/2025</a:t>
            </a:fld>
            <a:endParaRPr lang="en-US"/>
          </a:p>
        </p:txBody>
      </p:sp>
      <p:sp>
        <p:nvSpPr>
          <p:cNvPr id="6" name="Footer Placeholder 5">
            <a:extLst>
              <a:ext uri="{FF2B5EF4-FFF2-40B4-BE49-F238E27FC236}">
                <a16:creationId xmlns:a16="http://schemas.microsoft.com/office/drawing/2014/main" id="{B325F22B-41EC-224F-4F61-AAD5E2C524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3718E5-3274-28CF-CDD5-25895EAE6C1E}"/>
              </a:ext>
            </a:extLst>
          </p:cNvPr>
          <p:cNvSpPr>
            <a:spLocks noGrp="1"/>
          </p:cNvSpPr>
          <p:nvPr>
            <p:ph type="sldNum" sz="quarter" idx="12"/>
          </p:nvPr>
        </p:nvSpPr>
        <p:spPr/>
        <p:txBody>
          <a:bodyPr/>
          <a:lstStyle/>
          <a:p>
            <a:fld id="{D1641B3B-C340-485A-86E9-66522028BD83}" type="slidenum">
              <a:rPr lang="en-US" smtClean="0"/>
              <a:t>‹#›</a:t>
            </a:fld>
            <a:endParaRPr lang="en-US"/>
          </a:p>
        </p:txBody>
      </p:sp>
    </p:spTree>
    <p:extLst>
      <p:ext uri="{BB962C8B-B14F-4D97-AF65-F5344CB8AC3E}">
        <p14:creationId xmlns:p14="http://schemas.microsoft.com/office/powerpoint/2010/main" val="151179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D4499-967D-9D06-5D77-60981DA626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9A33363-1AAB-137B-328B-ADA1E19556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36497D9-9857-AE6F-565B-1F5B2D6ED1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F2689D6-9331-3BB7-31C9-DA0E424D6E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36B57D3-631C-02AD-F9A6-711892197DB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AA3AF16-55ED-8678-7660-B8D5D7A5E909}"/>
              </a:ext>
            </a:extLst>
          </p:cNvPr>
          <p:cNvSpPr>
            <a:spLocks noGrp="1"/>
          </p:cNvSpPr>
          <p:nvPr>
            <p:ph type="dt" sz="half" idx="10"/>
          </p:nvPr>
        </p:nvSpPr>
        <p:spPr/>
        <p:txBody>
          <a:bodyPr/>
          <a:lstStyle/>
          <a:p>
            <a:fld id="{34CE2E65-1C9C-4B4E-A3FC-48EE43B81CAF}" type="datetimeFigureOut">
              <a:rPr lang="en-US" smtClean="0"/>
              <a:t>1/15/2025</a:t>
            </a:fld>
            <a:endParaRPr lang="en-US"/>
          </a:p>
        </p:txBody>
      </p:sp>
      <p:sp>
        <p:nvSpPr>
          <p:cNvPr id="8" name="Footer Placeholder 7">
            <a:extLst>
              <a:ext uri="{FF2B5EF4-FFF2-40B4-BE49-F238E27FC236}">
                <a16:creationId xmlns:a16="http://schemas.microsoft.com/office/drawing/2014/main" id="{95E0520A-15F0-67B9-178B-22C9565EC9A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AFE9F7E-4DBE-50D7-C6ED-8A457C969FDD}"/>
              </a:ext>
            </a:extLst>
          </p:cNvPr>
          <p:cNvSpPr>
            <a:spLocks noGrp="1"/>
          </p:cNvSpPr>
          <p:nvPr>
            <p:ph type="sldNum" sz="quarter" idx="12"/>
          </p:nvPr>
        </p:nvSpPr>
        <p:spPr/>
        <p:txBody>
          <a:bodyPr/>
          <a:lstStyle/>
          <a:p>
            <a:fld id="{D1641B3B-C340-485A-86E9-66522028BD83}" type="slidenum">
              <a:rPr lang="en-US" smtClean="0"/>
              <a:t>‹#›</a:t>
            </a:fld>
            <a:endParaRPr lang="en-US"/>
          </a:p>
        </p:txBody>
      </p:sp>
    </p:spTree>
    <p:extLst>
      <p:ext uri="{BB962C8B-B14F-4D97-AF65-F5344CB8AC3E}">
        <p14:creationId xmlns:p14="http://schemas.microsoft.com/office/powerpoint/2010/main" val="783647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8306E-DC23-B21B-6515-84CCE3ABB11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367E4A-5148-48ED-248B-2A971AC9D4C1}"/>
              </a:ext>
            </a:extLst>
          </p:cNvPr>
          <p:cNvSpPr>
            <a:spLocks noGrp="1"/>
          </p:cNvSpPr>
          <p:nvPr>
            <p:ph type="dt" sz="half" idx="10"/>
          </p:nvPr>
        </p:nvSpPr>
        <p:spPr/>
        <p:txBody>
          <a:bodyPr/>
          <a:lstStyle/>
          <a:p>
            <a:fld id="{34CE2E65-1C9C-4B4E-A3FC-48EE43B81CAF}" type="datetimeFigureOut">
              <a:rPr lang="en-US" smtClean="0"/>
              <a:t>1/15/2025</a:t>
            </a:fld>
            <a:endParaRPr lang="en-US"/>
          </a:p>
        </p:txBody>
      </p:sp>
      <p:sp>
        <p:nvSpPr>
          <p:cNvPr id="4" name="Footer Placeholder 3">
            <a:extLst>
              <a:ext uri="{FF2B5EF4-FFF2-40B4-BE49-F238E27FC236}">
                <a16:creationId xmlns:a16="http://schemas.microsoft.com/office/drawing/2014/main" id="{46A9E5F1-FD32-1E74-0A34-DD0DB1A68E8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56A0607-CD62-72CE-9D2B-5CBC121E62E3}"/>
              </a:ext>
            </a:extLst>
          </p:cNvPr>
          <p:cNvSpPr>
            <a:spLocks noGrp="1"/>
          </p:cNvSpPr>
          <p:nvPr>
            <p:ph type="sldNum" sz="quarter" idx="12"/>
          </p:nvPr>
        </p:nvSpPr>
        <p:spPr/>
        <p:txBody>
          <a:bodyPr/>
          <a:lstStyle/>
          <a:p>
            <a:fld id="{D1641B3B-C340-485A-86E9-66522028BD83}" type="slidenum">
              <a:rPr lang="en-US" smtClean="0"/>
              <a:t>‹#›</a:t>
            </a:fld>
            <a:endParaRPr lang="en-US"/>
          </a:p>
        </p:txBody>
      </p:sp>
    </p:spTree>
    <p:extLst>
      <p:ext uri="{BB962C8B-B14F-4D97-AF65-F5344CB8AC3E}">
        <p14:creationId xmlns:p14="http://schemas.microsoft.com/office/powerpoint/2010/main" val="802249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539B51-9633-5C45-4D66-2EAE7052645C}"/>
              </a:ext>
            </a:extLst>
          </p:cNvPr>
          <p:cNvSpPr>
            <a:spLocks noGrp="1"/>
          </p:cNvSpPr>
          <p:nvPr>
            <p:ph type="dt" sz="half" idx="10"/>
          </p:nvPr>
        </p:nvSpPr>
        <p:spPr/>
        <p:txBody>
          <a:bodyPr/>
          <a:lstStyle/>
          <a:p>
            <a:fld id="{34CE2E65-1C9C-4B4E-A3FC-48EE43B81CAF}" type="datetimeFigureOut">
              <a:rPr lang="en-US" smtClean="0"/>
              <a:t>1/15/2025</a:t>
            </a:fld>
            <a:endParaRPr lang="en-US"/>
          </a:p>
        </p:txBody>
      </p:sp>
      <p:sp>
        <p:nvSpPr>
          <p:cNvPr id="3" name="Footer Placeholder 2">
            <a:extLst>
              <a:ext uri="{FF2B5EF4-FFF2-40B4-BE49-F238E27FC236}">
                <a16:creationId xmlns:a16="http://schemas.microsoft.com/office/drawing/2014/main" id="{C6AA4EE3-ADBA-E929-40DE-A88CDA07CE0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FD79B40-151D-2D80-BC3B-B5536FA82756}"/>
              </a:ext>
            </a:extLst>
          </p:cNvPr>
          <p:cNvSpPr>
            <a:spLocks noGrp="1"/>
          </p:cNvSpPr>
          <p:nvPr>
            <p:ph type="sldNum" sz="quarter" idx="12"/>
          </p:nvPr>
        </p:nvSpPr>
        <p:spPr/>
        <p:txBody>
          <a:bodyPr/>
          <a:lstStyle/>
          <a:p>
            <a:fld id="{D1641B3B-C340-485A-86E9-66522028BD83}" type="slidenum">
              <a:rPr lang="en-US" smtClean="0"/>
              <a:t>‹#›</a:t>
            </a:fld>
            <a:endParaRPr lang="en-US"/>
          </a:p>
        </p:txBody>
      </p:sp>
    </p:spTree>
    <p:extLst>
      <p:ext uri="{BB962C8B-B14F-4D97-AF65-F5344CB8AC3E}">
        <p14:creationId xmlns:p14="http://schemas.microsoft.com/office/powerpoint/2010/main" val="2893307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4CA14-232E-7D16-5F71-55FEF4C629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81E92A-F9A1-43FF-17D4-33B71721B2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C2BDED1-C225-077D-C159-8C9F3D550B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42A976-451B-3D6D-AD3F-E4D444C3CA5B}"/>
              </a:ext>
            </a:extLst>
          </p:cNvPr>
          <p:cNvSpPr>
            <a:spLocks noGrp="1"/>
          </p:cNvSpPr>
          <p:nvPr>
            <p:ph type="dt" sz="half" idx="10"/>
          </p:nvPr>
        </p:nvSpPr>
        <p:spPr/>
        <p:txBody>
          <a:bodyPr/>
          <a:lstStyle/>
          <a:p>
            <a:fld id="{34CE2E65-1C9C-4B4E-A3FC-48EE43B81CAF}" type="datetimeFigureOut">
              <a:rPr lang="en-US" smtClean="0"/>
              <a:t>1/15/2025</a:t>
            </a:fld>
            <a:endParaRPr lang="en-US"/>
          </a:p>
        </p:txBody>
      </p:sp>
      <p:sp>
        <p:nvSpPr>
          <p:cNvPr id="6" name="Footer Placeholder 5">
            <a:extLst>
              <a:ext uri="{FF2B5EF4-FFF2-40B4-BE49-F238E27FC236}">
                <a16:creationId xmlns:a16="http://schemas.microsoft.com/office/drawing/2014/main" id="{BF1066EC-1DB6-1FE8-1B7C-8B20C1B663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147D6E-EDDE-CB74-4E28-524F9D359519}"/>
              </a:ext>
            </a:extLst>
          </p:cNvPr>
          <p:cNvSpPr>
            <a:spLocks noGrp="1"/>
          </p:cNvSpPr>
          <p:nvPr>
            <p:ph type="sldNum" sz="quarter" idx="12"/>
          </p:nvPr>
        </p:nvSpPr>
        <p:spPr/>
        <p:txBody>
          <a:bodyPr/>
          <a:lstStyle/>
          <a:p>
            <a:fld id="{D1641B3B-C340-485A-86E9-66522028BD83}" type="slidenum">
              <a:rPr lang="en-US" smtClean="0"/>
              <a:t>‹#›</a:t>
            </a:fld>
            <a:endParaRPr lang="en-US"/>
          </a:p>
        </p:txBody>
      </p:sp>
    </p:spTree>
    <p:extLst>
      <p:ext uri="{BB962C8B-B14F-4D97-AF65-F5344CB8AC3E}">
        <p14:creationId xmlns:p14="http://schemas.microsoft.com/office/powerpoint/2010/main" val="1463923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1C838-D197-57A5-BC20-F1F2B6F15F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1FD2264-D088-E731-827A-A1B986D30D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F977218-CBAD-2A6C-C75F-5C4B7E6AF6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3E0F92-B7A9-63F1-E3AF-372A7B40F585}"/>
              </a:ext>
            </a:extLst>
          </p:cNvPr>
          <p:cNvSpPr>
            <a:spLocks noGrp="1"/>
          </p:cNvSpPr>
          <p:nvPr>
            <p:ph type="dt" sz="half" idx="10"/>
          </p:nvPr>
        </p:nvSpPr>
        <p:spPr/>
        <p:txBody>
          <a:bodyPr/>
          <a:lstStyle/>
          <a:p>
            <a:fld id="{34CE2E65-1C9C-4B4E-A3FC-48EE43B81CAF}" type="datetimeFigureOut">
              <a:rPr lang="en-US" smtClean="0"/>
              <a:t>1/15/2025</a:t>
            </a:fld>
            <a:endParaRPr lang="en-US"/>
          </a:p>
        </p:txBody>
      </p:sp>
      <p:sp>
        <p:nvSpPr>
          <p:cNvPr id="6" name="Footer Placeholder 5">
            <a:extLst>
              <a:ext uri="{FF2B5EF4-FFF2-40B4-BE49-F238E27FC236}">
                <a16:creationId xmlns:a16="http://schemas.microsoft.com/office/drawing/2014/main" id="{510BF350-CDAF-36C6-AA69-0E957007EE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26B405-2D6F-88E7-07E6-389BAC75BC6B}"/>
              </a:ext>
            </a:extLst>
          </p:cNvPr>
          <p:cNvSpPr>
            <a:spLocks noGrp="1"/>
          </p:cNvSpPr>
          <p:nvPr>
            <p:ph type="sldNum" sz="quarter" idx="12"/>
          </p:nvPr>
        </p:nvSpPr>
        <p:spPr/>
        <p:txBody>
          <a:bodyPr/>
          <a:lstStyle/>
          <a:p>
            <a:fld id="{D1641B3B-C340-485A-86E9-66522028BD83}" type="slidenum">
              <a:rPr lang="en-US" smtClean="0"/>
              <a:t>‹#›</a:t>
            </a:fld>
            <a:endParaRPr lang="en-US"/>
          </a:p>
        </p:txBody>
      </p:sp>
    </p:spTree>
    <p:extLst>
      <p:ext uri="{BB962C8B-B14F-4D97-AF65-F5344CB8AC3E}">
        <p14:creationId xmlns:p14="http://schemas.microsoft.com/office/powerpoint/2010/main" val="2946782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72A3E3-1052-4DC7-4879-93E3ED3BC1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B0322C-D919-3110-DD18-D27430609C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C8ECA9-A9BC-7401-2320-400A0B8F99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4CE2E65-1C9C-4B4E-A3FC-48EE43B81CAF}" type="datetimeFigureOut">
              <a:rPr lang="en-US" smtClean="0"/>
              <a:t>1/15/2025</a:t>
            </a:fld>
            <a:endParaRPr lang="en-US"/>
          </a:p>
        </p:txBody>
      </p:sp>
      <p:sp>
        <p:nvSpPr>
          <p:cNvPr id="5" name="Footer Placeholder 4">
            <a:extLst>
              <a:ext uri="{FF2B5EF4-FFF2-40B4-BE49-F238E27FC236}">
                <a16:creationId xmlns:a16="http://schemas.microsoft.com/office/drawing/2014/main" id="{D80BC731-AADB-6DF0-B843-87CF6EBE67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1C18E312-A6D5-81DD-42A8-6E3FA6F4AD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1641B3B-C340-485A-86E9-66522028BD83}" type="slidenum">
              <a:rPr lang="en-US" smtClean="0"/>
              <a:t>‹#›</a:t>
            </a:fld>
            <a:endParaRPr lang="en-US"/>
          </a:p>
        </p:txBody>
      </p:sp>
    </p:spTree>
    <p:extLst>
      <p:ext uri="{BB962C8B-B14F-4D97-AF65-F5344CB8AC3E}">
        <p14:creationId xmlns:p14="http://schemas.microsoft.com/office/powerpoint/2010/main" val="10942965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microsoft.com/office/2018/10/relationships/comments" Target="../comments/modernComment_102_F4222A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DB2CB8-332F-36E1-D98B-08160C8B88E2}"/>
              </a:ext>
            </a:extLst>
          </p:cNvPr>
          <p:cNvSpPr>
            <a:spLocks noGrp="1"/>
          </p:cNvSpPr>
          <p:nvPr>
            <p:ph type="ctrTitle"/>
          </p:nvPr>
        </p:nvSpPr>
        <p:spPr>
          <a:xfrm>
            <a:off x="6590662" y="4267832"/>
            <a:ext cx="4805996" cy="1297115"/>
          </a:xfrm>
        </p:spPr>
        <p:txBody>
          <a:bodyPr anchor="t">
            <a:normAutofit/>
          </a:bodyPr>
          <a:lstStyle/>
          <a:p>
            <a:pPr algn="l"/>
            <a:r>
              <a:rPr lang="en-US" sz="4000">
                <a:solidFill>
                  <a:schemeClr val="tx2"/>
                </a:solidFill>
              </a:rPr>
              <a:t>Sales Meeting</a:t>
            </a:r>
          </a:p>
        </p:txBody>
      </p:sp>
      <p:sp>
        <p:nvSpPr>
          <p:cNvPr id="3" name="Subtitle 2">
            <a:extLst>
              <a:ext uri="{FF2B5EF4-FFF2-40B4-BE49-F238E27FC236}">
                <a16:creationId xmlns:a16="http://schemas.microsoft.com/office/drawing/2014/main" id="{A8EC00B0-F650-2675-6631-EE3C1EA26BC7}"/>
              </a:ext>
            </a:extLst>
          </p:cNvPr>
          <p:cNvSpPr>
            <a:spLocks noGrp="1"/>
          </p:cNvSpPr>
          <p:nvPr>
            <p:ph type="subTitle" idx="1"/>
          </p:nvPr>
        </p:nvSpPr>
        <p:spPr>
          <a:xfrm>
            <a:off x="6590966" y="3428999"/>
            <a:ext cx="4805691" cy="838831"/>
          </a:xfrm>
        </p:spPr>
        <p:txBody>
          <a:bodyPr anchor="b">
            <a:normAutofit/>
          </a:bodyPr>
          <a:lstStyle/>
          <a:p>
            <a:pPr algn="l"/>
            <a:r>
              <a:rPr lang="en-US" sz="2000">
                <a:solidFill>
                  <a:schemeClr val="tx2"/>
                </a:solidFill>
              </a:rPr>
              <a:t>Field Assessments</a:t>
            </a:r>
          </a:p>
          <a:p>
            <a:pPr algn="l"/>
            <a:r>
              <a:rPr lang="en-US" sz="2000">
                <a:solidFill>
                  <a:schemeClr val="tx2"/>
                </a:solidFill>
              </a:rPr>
              <a:t>1.15.2025</a:t>
            </a:r>
          </a:p>
        </p:txBody>
      </p:sp>
      <p:pic>
        <p:nvPicPr>
          <p:cNvPr id="7" name="Graphic 6" descr="Handshake">
            <a:extLst>
              <a:ext uri="{FF2B5EF4-FFF2-40B4-BE49-F238E27FC236}">
                <a16:creationId xmlns:a16="http://schemas.microsoft.com/office/drawing/2014/main" id="{B8F4C882-9A72-52E0-4D11-4A3D4121639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4"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7812437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C4F8FA6-D6F8-3163-A642-A4A3C9E505AA}"/>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6BB3120-20B6-FC2D-4F16-28DDA0AB1B39}"/>
              </a:ext>
            </a:extLst>
          </p:cNvPr>
          <p:cNvSpPr>
            <a:spLocks noGrp="1"/>
          </p:cNvSpPr>
          <p:nvPr>
            <p:ph type="title"/>
          </p:nvPr>
        </p:nvSpPr>
        <p:spPr>
          <a:xfrm>
            <a:off x="621792" y="1161288"/>
            <a:ext cx="3602736" cy="4526280"/>
          </a:xfrm>
        </p:spPr>
        <p:txBody>
          <a:bodyPr>
            <a:normAutofit/>
          </a:bodyPr>
          <a:lstStyle/>
          <a:p>
            <a:r>
              <a:rPr lang="en-US" sz="4000"/>
              <a:t>PSP Update Project</a:t>
            </a: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DBE6CF8C-6EF0-BC31-12CB-18DBA645BC45}"/>
              </a:ext>
            </a:extLst>
          </p:cNvPr>
          <p:cNvGraphicFramePr>
            <a:graphicFrameLocks noGrp="1"/>
          </p:cNvGraphicFramePr>
          <p:nvPr>
            <p:ph idx="1"/>
            <p:extLst>
              <p:ext uri="{D42A27DB-BD31-4B8C-83A1-F6EECF244321}">
                <p14:modId xmlns:p14="http://schemas.microsoft.com/office/powerpoint/2010/main" val="1863069747"/>
              </p:ext>
            </p:extLst>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6412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Freeform: Shape 12">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Freeform: Shape 14">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4C6342A9-05D1-9E3C-6F24-36E0E2E93C6A}"/>
              </a:ext>
            </a:extLst>
          </p:cNvPr>
          <p:cNvSpPr>
            <a:spLocks noGrp="1"/>
          </p:cNvSpPr>
          <p:nvPr>
            <p:ph type="title"/>
          </p:nvPr>
        </p:nvSpPr>
        <p:spPr>
          <a:xfrm>
            <a:off x="621792" y="1161288"/>
            <a:ext cx="3602736" cy="4526280"/>
          </a:xfrm>
        </p:spPr>
        <p:txBody>
          <a:bodyPr>
            <a:normAutofit/>
          </a:bodyPr>
          <a:lstStyle/>
          <a:p>
            <a:r>
              <a:rPr lang="en-US" sz="4000"/>
              <a:t>Pricing Feedback and Discussion</a:t>
            </a:r>
          </a:p>
        </p:txBody>
      </p:sp>
      <p:sp>
        <p:nvSpPr>
          <p:cNvPr id="17" name="Rectangle 16">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7" name="Content Placeholder 4">
            <a:extLst>
              <a:ext uri="{FF2B5EF4-FFF2-40B4-BE49-F238E27FC236}">
                <a16:creationId xmlns:a16="http://schemas.microsoft.com/office/drawing/2014/main" id="{2E7F44A4-2FBF-59DF-E4D1-A13741B689EC}"/>
              </a:ext>
            </a:extLst>
          </p:cNvPr>
          <p:cNvGraphicFramePr>
            <a:graphicFrameLocks noGrp="1"/>
          </p:cNvGraphicFramePr>
          <p:nvPr>
            <p:ph idx="1"/>
            <p:extLst>
              <p:ext uri="{D42A27DB-BD31-4B8C-83A1-F6EECF244321}">
                <p14:modId xmlns:p14="http://schemas.microsoft.com/office/powerpoint/2010/main" val="948001220"/>
              </p:ext>
            </p:extLst>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5397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679B5F-8C95-68BE-7E95-B4DE90C3C75B}"/>
              </a:ext>
            </a:extLst>
          </p:cNvPr>
          <p:cNvSpPr>
            <a:spLocks noGrp="1"/>
          </p:cNvSpPr>
          <p:nvPr>
            <p:ph type="title"/>
          </p:nvPr>
        </p:nvSpPr>
        <p:spPr>
          <a:xfrm>
            <a:off x="686834" y="1153572"/>
            <a:ext cx="3200400" cy="4461163"/>
          </a:xfrm>
        </p:spPr>
        <p:txBody>
          <a:bodyPr>
            <a:normAutofit/>
          </a:bodyPr>
          <a:lstStyle/>
          <a:p>
            <a:r>
              <a:rPr lang="en-US">
                <a:solidFill>
                  <a:srgbClr val="FFFFFF"/>
                </a:solidFill>
              </a:rPr>
              <a:t>Q&amp;A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32FBF85-6CD4-2EC3-5672-6BE7706AB9A7}"/>
              </a:ext>
            </a:extLst>
          </p:cNvPr>
          <p:cNvSpPr>
            <a:spLocks noGrp="1"/>
          </p:cNvSpPr>
          <p:nvPr>
            <p:ph idx="1"/>
          </p:nvPr>
        </p:nvSpPr>
        <p:spPr>
          <a:xfrm>
            <a:off x="4447308" y="591344"/>
            <a:ext cx="6906491" cy="5585619"/>
          </a:xfrm>
        </p:spPr>
        <p:txBody>
          <a:bodyPr anchor="ctr">
            <a:normAutofit/>
          </a:bodyPr>
          <a:lstStyle/>
          <a:p>
            <a:r>
              <a:rPr lang="en-US" sz="2000" dirty="0"/>
              <a:t>Submitted questions:</a:t>
            </a:r>
          </a:p>
          <a:p>
            <a:r>
              <a:rPr lang="en-US" sz="2000" dirty="0">
                <a:effectLst/>
                <a:latin typeface="Aptos" panose="020B0004020202020204" pitchFamily="34" charset="0"/>
                <a:ea typeface="Times New Roman" panose="02020603050405020304" pitchFamily="18" charset="0"/>
                <a:cs typeface="Times New Roman" panose="02020603050405020304" pitchFamily="18" charset="0"/>
              </a:rPr>
              <a:t>Student and Non student issue – is there something we can change on the reports to make it less confusing for those that were used to CP having two versions (where it becomes biggest issue is when lack of financial experience prints out with students – can we just suppress that?, other ideas?)</a:t>
            </a:r>
            <a:endParaRPr lang="en-US" sz="2000" dirty="0">
              <a:latin typeface="Aptos" panose="020B0004020202020204" pitchFamily="34" charset="0"/>
              <a:ea typeface="Times New Roman" panose="02020603050405020304" pitchFamily="18" charset="0"/>
              <a:cs typeface="Times New Roman" panose="02020603050405020304" pitchFamily="18" charset="0"/>
            </a:endParaRPr>
          </a:p>
          <a:p>
            <a:r>
              <a:rPr lang="en-US" sz="2000" dirty="0">
                <a:effectLst/>
                <a:latin typeface="Aptos" panose="020B0004020202020204" pitchFamily="34" charset="0"/>
                <a:ea typeface="Times New Roman" panose="02020603050405020304" pitchFamily="18" charset="0"/>
                <a:cs typeface="Times New Roman" panose="02020603050405020304" pitchFamily="18" charset="0"/>
              </a:rPr>
              <a:t>Not sure if it’s worth revisiting how we might incorporate Entrepreneurial Traits in with Success Predictor?   We had a discussion about this last year where Career Choice caught the eye of Farm Bureau because it has that specific dimension on the report but we can’t pivot to that because it’s not validated for U.S.   </a:t>
            </a:r>
          </a:p>
          <a:p>
            <a:r>
              <a:rPr lang="en-US" sz="2000" dirty="0"/>
              <a:t>Other questions?</a:t>
            </a:r>
          </a:p>
        </p:txBody>
      </p:sp>
    </p:spTree>
    <p:extLst>
      <p:ext uri="{BB962C8B-B14F-4D97-AF65-F5344CB8AC3E}">
        <p14:creationId xmlns:p14="http://schemas.microsoft.com/office/powerpoint/2010/main" val="8440766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B5981E3-B869-8CF6-8361-52DC426E046F}"/>
              </a:ext>
            </a:extLst>
          </p:cNvPr>
          <p:cNvSpPr>
            <a:spLocks noGrp="1"/>
          </p:cNvSpPr>
          <p:nvPr>
            <p:ph type="title"/>
          </p:nvPr>
        </p:nvSpPr>
        <p:spPr>
          <a:xfrm>
            <a:off x="6600082" y="3423023"/>
            <a:ext cx="4805996" cy="1297115"/>
          </a:xfrm>
        </p:spPr>
        <p:txBody>
          <a:bodyPr vert="horz" lIns="91440" tIns="45720" rIns="91440" bIns="45720" rtlCol="0" anchor="t">
            <a:normAutofit/>
          </a:bodyPr>
          <a:lstStyle/>
          <a:p>
            <a:pPr algn="ctr"/>
            <a:r>
              <a:rPr lang="en-US" sz="4000" kern="1200" dirty="0">
                <a:solidFill>
                  <a:schemeClr val="tx2"/>
                </a:solidFill>
                <a:latin typeface="+mj-lt"/>
                <a:ea typeface="+mj-ea"/>
                <a:cs typeface="+mj-cs"/>
              </a:rPr>
              <a:t>Thank you!</a:t>
            </a:r>
          </a:p>
        </p:txBody>
      </p:sp>
      <p:pic>
        <p:nvPicPr>
          <p:cNvPr id="7" name="Graphic 6" descr="Handshake">
            <a:extLst>
              <a:ext uri="{FF2B5EF4-FFF2-40B4-BE49-F238E27FC236}">
                <a16:creationId xmlns:a16="http://schemas.microsoft.com/office/drawing/2014/main" id="{BEC47824-1AFC-E9FF-522A-BFE54588EF2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4"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91704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C0763A76-9F1C-4FC5-82B7-DD475DA46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1" name="Rectangle 10">
            <a:extLst>
              <a:ext uri="{FF2B5EF4-FFF2-40B4-BE49-F238E27FC236}">
                <a16:creationId xmlns:a16="http://schemas.microsoft.com/office/drawing/2014/main" id="{E81BF4F6-F2CF-4984-9D14-D6966D92F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8522446" cy="2285999"/>
          </a:xfrm>
          <a:prstGeom prst="rect">
            <a:avLst/>
          </a:prstGeom>
          <a:ln>
            <a:noFill/>
          </a:ln>
          <a:effectLst>
            <a:outerShdw blurRad="596900" dist="304800" dir="7140000" sx="90000" sy="90000" algn="t" rotWithShape="0">
              <a:srgbClr val="000000">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4EB3A7-C11F-99C6-015E-31EE12116C92}"/>
              </a:ext>
            </a:extLst>
          </p:cNvPr>
          <p:cNvSpPr>
            <a:spLocks noGrp="1"/>
          </p:cNvSpPr>
          <p:nvPr>
            <p:ph type="title"/>
          </p:nvPr>
        </p:nvSpPr>
        <p:spPr>
          <a:xfrm>
            <a:off x="761803" y="350196"/>
            <a:ext cx="4646904" cy="1624520"/>
          </a:xfrm>
        </p:spPr>
        <p:txBody>
          <a:bodyPr anchor="ctr">
            <a:normAutofit/>
          </a:bodyPr>
          <a:lstStyle/>
          <a:p>
            <a:r>
              <a:rPr lang="en-US" sz="4000"/>
              <a:t>Agenda</a:t>
            </a:r>
          </a:p>
        </p:txBody>
      </p:sp>
      <p:sp>
        <p:nvSpPr>
          <p:cNvPr id="3" name="Content Placeholder 2">
            <a:extLst>
              <a:ext uri="{FF2B5EF4-FFF2-40B4-BE49-F238E27FC236}">
                <a16:creationId xmlns:a16="http://schemas.microsoft.com/office/drawing/2014/main" id="{C3837F2D-571F-42CA-B6BA-7618E5FF78C8}"/>
              </a:ext>
            </a:extLst>
          </p:cNvPr>
          <p:cNvSpPr>
            <a:spLocks noGrp="1"/>
          </p:cNvSpPr>
          <p:nvPr>
            <p:ph idx="1"/>
          </p:nvPr>
        </p:nvSpPr>
        <p:spPr>
          <a:xfrm>
            <a:off x="761802" y="2743200"/>
            <a:ext cx="4646905" cy="3613149"/>
          </a:xfrm>
        </p:spPr>
        <p:txBody>
          <a:bodyPr anchor="ctr">
            <a:normAutofit/>
          </a:bodyPr>
          <a:lstStyle/>
          <a:p>
            <a:r>
              <a:rPr lang="en-US" sz="2000"/>
              <a:t>Review of Business Plan and Roadmap</a:t>
            </a:r>
          </a:p>
          <a:p>
            <a:r>
              <a:rPr lang="en-US" sz="2000"/>
              <a:t>CP Retirement Update</a:t>
            </a:r>
          </a:p>
          <a:p>
            <a:r>
              <a:rPr lang="en-US" sz="2000"/>
              <a:t>Product Changes</a:t>
            </a:r>
          </a:p>
          <a:p>
            <a:pPr lvl="1"/>
            <a:r>
              <a:rPr lang="en-US" sz="2000"/>
              <a:t>SalesPersona dimension name changes</a:t>
            </a:r>
          </a:p>
          <a:p>
            <a:pPr lvl="1"/>
            <a:r>
              <a:rPr lang="en-US" sz="2000"/>
              <a:t>FLP project </a:t>
            </a:r>
          </a:p>
          <a:p>
            <a:pPr lvl="1"/>
            <a:r>
              <a:rPr lang="en-US" sz="2000"/>
              <a:t>PSP project</a:t>
            </a:r>
          </a:p>
          <a:p>
            <a:r>
              <a:rPr lang="en-US" sz="2000"/>
              <a:t>Pricing feedback and discussion</a:t>
            </a:r>
          </a:p>
          <a:p>
            <a:r>
              <a:rPr lang="en-US" sz="2000"/>
              <a:t>Q&amp;A (submitted and others)</a:t>
            </a:r>
          </a:p>
          <a:p>
            <a:endParaRPr lang="en-US" sz="2000"/>
          </a:p>
        </p:txBody>
      </p:sp>
      <p:pic>
        <p:nvPicPr>
          <p:cNvPr id="5" name="Picture 4" descr="Desk with productivity items">
            <a:extLst>
              <a:ext uri="{FF2B5EF4-FFF2-40B4-BE49-F238E27FC236}">
                <a16:creationId xmlns:a16="http://schemas.microsoft.com/office/drawing/2014/main" id="{2DBFF85B-1133-CD07-65B9-349CA84E07F5}"/>
              </a:ext>
            </a:extLst>
          </p:cNvPr>
          <p:cNvPicPr>
            <a:picLocks noChangeAspect="1"/>
          </p:cNvPicPr>
          <p:nvPr/>
        </p:nvPicPr>
        <p:blipFill>
          <a:blip r:embed="rId2"/>
          <a:srcRect l="27925" r="12675" b="-2"/>
          <a:stretch/>
        </p:blipFill>
        <p:spPr>
          <a:xfrm>
            <a:off x="6096000" y="1"/>
            <a:ext cx="6102825" cy="6858000"/>
          </a:xfrm>
          <a:prstGeom prst="rect">
            <a:avLst/>
          </a:prstGeom>
        </p:spPr>
      </p:pic>
    </p:spTree>
    <p:extLst>
      <p:ext uri="{BB962C8B-B14F-4D97-AF65-F5344CB8AC3E}">
        <p14:creationId xmlns:p14="http://schemas.microsoft.com/office/powerpoint/2010/main" val="3511578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40CCAC6-10EF-E8F5-AEB1-28B5E7286A2F}"/>
              </a:ext>
            </a:extLst>
          </p:cNvPr>
          <p:cNvSpPr>
            <a:spLocks noGrp="1"/>
          </p:cNvSpPr>
          <p:nvPr>
            <p:ph type="title"/>
          </p:nvPr>
        </p:nvSpPr>
        <p:spPr>
          <a:xfrm>
            <a:off x="621792" y="1161288"/>
            <a:ext cx="3602736" cy="4526280"/>
          </a:xfrm>
        </p:spPr>
        <p:txBody>
          <a:bodyPr>
            <a:normAutofit/>
          </a:bodyPr>
          <a:lstStyle/>
          <a:p>
            <a:r>
              <a:rPr lang="en-US" sz="4000"/>
              <a:t>2025 Business Plan</a:t>
            </a: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8" name="Content Placeholder 2">
            <a:extLst>
              <a:ext uri="{FF2B5EF4-FFF2-40B4-BE49-F238E27FC236}">
                <a16:creationId xmlns:a16="http://schemas.microsoft.com/office/drawing/2014/main" id="{26F7BB30-8720-65F7-CDE8-49112449483E}"/>
              </a:ext>
            </a:extLst>
          </p:cNvPr>
          <p:cNvGraphicFramePr>
            <a:graphicFrameLocks noGrp="1"/>
          </p:cNvGraphicFramePr>
          <p:nvPr>
            <p:ph idx="1"/>
            <p:extLst>
              <p:ext uri="{D42A27DB-BD31-4B8C-83A1-F6EECF244321}">
                <p14:modId xmlns:p14="http://schemas.microsoft.com/office/powerpoint/2010/main" val="3624944593"/>
              </p:ext>
            </p:extLst>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9718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E3812-1E41-26E3-332E-4D5137796205}"/>
              </a:ext>
            </a:extLst>
          </p:cNvPr>
          <p:cNvSpPr>
            <a:spLocks noGrp="1"/>
          </p:cNvSpPr>
          <p:nvPr>
            <p:ph type="title"/>
          </p:nvPr>
        </p:nvSpPr>
        <p:spPr/>
        <p:txBody>
          <a:bodyPr/>
          <a:lstStyle/>
          <a:p>
            <a:r>
              <a:rPr lang="en-US" dirty="0"/>
              <a:t>Producer Assessments Roadmap – 2024-2025</a:t>
            </a:r>
          </a:p>
        </p:txBody>
      </p:sp>
      <p:graphicFrame>
        <p:nvGraphicFramePr>
          <p:cNvPr id="4" name="Table 3">
            <a:extLst>
              <a:ext uri="{FF2B5EF4-FFF2-40B4-BE49-F238E27FC236}">
                <a16:creationId xmlns:a16="http://schemas.microsoft.com/office/drawing/2014/main" id="{B053DAC4-FC5A-42D3-533E-C1F9A3A7D6A9}"/>
              </a:ext>
            </a:extLst>
          </p:cNvPr>
          <p:cNvGraphicFramePr>
            <a:graphicFrameLocks/>
          </p:cNvGraphicFramePr>
          <p:nvPr/>
        </p:nvGraphicFramePr>
        <p:xfrm>
          <a:off x="321779" y="890341"/>
          <a:ext cx="11678615" cy="5898084"/>
        </p:xfrm>
        <a:graphic>
          <a:graphicData uri="http://schemas.openxmlformats.org/drawingml/2006/table">
            <a:tbl>
              <a:tblPr firstRow="1" bandRow="1">
                <a:tableStyleId>{5C22544A-7EE6-4342-B048-85BDC9FD1C3A}</a:tableStyleId>
              </a:tblPr>
              <a:tblGrid>
                <a:gridCol w="811696">
                  <a:extLst>
                    <a:ext uri="{9D8B030D-6E8A-4147-A177-3AD203B41FA5}">
                      <a16:colId xmlns:a16="http://schemas.microsoft.com/office/drawing/2014/main" val="500165798"/>
                    </a:ext>
                  </a:extLst>
                </a:gridCol>
                <a:gridCol w="1228725">
                  <a:extLst>
                    <a:ext uri="{9D8B030D-6E8A-4147-A177-3AD203B41FA5}">
                      <a16:colId xmlns:a16="http://schemas.microsoft.com/office/drawing/2014/main" val="3170219090"/>
                    </a:ext>
                  </a:extLst>
                </a:gridCol>
                <a:gridCol w="1152525">
                  <a:extLst>
                    <a:ext uri="{9D8B030D-6E8A-4147-A177-3AD203B41FA5}">
                      <a16:colId xmlns:a16="http://schemas.microsoft.com/office/drawing/2014/main" val="239640305"/>
                    </a:ext>
                  </a:extLst>
                </a:gridCol>
                <a:gridCol w="1514475">
                  <a:extLst>
                    <a:ext uri="{9D8B030D-6E8A-4147-A177-3AD203B41FA5}">
                      <a16:colId xmlns:a16="http://schemas.microsoft.com/office/drawing/2014/main" val="215177644"/>
                    </a:ext>
                  </a:extLst>
                </a:gridCol>
                <a:gridCol w="1781175">
                  <a:extLst>
                    <a:ext uri="{9D8B030D-6E8A-4147-A177-3AD203B41FA5}">
                      <a16:colId xmlns:a16="http://schemas.microsoft.com/office/drawing/2014/main" val="1316296214"/>
                    </a:ext>
                  </a:extLst>
                </a:gridCol>
                <a:gridCol w="1541946">
                  <a:extLst>
                    <a:ext uri="{9D8B030D-6E8A-4147-A177-3AD203B41FA5}">
                      <a16:colId xmlns:a16="http://schemas.microsoft.com/office/drawing/2014/main" val="2031213330"/>
                    </a:ext>
                  </a:extLst>
                </a:gridCol>
                <a:gridCol w="1762125">
                  <a:extLst>
                    <a:ext uri="{9D8B030D-6E8A-4147-A177-3AD203B41FA5}">
                      <a16:colId xmlns:a16="http://schemas.microsoft.com/office/drawing/2014/main" val="3079435453"/>
                    </a:ext>
                  </a:extLst>
                </a:gridCol>
                <a:gridCol w="1885948">
                  <a:extLst>
                    <a:ext uri="{9D8B030D-6E8A-4147-A177-3AD203B41FA5}">
                      <a16:colId xmlns:a16="http://schemas.microsoft.com/office/drawing/2014/main" val="310594571"/>
                    </a:ext>
                  </a:extLst>
                </a:gridCol>
              </a:tblGrid>
              <a:tr h="401033">
                <a:tc>
                  <a:txBody>
                    <a:bodyPr/>
                    <a:lstStyle/>
                    <a:p>
                      <a:pPr algn="l"/>
                      <a:endParaRPr lang="en-US" sz="900" dirty="0">
                        <a:latin typeface="Tahoma" panose="020B0604030504040204" pitchFamily="34" charset="0"/>
                        <a:ea typeface="Tahoma" panose="020B0604030504040204" pitchFamily="34" charset="0"/>
                        <a:cs typeface="Tahoma" panose="020B0604030504040204" pitchFamily="34" charset="0"/>
                      </a:endParaRPr>
                    </a:p>
                  </a:txBody>
                  <a:tcPr>
                    <a:lnB w="12700" cap="flat" cmpd="sng" algn="ctr">
                      <a:noFill/>
                      <a:prstDash val="solid"/>
                      <a:round/>
                      <a:headEnd type="none" w="med" len="med"/>
                      <a:tailEnd type="none" w="med" len="med"/>
                    </a:lnB>
                    <a:solidFill>
                      <a:srgbClr val="002060"/>
                    </a:solidFill>
                  </a:tcPr>
                </a:tc>
                <a:tc>
                  <a:txBody>
                    <a:bodyPr/>
                    <a:lstStyle/>
                    <a:p>
                      <a:endParaRPr lang="en-US" dirty="0"/>
                    </a:p>
                  </a:txBody>
                  <a:tcPr>
                    <a:solidFill>
                      <a:srgbClr val="002060"/>
                    </a:solidFill>
                  </a:tcPr>
                </a:tc>
                <a:tc>
                  <a:txBody>
                    <a:bodyPr/>
                    <a:lstStyle/>
                    <a:p>
                      <a:pPr algn="ctr"/>
                      <a:r>
                        <a:rPr lang="en-US" sz="1100" dirty="0"/>
                        <a:t>Q1  2024</a:t>
                      </a:r>
                    </a:p>
                  </a:txBody>
                  <a:tcPr anchor="ctr">
                    <a:solidFill>
                      <a:srgbClr val="002060"/>
                    </a:solidFill>
                  </a:tcPr>
                </a:tc>
                <a:tc>
                  <a:txBody>
                    <a:bodyPr/>
                    <a:lstStyle/>
                    <a:p>
                      <a:pPr algn="ctr"/>
                      <a:r>
                        <a:rPr lang="en-US" sz="1100" dirty="0"/>
                        <a:t>Q2 2024</a:t>
                      </a:r>
                    </a:p>
                  </a:txBody>
                  <a:tcPr anchor="ctr">
                    <a:solidFill>
                      <a:srgbClr val="002060"/>
                    </a:solidFill>
                  </a:tcPr>
                </a:tc>
                <a:tc>
                  <a:txBody>
                    <a:bodyPr/>
                    <a:lstStyle/>
                    <a:p>
                      <a:pPr algn="ctr"/>
                      <a:r>
                        <a:rPr lang="en-US" sz="1100" dirty="0"/>
                        <a:t>Q3 2024</a:t>
                      </a:r>
                    </a:p>
                  </a:txBody>
                  <a:tcPr anchor="ctr">
                    <a:solidFill>
                      <a:srgbClr val="002060"/>
                    </a:solidFill>
                  </a:tcPr>
                </a:tc>
                <a:tc>
                  <a:txBody>
                    <a:bodyPr/>
                    <a:lstStyle/>
                    <a:p>
                      <a:pPr algn="ctr"/>
                      <a:r>
                        <a:rPr lang="en-US" sz="1100" dirty="0"/>
                        <a:t>Q4 2024</a:t>
                      </a:r>
                    </a:p>
                  </a:txBody>
                  <a:tcPr anchor="ctr">
                    <a:solidFill>
                      <a:srgbClr val="002060"/>
                    </a:solidFill>
                  </a:tcPr>
                </a:tc>
                <a:tc>
                  <a:txBody>
                    <a:bodyPr/>
                    <a:lstStyle/>
                    <a:p>
                      <a:pPr algn="ctr"/>
                      <a:r>
                        <a:rPr lang="en-US" sz="1100" dirty="0"/>
                        <a:t>Q1 2025</a:t>
                      </a:r>
                    </a:p>
                  </a:txBody>
                  <a:tcPr anchor="ctr">
                    <a:solidFill>
                      <a:srgbClr val="002060"/>
                    </a:solidFill>
                  </a:tcPr>
                </a:tc>
                <a:tc>
                  <a:txBody>
                    <a:bodyPr/>
                    <a:lstStyle/>
                    <a:p>
                      <a:pPr algn="ctr"/>
                      <a:r>
                        <a:rPr lang="en-US" sz="1100" dirty="0"/>
                        <a:t>Q2 2025</a:t>
                      </a:r>
                    </a:p>
                  </a:txBody>
                  <a:tcPr anchor="ctr">
                    <a:solidFill>
                      <a:srgbClr val="002060"/>
                    </a:solidFill>
                  </a:tcPr>
                </a:tc>
                <a:extLst>
                  <a:ext uri="{0D108BD9-81ED-4DB2-BD59-A6C34878D82A}">
                    <a16:rowId xmlns:a16="http://schemas.microsoft.com/office/drawing/2014/main" val="2407027974"/>
                  </a:ext>
                </a:extLst>
              </a:tr>
              <a:tr h="1173071">
                <a:tc>
                  <a:txBody>
                    <a:bodyPr/>
                    <a:lstStyle/>
                    <a:p>
                      <a:pPr marL="0" marR="0" lvl="0" indent="0" algn="l" defTabSz="960072" rtl="0" eaLnBrk="1" fontAlgn="auto" latinLnBrk="0" hangingPunct="1">
                        <a:lnSpc>
                          <a:spcPct val="100000"/>
                        </a:lnSpc>
                        <a:spcBef>
                          <a:spcPts val="0"/>
                        </a:spcBef>
                        <a:spcAft>
                          <a:spcPts val="0"/>
                        </a:spcAft>
                        <a:buClrTx/>
                        <a:buSzTx/>
                        <a:buFontTx/>
                        <a:buNone/>
                        <a:tabLst/>
                        <a:defRPr/>
                      </a:pPr>
                      <a:r>
                        <a:rPr lang="en-US" sz="900" b="0" i="0" kern="1200" dirty="0">
                          <a:solidFill>
                            <a:schemeClr val="tx1"/>
                          </a:solidFill>
                          <a:latin typeface="Arial Narrow" panose="020B0606020202030204" pitchFamily="34" charset="0"/>
                          <a:ea typeface="Tahoma" panose="020B0604030504040204" pitchFamily="34" charset="0"/>
                          <a:cs typeface="Tahoma" panose="020B0604030504040204" pitchFamily="34" charset="0"/>
                        </a:rPr>
                        <a:t>1. Align on Purpose &amp; Goals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050" b="1" kern="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r>
                        <a:rPr lang="en-US" sz="1050" b="1" kern="1200" dirty="0">
                          <a:solidFill>
                            <a:schemeClr val="bg1"/>
                          </a:solidFill>
                          <a:latin typeface="Tahoma" panose="020B0604030504040204" pitchFamily="34" charset="0"/>
                          <a:ea typeface="Tahoma" panose="020B0604030504040204" pitchFamily="34" charset="0"/>
                          <a:cs typeface="Tahoma" panose="020B0604030504040204" pitchFamily="34" charset="0"/>
                        </a:rPr>
                        <a:t>RESEARCH</a:t>
                      </a:r>
                    </a:p>
                    <a:p>
                      <a:pPr algn="ctr"/>
                      <a:endParaRPr lang="en-US" sz="1050" b="1" i="1" kern="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endParaRPr lang="en-US" sz="1050" b="1" i="1" kern="1200" dirty="0">
                        <a:solidFill>
                          <a:schemeClr val="bg1"/>
                        </a:solidFill>
                        <a:latin typeface="Tahoma" panose="020B0604030504040204" pitchFamily="34" charset="0"/>
                        <a:ea typeface="Tahoma" panose="020B0604030504040204" pitchFamily="34" charset="0"/>
                        <a:cs typeface="Tahoma" panose="020B0604030504040204" pitchFamily="34" charset="0"/>
                      </a:endParaRPr>
                    </a:p>
                  </a:txBody>
                  <a:tcPr anchor="ctr">
                    <a:lnL w="12700" cap="flat" cmpd="sng" algn="ctr">
                      <a:noFill/>
                      <a:prstDash val="solid"/>
                      <a:round/>
                      <a:headEnd type="none" w="med" len="med"/>
                      <a:tailEnd type="none" w="med" len="med"/>
                    </a:lnL>
                    <a:solidFill>
                      <a:srgbClr val="D78520"/>
                    </a:solidFill>
                  </a:tcPr>
                </a:tc>
                <a:tc>
                  <a:txBody>
                    <a:bodyPr/>
                    <a:lstStyle/>
                    <a:p>
                      <a:endParaRPr lang="en-US" dirty="0"/>
                    </a:p>
                  </a:txBody>
                  <a:tcPr>
                    <a:solidFill>
                      <a:schemeClr val="bg1">
                        <a:lumMod val="95000"/>
                      </a:schemeClr>
                    </a:solidFill>
                  </a:tcPr>
                </a:tc>
                <a:tc>
                  <a:txBody>
                    <a:bodyPr/>
                    <a:lstStyle/>
                    <a:p>
                      <a:endParaRPr lang="en-US" dirty="0"/>
                    </a:p>
                  </a:txBody>
                  <a:tcPr>
                    <a:solidFill>
                      <a:schemeClr val="bg1">
                        <a:lumMod val="95000"/>
                      </a:schemeClr>
                    </a:solidFill>
                  </a:tcPr>
                </a:tc>
                <a:tc>
                  <a:txBody>
                    <a:bodyPr/>
                    <a:lstStyle/>
                    <a:p>
                      <a:endParaRPr lang="en-US" dirty="0"/>
                    </a:p>
                  </a:txBody>
                  <a:tcPr>
                    <a:solidFill>
                      <a:schemeClr val="bg1">
                        <a:lumMod val="95000"/>
                      </a:schemeClr>
                    </a:solidFill>
                  </a:tcPr>
                </a:tc>
                <a:tc>
                  <a:txBody>
                    <a:bodyPr/>
                    <a:lstStyle/>
                    <a:p>
                      <a:endParaRPr lang="en-US" dirty="0"/>
                    </a:p>
                  </a:txBody>
                  <a:tcPr>
                    <a:solidFill>
                      <a:schemeClr val="bg1">
                        <a:lumMod val="95000"/>
                      </a:schemeClr>
                    </a:solidFill>
                  </a:tcPr>
                </a:tc>
                <a:tc>
                  <a:txBody>
                    <a:bodyPr/>
                    <a:lstStyle/>
                    <a:p>
                      <a:endParaRPr lang="en-US" dirty="0"/>
                    </a:p>
                  </a:txBody>
                  <a:tcPr>
                    <a:solidFill>
                      <a:schemeClr val="bg1">
                        <a:lumMod val="95000"/>
                      </a:schemeClr>
                    </a:solidFill>
                  </a:tcPr>
                </a:tc>
                <a:tc>
                  <a:txBody>
                    <a:bodyPr/>
                    <a:lstStyle/>
                    <a:p>
                      <a:endParaRPr lang="en-US" dirty="0"/>
                    </a:p>
                  </a:txBody>
                  <a:tcPr>
                    <a:solidFill>
                      <a:schemeClr val="bg1">
                        <a:lumMod val="95000"/>
                      </a:schemeClr>
                    </a:solidFill>
                  </a:tcPr>
                </a:tc>
                <a:extLst>
                  <a:ext uri="{0D108BD9-81ED-4DB2-BD59-A6C34878D82A}">
                    <a16:rowId xmlns:a16="http://schemas.microsoft.com/office/drawing/2014/main" val="2122705864"/>
                  </a:ext>
                </a:extLst>
              </a:tr>
              <a:tr h="1545636">
                <a:tc>
                  <a:txBody>
                    <a:bodyPr/>
                    <a:lstStyle/>
                    <a:p>
                      <a:pPr algn="l"/>
                      <a:r>
                        <a:rPr lang="en-US" sz="900" b="0" i="0" kern="1200" dirty="0">
                          <a:solidFill>
                            <a:schemeClr val="tx1"/>
                          </a:solidFill>
                          <a:latin typeface="Arial Narrow" panose="020B0606020202030204" pitchFamily="34" charset="0"/>
                          <a:ea typeface="Tahoma" panose="020B0604030504040204" pitchFamily="34" charset="0"/>
                          <a:cs typeface="Tahoma" panose="020B0604030504040204" pitchFamily="34" charset="0"/>
                        </a:rPr>
                        <a:t>#2</a:t>
                      </a:r>
                    </a:p>
                    <a:p>
                      <a:pPr algn="l"/>
                      <a:r>
                        <a:rPr lang="en-US" sz="900" b="0" i="0" kern="1200" dirty="0">
                          <a:solidFill>
                            <a:schemeClr val="tx1"/>
                          </a:solidFill>
                          <a:latin typeface="Arial Narrow" panose="020B0606020202030204" pitchFamily="34" charset="0"/>
                          <a:ea typeface="Tahoma" panose="020B0604030504040204" pitchFamily="34" charset="0"/>
                          <a:cs typeface="Tahoma" panose="020B0604030504040204" pitchFamily="34" charset="0"/>
                        </a:rPr>
                        <a:t>Define the Execution Plan</a:t>
                      </a:r>
                    </a:p>
                    <a:p>
                      <a:pPr algn="l"/>
                      <a:endParaRPr lang="en-US" sz="900" b="0" i="0" kern="1200" dirty="0">
                        <a:solidFill>
                          <a:schemeClr val="tx1"/>
                        </a:solidFill>
                        <a:latin typeface="Arial Narrow" panose="020B0606020202030204" pitchFamily="34" charset="0"/>
                        <a:ea typeface="Tahoma" panose="020B0604030504040204" pitchFamily="34" charset="0"/>
                        <a:cs typeface="Tahoma" panose="020B0604030504040204" pitchFamily="34" charset="0"/>
                      </a:endParaRPr>
                    </a:p>
                    <a:p>
                      <a:pPr algn="l"/>
                      <a:endParaRPr lang="en-US" sz="900" b="0" i="0" kern="1200" dirty="0">
                        <a:solidFill>
                          <a:schemeClr val="tx1"/>
                        </a:solidFill>
                        <a:latin typeface="Arial Narrow" panose="020B0606020202030204" pitchFamily="34" charset="0"/>
                        <a:ea typeface="Tahoma" panose="020B0604030504040204" pitchFamily="34" charset="0"/>
                        <a:cs typeface="Tahoma" panose="020B0604030504040204" pitchFamily="34" charset="0"/>
                      </a:endParaRPr>
                    </a:p>
                    <a:p>
                      <a:pPr algn="l"/>
                      <a:r>
                        <a:rPr lang="en-US" sz="900" b="0" i="0" kern="1200" dirty="0">
                          <a:solidFill>
                            <a:schemeClr val="tx1"/>
                          </a:solidFill>
                          <a:latin typeface="Arial Narrow" panose="020B0606020202030204" pitchFamily="34" charset="0"/>
                          <a:ea typeface="Tahoma" panose="020B0604030504040204" pitchFamily="34" charset="0"/>
                          <a:cs typeface="Tahoma" panose="020B0604030504040204" pitchFamily="34" charset="0"/>
                        </a:rPr>
                        <a:t>#3</a:t>
                      </a:r>
                    </a:p>
                    <a:p>
                      <a:pPr algn="l"/>
                      <a:r>
                        <a:rPr lang="en-US" sz="900" b="0" i="0" kern="1200" dirty="0">
                          <a:solidFill>
                            <a:schemeClr val="tx1"/>
                          </a:solidFill>
                          <a:latin typeface="Arial Narrow" panose="020B0606020202030204" pitchFamily="34" charset="0"/>
                          <a:ea typeface="Tahoma" panose="020B0604030504040204" pitchFamily="34" charset="0"/>
                          <a:cs typeface="Tahoma" panose="020B0604030504040204" pitchFamily="34" charset="0"/>
                        </a:rPr>
                        <a:t>Identify the Impact</a:t>
                      </a:r>
                    </a:p>
                    <a:p>
                      <a:pPr algn="l"/>
                      <a:endParaRPr lang="en-US" sz="900" b="0" i="0" kern="1200" dirty="0">
                        <a:solidFill>
                          <a:schemeClr val="tx1"/>
                        </a:solidFill>
                        <a:latin typeface="Arial Narrow" panose="020B0606020202030204" pitchFamily="34" charset="0"/>
                        <a:ea typeface="Tahoma" panose="020B0604030504040204" pitchFamily="34" charset="0"/>
                        <a:cs typeface="Tahoma" panose="020B0604030504040204" pitchFamily="34" charset="0"/>
                      </a:endParaRPr>
                    </a:p>
                    <a:p>
                      <a:pPr algn="l"/>
                      <a:endParaRPr lang="en-US" sz="900" b="0" i="0" kern="1200" dirty="0">
                        <a:solidFill>
                          <a:schemeClr val="bg1"/>
                        </a:solidFill>
                        <a:latin typeface="Arial Narrow" panose="020B0606020202030204" pitchFamily="34" charset="0"/>
                        <a:ea typeface="Tahoma" panose="020B0604030504040204" pitchFamily="34" charset="0"/>
                        <a:cs typeface="Tahom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1" kern="1200" dirty="0">
                          <a:solidFill>
                            <a:schemeClr val="bg1"/>
                          </a:solidFill>
                          <a:latin typeface="Tahoma" panose="020B0604030504040204" pitchFamily="34" charset="0"/>
                          <a:ea typeface="Tahoma" panose="020B0604030504040204" pitchFamily="34" charset="0"/>
                          <a:cs typeface="Tahoma" panose="020B0604030504040204" pitchFamily="34" charset="0"/>
                        </a:rPr>
                        <a:t>DEVELOPMENT</a:t>
                      </a:r>
                      <a:endParaRPr lang="en-US" sz="1050" b="1" kern="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endParaRPr lang="en-US" sz="1050" b="1" kern="1200" dirty="0">
                        <a:solidFill>
                          <a:schemeClr val="bg1"/>
                        </a:solidFill>
                        <a:latin typeface="Tahoma" panose="020B0604030504040204" pitchFamily="34" charset="0"/>
                        <a:ea typeface="Tahoma" panose="020B0604030504040204" pitchFamily="34" charset="0"/>
                        <a:cs typeface="Tahoma" panose="020B0604030504040204" pitchFamily="34" charset="0"/>
                      </a:endParaRPr>
                    </a:p>
                  </a:txBody>
                  <a:tcPr anchor="ctr">
                    <a:lnL w="12700" cap="flat" cmpd="sng" algn="ctr">
                      <a:noFill/>
                      <a:prstDash val="solid"/>
                      <a:round/>
                      <a:headEnd type="none" w="med" len="med"/>
                      <a:tailEnd type="none" w="med" len="med"/>
                    </a:lnL>
                    <a:gradFill>
                      <a:gsLst>
                        <a:gs pos="28000">
                          <a:srgbClr val="004C9D"/>
                        </a:gs>
                        <a:gs pos="73000">
                          <a:srgbClr val="006134"/>
                        </a:gs>
                      </a:gsLst>
                      <a:lin ang="18900000" scaled="1"/>
                    </a:gra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extLst>
                  <a:ext uri="{0D108BD9-81ED-4DB2-BD59-A6C34878D82A}">
                    <a16:rowId xmlns:a16="http://schemas.microsoft.com/office/drawing/2014/main" val="2280392821"/>
                  </a:ext>
                </a:extLst>
              </a:tr>
              <a:tr h="856778">
                <a:tc>
                  <a:txBody>
                    <a:bodyPr/>
                    <a:lstStyle/>
                    <a:p>
                      <a:pPr algn="l"/>
                      <a:r>
                        <a:rPr lang="en-US" sz="900" b="0" i="0" dirty="0">
                          <a:latin typeface="Arial Narrow" panose="020B0606020202030204" pitchFamily="34" charset="0"/>
                          <a:ea typeface="Tahoma" panose="020B0604030504040204" pitchFamily="34" charset="0"/>
                          <a:cs typeface="Tahoma" panose="020B0604030504040204" pitchFamily="34" charset="0"/>
                        </a:rPr>
                        <a:t>4. </a:t>
                      </a:r>
                    </a:p>
                    <a:p>
                      <a:pPr algn="l"/>
                      <a:r>
                        <a:rPr lang="en-US" sz="900" b="0" i="0" dirty="0">
                          <a:latin typeface="Arial Narrow" panose="020B0606020202030204" pitchFamily="34" charset="0"/>
                          <a:ea typeface="Tahoma" panose="020B0604030504040204" pitchFamily="34" charset="0"/>
                          <a:cs typeface="Tahoma" panose="020B0604030504040204" pitchFamily="34" charset="0"/>
                        </a:rPr>
                        <a:t>Assign The Work</a:t>
                      </a:r>
                    </a:p>
                    <a:p>
                      <a:pPr algn="l"/>
                      <a:endParaRPr lang="en-US" sz="900" b="0" i="0" dirty="0">
                        <a:latin typeface="Arial Narrow" panose="020B0606020202030204" pitchFamily="34" charset="0"/>
                        <a:ea typeface="Tahoma" panose="020B0604030504040204" pitchFamily="34" charset="0"/>
                        <a:cs typeface="Tahom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b="1" dirty="0">
                          <a:solidFill>
                            <a:schemeClr val="bg1"/>
                          </a:solidFill>
                          <a:latin typeface="Tahoma" panose="020B0604030504040204" pitchFamily="34" charset="0"/>
                          <a:ea typeface="Tahoma" panose="020B0604030504040204" pitchFamily="34" charset="0"/>
                          <a:cs typeface="Tahoma" panose="020B0604030504040204" pitchFamily="34" charset="0"/>
                        </a:rPr>
                        <a:t>PLANNING</a:t>
                      </a:r>
                    </a:p>
                  </a:txBody>
                  <a:tcPr anchor="ctr">
                    <a:lnL w="12700" cap="flat" cmpd="sng" algn="ctr">
                      <a:noFill/>
                      <a:prstDash val="solid"/>
                      <a:round/>
                      <a:headEnd type="none" w="med" len="med"/>
                      <a:tailEnd type="none" w="med" len="med"/>
                    </a:lnL>
                    <a:solidFill>
                      <a:schemeClr val="accent2"/>
                    </a:solidFill>
                  </a:tcPr>
                </a:tc>
                <a:tc>
                  <a:txBody>
                    <a:bodyPr/>
                    <a:lstStyle/>
                    <a:p>
                      <a:endParaRPr lang="en-US" dirty="0"/>
                    </a:p>
                  </a:txBody>
                  <a:tcPr>
                    <a:solidFill>
                      <a:schemeClr val="bg1">
                        <a:lumMod val="95000"/>
                      </a:schemeClr>
                    </a:solidFill>
                  </a:tcPr>
                </a:tc>
                <a:tc>
                  <a:txBody>
                    <a:bodyPr/>
                    <a:lstStyle/>
                    <a:p>
                      <a:endParaRPr lang="en-US" dirty="0"/>
                    </a:p>
                  </a:txBody>
                  <a:tcPr>
                    <a:solidFill>
                      <a:schemeClr val="bg1">
                        <a:lumMod val="95000"/>
                      </a:schemeClr>
                    </a:solidFill>
                  </a:tcPr>
                </a:tc>
                <a:tc>
                  <a:txBody>
                    <a:bodyPr/>
                    <a:lstStyle/>
                    <a:p>
                      <a:endParaRPr lang="en-US" dirty="0"/>
                    </a:p>
                  </a:txBody>
                  <a:tcPr>
                    <a:solidFill>
                      <a:schemeClr val="bg1">
                        <a:lumMod val="95000"/>
                      </a:schemeClr>
                    </a:solidFill>
                  </a:tcPr>
                </a:tc>
                <a:tc>
                  <a:txBody>
                    <a:bodyPr/>
                    <a:lstStyle/>
                    <a:p>
                      <a:endParaRPr lang="en-US" dirty="0"/>
                    </a:p>
                  </a:txBody>
                  <a:tcPr>
                    <a:solidFill>
                      <a:schemeClr val="bg1">
                        <a:lumMod val="95000"/>
                      </a:schemeClr>
                    </a:solidFill>
                  </a:tcPr>
                </a:tc>
                <a:tc>
                  <a:txBody>
                    <a:bodyPr/>
                    <a:lstStyle/>
                    <a:p>
                      <a:endParaRPr lang="en-US" dirty="0"/>
                    </a:p>
                  </a:txBody>
                  <a:tcPr>
                    <a:solidFill>
                      <a:schemeClr val="bg1">
                        <a:lumMod val="95000"/>
                      </a:schemeClr>
                    </a:solidFill>
                  </a:tcPr>
                </a:tc>
                <a:tc>
                  <a:txBody>
                    <a:bodyPr/>
                    <a:lstStyle/>
                    <a:p>
                      <a:endParaRPr lang="en-US" dirty="0"/>
                    </a:p>
                  </a:txBody>
                  <a:tcPr>
                    <a:solidFill>
                      <a:schemeClr val="bg1">
                        <a:lumMod val="95000"/>
                      </a:schemeClr>
                    </a:solidFill>
                  </a:tcPr>
                </a:tc>
                <a:extLst>
                  <a:ext uri="{0D108BD9-81ED-4DB2-BD59-A6C34878D82A}">
                    <a16:rowId xmlns:a16="http://schemas.microsoft.com/office/drawing/2014/main" val="1774513829"/>
                  </a:ext>
                </a:extLst>
              </a:tr>
              <a:tr h="1023514">
                <a:tc>
                  <a:txBody>
                    <a:bodyPr/>
                    <a:lstStyle/>
                    <a:p>
                      <a:pPr marL="0" marR="0" lvl="0" indent="0" algn="l" defTabSz="960072" rtl="0" eaLnBrk="1" fontAlgn="auto" latinLnBrk="0" hangingPunct="1">
                        <a:lnSpc>
                          <a:spcPct val="100000"/>
                        </a:lnSpc>
                        <a:spcBef>
                          <a:spcPts val="0"/>
                        </a:spcBef>
                        <a:spcAft>
                          <a:spcPts val="0"/>
                        </a:spcAft>
                        <a:buClrTx/>
                        <a:buSzTx/>
                        <a:buFontTx/>
                        <a:buNone/>
                        <a:tabLst/>
                        <a:defRPr/>
                      </a:pPr>
                      <a:r>
                        <a:rPr lang="en-US" sz="900" b="0" i="0" dirty="0">
                          <a:latin typeface="Arial Narrow" panose="020B0606020202030204" pitchFamily="34" charset="0"/>
                          <a:ea typeface="Tahoma" panose="020B0604030504040204" pitchFamily="34" charset="0"/>
                          <a:cs typeface="Tahoma" panose="020B0604030504040204" pitchFamily="34" charset="0"/>
                        </a:rPr>
                        <a:t>5. Track Progress</a:t>
                      </a:r>
                    </a:p>
                    <a:p>
                      <a:pPr algn="l"/>
                      <a:endParaRPr lang="en-US" sz="900" b="0" i="0" dirty="0">
                        <a:latin typeface="Arial Narrow" panose="020B0606020202030204" pitchFamily="34" charset="0"/>
                        <a:ea typeface="Tahoma" panose="020B0604030504040204" pitchFamily="34" charset="0"/>
                        <a:cs typeface="Tahom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b="1" dirty="0">
                          <a:solidFill>
                            <a:schemeClr val="bg1"/>
                          </a:solidFill>
                          <a:latin typeface="Tahoma" panose="020B0604030504040204" pitchFamily="34" charset="0"/>
                          <a:ea typeface="Tahoma" panose="020B0604030504040204" pitchFamily="34" charset="0"/>
                          <a:cs typeface="Tahoma" panose="020B0604030504040204" pitchFamily="34" charset="0"/>
                        </a:rPr>
                        <a:t>EXECUTION</a:t>
                      </a:r>
                    </a:p>
                    <a:p>
                      <a:pPr algn="ctr"/>
                      <a:r>
                        <a:rPr lang="en-US" sz="1050" b="1" dirty="0">
                          <a:solidFill>
                            <a:schemeClr val="bg1"/>
                          </a:solidFill>
                          <a:latin typeface="Tahoma" panose="020B0604030504040204" pitchFamily="34" charset="0"/>
                          <a:ea typeface="Tahoma" panose="020B0604030504040204" pitchFamily="34" charset="0"/>
                          <a:cs typeface="Tahoma" panose="020B0604030504040204" pitchFamily="34" charset="0"/>
                        </a:rPr>
                        <a:t>DELIVERY </a:t>
                      </a:r>
                    </a:p>
                    <a:p>
                      <a:pPr algn="ctr"/>
                      <a:endParaRPr lang="en-US" sz="1050" b="1" dirty="0">
                        <a:solidFill>
                          <a:schemeClr val="bg1"/>
                        </a:solidFill>
                        <a:latin typeface="Tahoma" panose="020B0604030504040204" pitchFamily="34" charset="0"/>
                        <a:ea typeface="Tahoma" panose="020B0604030504040204" pitchFamily="34" charset="0"/>
                        <a:cs typeface="Tahoma" panose="020B0604030504040204" pitchFamily="34" charset="0"/>
                      </a:endParaRPr>
                    </a:p>
                  </a:txBody>
                  <a:tcPr anchor="ctr">
                    <a:lnL w="12700" cap="flat" cmpd="sng" algn="ctr">
                      <a:noFill/>
                      <a:prstDash val="solid"/>
                      <a:round/>
                      <a:headEnd type="none" w="med" len="med"/>
                      <a:tailEnd type="none" w="med" len="med"/>
                    </a:lnL>
                    <a:solidFill>
                      <a:schemeClr val="accent5"/>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extLst>
                  <a:ext uri="{0D108BD9-81ED-4DB2-BD59-A6C34878D82A}">
                    <a16:rowId xmlns:a16="http://schemas.microsoft.com/office/drawing/2014/main" val="2590405232"/>
                  </a:ext>
                </a:extLst>
              </a:tr>
              <a:tr h="898052">
                <a:tc>
                  <a:txBody>
                    <a:bodyPr/>
                    <a:lstStyle/>
                    <a:p>
                      <a:pPr marL="0" marR="0" lvl="0" indent="0" algn="l" defTabSz="960072" rtl="0" eaLnBrk="1" fontAlgn="auto" latinLnBrk="0" hangingPunct="1">
                        <a:lnSpc>
                          <a:spcPct val="100000"/>
                        </a:lnSpc>
                        <a:spcBef>
                          <a:spcPts val="0"/>
                        </a:spcBef>
                        <a:spcAft>
                          <a:spcPts val="0"/>
                        </a:spcAft>
                        <a:buClrTx/>
                        <a:buSzTx/>
                        <a:buFontTx/>
                        <a:buNone/>
                        <a:tabLst/>
                        <a:defRPr/>
                      </a:pPr>
                      <a:r>
                        <a:rPr lang="en-US" sz="900" b="0" i="0" dirty="0">
                          <a:latin typeface="Arial Narrow" panose="020B0606020202030204" pitchFamily="34" charset="0"/>
                          <a:ea typeface="Tahoma" panose="020B0604030504040204" pitchFamily="34" charset="0"/>
                          <a:cs typeface="Tahoma" panose="020B0604030504040204" pitchFamily="34" charset="0"/>
                        </a:rPr>
                        <a:t>6. Celebrate Success</a:t>
                      </a:r>
                    </a:p>
                    <a:p>
                      <a:pPr algn="l"/>
                      <a:endParaRPr lang="en-US" sz="900" b="0" i="0" dirty="0">
                        <a:latin typeface="Arial Narrow" panose="020B0606020202030204" pitchFamily="34" charset="0"/>
                        <a:ea typeface="Tahoma" panose="020B0604030504040204" pitchFamily="34" charset="0"/>
                        <a:cs typeface="Tahom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b="1" dirty="0">
                          <a:solidFill>
                            <a:schemeClr val="bg1"/>
                          </a:solidFill>
                          <a:latin typeface="Tahoma" panose="020B0604030504040204" pitchFamily="34" charset="0"/>
                          <a:ea typeface="Tahoma" panose="020B0604030504040204" pitchFamily="34" charset="0"/>
                          <a:cs typeface="Tahoma" panose="020B0604030504040204" pitchFamily="34" charset="0"/>
                        </a:rPr>
                        <a:t>LAUNCHED</a:t>
                      </a:r>
                    </a:p>
                  </a:txBody>
                  <a:tcPr anchor="ctr">
                    <a:lnL w="12700" cap="flat" cmpd="sng" algn="ctr">
                      <a:noFill/>
                      <a:prstDash val="solid"/>
                      <a:round/>
                      <a:headEnd type="none" w="med" len="med"/>
                      <a:tailEnd type="none" w="med" len="med"/>
                    </a:lnL>
                    <a:solidFill>
                      <a:schemeClr val="accent6"/>
                    </a:solidFill>
                  </a:tcPr>
                </a:tc>
                <a:tc>
                  <a:txBody>
                    <a:bodyPr/>
                    <a:lstStyle/>
                    <a:p>
                      <a:endParaRPr lang="en-US" dirty="0"/>
                    </a:p>
                  </a:txBody>
                  <a:tcPr>
                    <a:solidFill>
                      <a:schemeClr val="bg1">
                        <a:lumMod val="95000"/>
                      </a:schemeClr>
                    </a:solidFill>
                  </a:tcPr>
                </a:tc>
                <a:tc>
                  <a:txBody>
                    <a:bodyPr/>
                    <a:lstStyle/>
                    <a:p>
                      <a:endParaRPr lang="en-US" dirty="0"/>
                    </a:p>
                  </a:txBody>
                  <a:tcPr>
                    <a:solidFill>
                      <a:schemeClr val="bg1">
                        <a:lumMod val="95000"/>
                      </a:schemeClr>
                    </a:solidFill>
                  </a:tcPr>
                </a:tc>
                <a:tc>
                  <a:txBody>
                    <a:bodyPr/>
                    <a:lstStyle/>
                    <a:p>
                      <a:endParaRPr lang="en-US" dirty="0"/>
                    </a:p>
                  </a:txBody>
                  <a:tcPr>
                    <a:solidFill>
                      <a:schemeClr val="bg1">
                        <a:lumMod val="95000"/>
                      </a:schemeClr>
                    </a:solidFill>
                  </a:tcPr>
                </a:tc>
                <a:tc>
                  <a:txBody>
                    <a:bodyPr/>
                    <a:lstStyle/>
                    <a:p>
                      <a:endParaRPr lang="en-US" dirty="0"/>
                    </a:p>
                  </a:txBody>
                  <a:tcPr>
                    <a:solidFill>
                      <a:schemeClr val="bg1">
                        <a:lumMod val="95000"/>
                      </a:schemeClr>
                    </a:solidFill>
                  </a:tcPr>
                </a:tc>
                <a:tc>
                  <a:txBody>
                    <a:bodyPr/>
                    <a:lstStyle/>
                    <a:p>
                      <a:endParaRPr lang="en-US" dirty="0"/>
                    </a:p>
                  </a:txBody>
                  <a:tcPr>
                    <a:solidFill>
                      <a:schemeClr val="bg1">
                        <a:lumMod val="95000"/>
                      </a:schemeClr>
                    </a:solidFill>
                  </a:tcPr>
                </a:tc>
                <a:tc>
                  <a:txBody>
                    <a:bodyPr/>
                    <a:lstStyle/>
                    <a:p>
                      <a:endParaRPr lang="en-US" sz="900" dirty="0"/>
                    </a:p>
                  </a:txBody>
                  <a:tcPr>
                    <a:solidFill>
                      <a:schemeClr val="bg1">
                        <a:lumMod val="95000"/>
                      </a:schemeClr>
                    </a:solidFill>
                  </a:tcPr>
                </a:tc>
                <a:extLst>
                  <a:ext uri="{0D108BD9-81ED-4DB2-BD59-A6C34878D82A}">
                    <a16:rowId xmlns:a16="http://schemas.microsoft.com/office/drawing/2014/main" val="560773225"/>
                  </a:ext>
                </a:extLst>
              </a:tr>
            </a:tbl>
          </a:graphicData>
        </a:graphic>
      </p:graphicFrame>
      <p:sp>
        <p:nvSpPr>
          <p:cNvPr id="5" name="Arrow: Right 4">
            <a:extLst>
              <a:ext uri="{FF2B5EF4-FFF2-40B4-BE49-F238E27FC236}">
                <a16:creationId xmlns:a16="http://schemas.microsoft.com/office/drawing/2014/main" id="{7BCD5A43-C521-D6D4-9520-C1BE6D0AFEC2}"/>
              </a:ext>
            </a:extLst>
          </p:cNvPr>
          <p:cNvSpPr>
            <a:spLocks/>
          </p:cNvSpPr>
          <p:nvPr/>
        </p:nvSpPr>
        <p:spPr>
          <a:xfrm>
            <a:off x="342850" y="1886196"/>
            <a:ext cx="643765" cy="200297"/>
          </a:xfrm>
          <a:prstGeom prst="rightArrow">
            <a:avLst/>
          </a:prstGeom>
          <a:solidFill>
            <a:schemeClr val="accent4"/>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Right 5">
            <a:extLst>
              <a:ext uri="{FF2B5EF4-FFF2-40B4-BE49-F238E27FC236}">
                <a16:creationId xmlns:a16="http://schemas.microsoft.com/office/drawing/2014/main" id="{70D0B4FD-D698-15A4-552E-B3E72557CF39}"/>
              </a:ext>
            </a:extLst>
          </p:cNvPr>
          <p:cNvSpPr/>
          <p:nvPr/>
        </p:nvSpPr>
        <p:spPr>
          <a:xfrm>
            <a:off x="302846" y="5483089"/>
            <a:ext cx="643765" cy="200297"/>
          </a:xfrm>
          <a:prstGeom prst="rightArrow">
            <a:avLst/>
          </a:prstGeom>
          <a:solidFill>
            <a:schemeClr val="accent5"/>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Right 6">
            <a:extLst>
              <a:ext uri="{FF2B5EF4-FFF2-40B4-BE49-F238E27FC236}">
                <a16:creationId xmlns:a16="http://schemas.microsoft.com/office/drawing/2014/main" id="{FAE32CB5-76B4-484A-7A4A-F1BD686AE64C}"/>
              </a:ext>
            </a:extLst>
          </p:cNvPr>
          <p:cNvSpPr/>
          <p:nvPr/>
        </p:nvSpPr>
        <p:spPr>
          <a:xfrm>
            <a:off x="321779" y="6379028"/>
            <a:ext cx="643765" cy="200297"/>
          </a:xfrm>
          <a:prstGeom prst="rightArrow">
            <a:avLst/>
          </a:prstGeom>
          <a:solidFill>
            <a:schemeClr val="accent6"/>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row: Right 7">
            <a:extLst>
              <a:ext uri="{FF2B5EF4-FFF2-40B4-BE49-F238E27FC236}">
                <a16:creationId xmlns:a16="http://schemas.microsoft.com/office/drawing/2014/main" id="{CCC00FC0-065B-3053-8453-CE154C0DA9E6}"/>
              </a:ext>
            </a:extLst>
          </p:cNvPr>
          <p:cNvSpPr/>
          <p:nvPr/>
        </p:nvSpPr>
        <p:spPr>
          <a:xfrm>
            <a:off x="345575" y="2934506"/>
            <a:ext cx="643765" cy="200297"/>
          </a:xfrm>
          <a:prstGeom prst="rightArrow">
            <a:avLst/>
          </a:prstGeom>
          <a:solidFill>
            <a:schemeClr val="tx2"/>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Right 8">
            <a:extLst>
              <a:ext uri="{FF2B5EF4-FFF2-40B4-BE49-F238E27FC236}">
                <a16:creationId xmlns:a16="http://schemas.microsoft.com/office/drawing/2014/main" id="{43AA060E-8616-5529-FBF5-8040D1D7DA83}"/>
              </a:ext>
            </a:extLst>
          </p:cNvPr>
          <p:cNvSpPr/>
          <p:nvPr/>
        </p:nvSpPr>
        <p:spPr>
          <a:xfrm>
            <a:off x="342849" y="4265723"/>
            <a:ext cx="643765" cy="200297"/>
          </a:xfrm>
          <a:prstGeom prst="rightArrow">
            <a:avLst/>
          </a:prstGeom>
          <a:solidFill>
            <a:schemeClr val="accent2"/>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Right 9">
            <a:extLst>
              <a:ext uri="{FF2B5EF4-FFF2-40B4-BE49-F238E27FC236}">
                <a16:creationId xmlns:a16="http://schemas.microsoft.com/office/drawing/2014/main" id="{3C5A50F4-7846-072B-2625-988FED0F7D20}"/>
              </a:ext>
            </a:extLst>
          </p:cNvPr>
          <p:cNvSpPr/>
          <p:nvPr/>
        </p:nvSpPr>
        <p:spPr>
          <a:xfrm>
            <a:off x="342849" y="3624804"/>
            <a:ext cx="643765" cy="200297"/>
          </a:xfrm>
          <a:prstGeom prst="rightArrow">
            <a:avLst/>
          </a:prstGeom>
          <a:solidFill>
            <a:schemeClr val="accent3"/>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6CF4CCD3-AA0E-142A-5544-7FF836F0AF5B}"/>
              </a:ext>
            </a:extLst>
          </p:cNvPr>
          <p:cNvSpPr/>
          <p:nvPr/>
        </p:nvSpPr>
        <p:spPr>
          <a:xfrm>
            <a:off x="5081260" y="2171212"/>
            <a:ext cx="3238856" cy="277486"/>
          </a:xfrm>
          <a:prstGeom prst="round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Business Planning for 2025</a:t>
            </a:r>
          </a:p>
        </p:txBody>
      </p:sp>
      <p:sp>
        <p:nvSpPr>
          <p:cNvPr id="13" name="Rectangle: Rounded Corners 12">
            <a:extLst>
              <a:ext uri="{FF2B5EF4-FFF2-40B4-BE49-F238E27FC236}">
                <a16:creationId xmlns:a16="http://schemas.microsoft.com/office/drawing/2014/main" id="{186BC449-79FE-0784-B0EE-54BE7C0E6BD9}"/>
              </a:ext>
            </a:extLst>
          </p:cNvPr>
          <p:cNvSpPr/>
          <p:nvPr/>
        </p:nvSpPr>
        <p:spPr>
          <a:xfrm>
            <a:off x="5046253" y="2617662"/>
            <a:ext cx="3277351" cy="499043"/>
          </a:xfrm>
          <a:prstGeom prst="roundRect">
            <a:avLst/>
          </a:prstGeom>
          <a:gradFill>
            <a:gsLst>
              <a:gs pos="28000">
                <a:srgbClr val="004C9D"/>
              </a:gs>
              <a:gs pos="73000">
                <a:srgbClr val="006134"/>
              </a:gs>
            </a:gsLst>
            <a:lin ang="1890000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Tahoma" panose="020B0604030504040204" pitchFamily="34" charset="0"/>
                <a:ea typeface="Tahoma" panose="020B0604030504040204" pitchFamily="34" charset="0"/>
                <a:cs typeface="Tahoma" panose="020B0604030504040204" pitchFamily="34" charset="0"/>
              </a:rPr>
              <a:t>BP Execution Plan and Impact</a:t>
            </a:r>
            <a:endParaRPr lang="en-US" sz="1100" dirty="0"/>
          </a:p>
        </p:txBody>
      </p:sp>
      <p:sp>
        <p:nvSpPr>
          <p:cNvPr id="15" name="Rectangle: Rounded Corners 14">
            <a:extLst>
              <a:ext uri="{FF2B5EF4-FFF2-40B4-BE49-F238E27FC236}">
                <a16:creationId xmlns:a16="http://schemas.microsoft.com/office/drawing/2014/main" id="{3BB54A14-3345-00A0-FA8A-E0B7B48A405E}"/>
              </a:ext>
            </a:extLst>
          </p:cNvPr>
          <p:cNvSpPr/>
          <p:nvPr/>
        </p:nvSpPr>
        <p:spPr>
          <a:xfrm>
            <a:off x="5084748" y="4037777"/>
            <a:ext cx="3238856" cy="332421"/>
          </a:xfrm>
          <a:prstGeom prst="round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Tahoma" panose="020B0604030504040204" pitchFamily="34" charset="0"/>
                <a:ea typeface="Tahoma" panose="020B0604030504040204" pitchFamily="34" charset="0"/>
                <a:cs typeface="Tahoma" panose="020B0604030504040204" pitchFamily="34" charset="0"/>
              </a:rPr>
              <a:t>BP Assignment of Tasks</a:t>
            </a:r>
            <a:endParaRPr lang="en-US" sz="1100" dirty="0"/>
          </a:p>
        </p:txBody>
      </p:sp>
      <p:sp>
        <p:nvSpPr>
          <p:cNvPr id="18" name="Rectangle: Rounded Corners 17">
            <a:extLst>
              <a:ext uri="{FF2B5EF4-FFF2-40B4-BE49-F238E27FC236}">
                <a16:creationId xmlns:a16="http://schemas.microsoft.com/office/drawing/2014/main" id="{3DCB8160-37AD-6D28-F813-8571575A1B75}"/>
              </a:ext>
            </a:extLst>
          </p:cNvPr>
          <p:cNvSpPr/>
          <p:nvPr/>
        </p:nvSpPr>
        <p:spPr>
          <a:xfrm>
            <a:off x="2360972" y="3255123"/>
            <a:ext cx="2649588" cy="499043"/>
          </a:xfrm>
          <a:prstGeom prst="roundRect">
            <a:avLst/>
          </a:prstGeom>
          <a:gradFill>
            <a:gsLst>
              <a:gs pos="28000">
                <a:srgbClr val="004C9D"/>
              </a:gs>
              <a:gs pos="73000">
                <a:srgbClr val="006134"/>
              </a:gs>
            </a:gsLst>
            <a:lin ang="1890000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Tahoma" panose="020B0604030504040204" pitchFamily="34" charset="0"/>
                <a:ea typeface="Tahoma" panose="020B0604030504040204" pitchFamily="34" charset="0"/>
                <a:cs typeface="Tahoma" panose="020B0604030504040204" pitchFamily="34" charset="0"/>
              </a:rPr>
              <a:t>SuccessPredictor US Standard Scoring Update</a:t>
            </a:r>
            <a:endParaRPr lang="en-US" sz="1100" dirty="0"/>
          </a:p>
        </p:txBody>
      </p:sp>
      <p:sp>
        <p:nvSpPr>
          <p:cNvPr id="19" name="Rectangle: Rounded Corners 18">
            <a:extLst>
              <a:ext uri="{FF2B5EF4-FFF2-40B4-BE49-F238E27FC236}">
                <a16:creationId xmlns:a16="http://schemas.microsoft.com/office/drawing/2014/main" id="{7B0CB925-2D09-0F8C-3F2A-3E3792EED3CB}"/>
              </a:ext>
            </a:extLst>
          </p:cNvPr>
          <p:cNvSpPr/>
          <p:nvPr/>
        </p:nvSpPr>
        <p:spPr>
          <a:xfrm>
            <a:off x="5046253" y="5488242"/>
            <a:ext cx="3273863" cy="332421"/>
          </a:xfrm>
          <a:prstGeom prst="round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Tahoma" panose="020B0604030504040204" pitchFamily="34" charset="0"/>
                <a:ea typeface="Tahoma" panose="020B0604030504040204" pitchFamily="34" charset="0"/>
                <a:cs typeface="Tahoma" panose="020B0604030504040204" pitchFamily="34" charset="0"/>
              </a:rPr>
              <a:t>Marketing Plan Execution</a:t>
            </a:r>
            <a:endParaRPr lang="en-US" sz="1100" dirty="0"/>
          </a:p>
        </p:txBody>
      </p:sp>
      <p:sp>
        <p:nvSpPr>
          <p:cNvPr id="20" name="Rectangle: Rounded Corners 19">
            <a:extLst>
              <a:ext uri="{FF2B5EF4-FFF2-40B4-BE49-F238E27FC236}">
                <a16:creationId xmlns:a16="http://schemas.microsoft.com/office/drawing/2014/main" id="{2F478590-107C-5898-4059-2AEB9772B2DD}"/>
              </a:ext>
            </a:extLst>
          </p:cNvPr>
          <p:cNvSpPr/>
          <p:nvPr/>
        </p:nvSpPr>
        <p:spPr>
          <a:xfrm>
            <a:off x="5081260" y="1858758"/>
            <a:ext cx="3238856" cy="257768"/>
          </a:xfrm>
          <a:prstGeom prst="round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Tahoma" panose="020B0604030504040204" pitchFamily="34" charset="0"/>
                <a:ea typeface="Tahoma" panose="020B0604030504040204" pitchFamily="34" charset="0"/>
                <a:cs typeface="Tahoma" panose="020B0604030504040204" pitchFamily="34" charset="0"/>
              </a:rPr>
              <a:t>CP Transition Planning</a:t>
            </a:r>
            <a:endParaRPr lang="en-US" sz="1100" dirty="0"/>
          </a:p>
        </p:txBody>
      </p:sp>
      <p:sp>
        <p:nvSpPr>
          <p:cNvPr id="21" name="Rectangle: Rounded Corners 20">
            <a:extLst>
              <a:ext uri="{FF2B5EF4-FFF2-40B4-BE49-F238E27FC236}">
                <a16:creationId xmlns:a16="http://schemas.microsoft.com/office/drawing/2014/main" id="{D805E0F9-2716-49FF-8D8A-541135DF949A}"/>
              </a:ext>
            </a:extLst>
          </p:cNvPr>
          <p:cNvSpPr/>
          <p:nvPr/>
        </p:nvSpPr>
        <p:spPr>
          <a:xfrm>
            <a:off x="2408382" y="4486587"/>
            <a:ext cx="2602746" cy="332421"/>
          </a:xfrm>
          <a:prstGeom prst="round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Tahoma" panose="020B0604030504040204" pitchFamily="34" charset="0"/>
                <a:ea typeface="Tahoma" panose="020B0604030504040204" pitchFamily="34" charset="0"/>
                <a:cs typeface="Tahoma" panose="020B0604030504040204" pitchFamily="34" charset="0"/>
              </a:rPr>
              <a:t>Marketing Plan and Implementation</a:t>
            </a:r>
            <a:endParaRPr lang="en-US" sz="1100" dirty="0"/>
          </a:p>
        </p:txBody>
      </p:sp>
      <p:sp>
        <p:nvSpPr>
          <p:cNvPr id="34" name="Rectangle: Rounded Corners 33">
            <a:extLst>
              <a:ext uri="{FF2B5EF4-FFF2-40B4-BE49-F238E27FC236}">
                <a16:creationId xmlns:a16="http://schemas.microsoft.com/office/drawing/2014/main" id="{F03D4C4A-DB55-0AF1-9429-0F9240D74C51}"/>
              </a:ext>
            </a:extLst>
          </p:cNvPr>
          <p:cNvSpPr/>
          <p:nvPr/>
        </p:nvSpPr>
        <p:spPr>
          <a:xfrm>
            <a:off x="5081260" y="1309076"/>
            <a:ext cx="952896" cy="499043"/>
          </a:xfrm>
          <a:prstGeom prst="round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RC Pricing</a:t>
            </a:r>
          </a:p>
          <a:p>
            <a:pPr algn="ctr"/>
            <a:r>
              <a:rPr lang="en-US" sz="1100" dirty="0"/>
              <a:t>Review</a:t>
            </a:r>
          </a:p>
        </p:txBody>
      </p:sp>
      <p:sp>
        <p:nvSpPr>
          <p:cNvPr id="35" name="Rectangle: Rounded Corners 34">
            <a:extLst>
              <a:ext uri="{FF2B5EF4-FFF2-40B4-BE49-F238E27FC236}">
                <a16:creationId xmlns:a16="http://schemas.microsoft.com/office/drawing/2014/main" id="{B0F445B5-C746-4A6C-D0F9-F40E1A200AAC}"/>
              </a:ext>
            </a:extLst>
          </p:cNvPr>
          <p:cNvSpPr/>
          <p:nvPr/>
        </p:nvSpPr>
        <p:spPr>
          <a:xfrm>
            <a:off x="2360973" y="1324167"/>
            <a:ext cx="2649588" cy="499043"/>
          </a:xfrm>
          <a:prstGeom prst="round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Priority Product Planning/Business Planning for 2024</a:t>
            </a:r>
          </a:p>
        </p:txBody>
      </p:sp>
      <p:sp>
        <p:nvSpPr>
          <p:cNvPr id="36" name="Rectangle: Rounded Corners 35">
            <a:extLst>
              <a:ext uri="{FF2B5EF4-FFF2-40B4-BE49-F238E27FC236}">
                <a16:creationId xmlns:a16="http://schemas.microsoft.com/office/drawing/2014/main" id="{992CDFE3-1238-CA2D-FF9E-2B908AD84A99}"/>
              </a:ext>
            </a:extLst>
          </p:cNvPr>
          <p:cNvSpPr/>
          <p:nvPr/>
        </p:nvSpPr>
        <p:spPr>
          <a:xfrm>
            <a:off x="2589376" y="2619770"/>
            <a:ext cx="2059538" cy="499043"/>
          </a:xfrm>
          <a:prstGeom prst="roundRect">
            <a:avLst/>
          </a:prstGeom>
          <a:gradFill>
            <a:gsLst>
              <a:gs pos="28000">
                <a:srgbClr val="004C9D"/>
              </a:gs>
              <a:gs pos="73000">
                <a:srgbClr val="006134"/>
              </a:gs>
            </a:gsLst>
            <a:lin ang="1890000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SLCP Update</a:t>
            </a:r>
          </a:p>
        </p:txBody>
      </p:sp>
      <p:sp>
        <p:nvSpPr>
          <p:cNvPr id="37" name="Rectangle: Rounded Corners 36">
            <a:extLst>
              <a:ext uri="{FF2B5EF4-FFF2-40B4-BE49-F238E27FC236}">
                <a16:creationId xmlns:a16="http://schemas.microsoft.com/office/drawing/2014/main" id="{CDBF8AE9-6576-D1B2-2A54-3494E9B22395}"/>
              </a:ext>
            </a:extLst>
          </p:cNvPr>
          <p:cNvSpPr/>
          <p:nvPr/>
        </p:nvSpPr>
        <p:spPr>
          <a:xfrm>
            <a:off x="2360972" y="1895710"/>
            <a:ext cx="2637014" cy="499043"/>
          </a:xfrm>
          <a:prstGeom prst="round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Competitor Analysis Update</a:t>
            </a:r>
          </a:p>
        </p:txBody>
      </p:sp>
      <p:sp>
        <p:nvSpPr>
          <p:cNvPr id="38" name="Rectangle: Rounded Corners 37">
            <a:extLst>
              <a:ext uri="{FF2B5EF4-FFF2-40B4-BE49-F238E27FC236}">
                <a16:creationId xmlns:a16="http://schemas.microsoft.com/office/drawing/2014/main" id="{FC083679-69D0-D9A4-D5E3-51404FC48784}"/>
              </a:ext>
            </a:extLst>
          </p:cNvPr>
          <p:cNvSpPr/>
          <p:nvPr/>
        </p:nvSpPr>
        <p:spPr>
          <a:xfrm>
            <a:off x="5081260" y="4495792"/>
            <a:ext cx="3238856" cy="332421"/>
          </a:xfrm>
          <a:prstGeom prst="round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Tahoma" panose="020B0604030504040204" pitchFamily="34" charset="0"/>
                <a:ea typeface="Tahoma" panose="020B0604030504040204" pitchFamily="34" charset="0"/>
                <a:cs typeface="Tahoma" panose="020B0604030504040204" pitchFamily="34" charset="0"/>
              </a:rPr>
              <a:t>Career Profile Transition Plan Development</a:t>
            </a:r>
            <a:endParaRPr lang="en-US" sz="1100" dirty="0"/>
          </a:p>
        </p:txBody>
      </p:sp>
      <p:sp>
        <p:nvSpPr>
          <p:cNvPr id="39" name="Rectangle: Rounded Corners 38">
            <a:extLst>
              <a:ext uri="{FF2B5EF4-FFF2-40B4-BE49-F238E27FC236}">
                <a16:creationId xmlns:a16="http://schemas.microsoft.com/office/drawing/2014/main" id="{80BABABD-2FC9-9F7F-FCF5-77C2AF0B85DC}"/>
              </a:ext>
            </a:extLst>
          </p:cNvPr>
          <p:cNvSpPr/>
          <p:nvPr/>
        </p:nvSpPr>
        <p:spPr>
          <a:xfrm>
            <a:off x="5046253" y="5957779"/>
            <a:ext cx="987903" cy="366110"/>
          </a:xfrm>
          <a:prstGeom prst="roundRect">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SLCP Launch</a:t>
            </a:r>
          </a:p>
        </p:txBody>
      </p:sp>
      <p:sp>
        <p:nvSpPr>
          <p:cNvPr id="40" name="Rectangle: Rounded Corners 39">
            <a:extLst>
              <a:ext uri="{FF2B5EF4-FFF2-40B4-BE49-F238E27FC236}">
                <a16:creationId xmlns:a16="http://schemas.microsoft.com/office/drawing/2014/main" id="{F09150BE-FD88-AF7B-C49A-C224F5386AC2}"/>
              </a:ext>
            </a:extLst>
          </p:cNvPr>
          <p:cNvSpPr/>
          <p:nvPr/>
        </p:nvSpPr>
        <p:spPr>
          <a:xfrm>
            <a:off x="3826929" y="6369212"/>
            <a:ext cx="1183631" cy="432441"/>
          </a:xfrm>
          <a:prstGeom prst="roundRect">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Tahoma" panose="020B0604030504040204" pitchFamily="34" charset="0"/>
                <a:ea typeface="Tahoma" panose="020B0604030504040204" pitchFamily="34" charset="0"/>
                <a:cs typeface="Tahoma" panose="020B0604030504040204" pitchFamily="34" charset="0"/>
              </a:rPr>
              <a:t>SuccessPredictor Standard Scoring Update</a:t>
            </a:r>
            <a:endParaRPr lang="en-US" sz="1100" dirty="0"/>
          </a:p>
        </p:txBody>
      </p:sp>
      <p:sp>
        <p:nvSpPr>
          <p:cNvPr id="41" name="Rectangle: Rounded Corners 40">
            <a:extLst>
              <a:ext uri="{FF2B5EF4-FFF2-40B4-BE49-F238E27FC236}">
                <a16:creationId xmlns:a16="http://schemas.microsoft.com/office/drawing/2014/main" id="{1A357B9D-9774-8802-70A7-1E46F50BFAD4}"/>
              </a:ext>
            </a:extLst>
          </p:cNvPr>
          <p:cNvSpPr/>
          <p:nvPr/>
        </p:nvSpPr>
        <p:spPr>
          <a:xfrm>
            <a:off x="3546504" y="4913832"/>
            <a:ext cx="1434063" cy="449259"/>
          </a:xfrm>
          <a:prstGeom prst="round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Tahoma" panose="020B0604030504040204" pitchFamily="34" charset="0"/>
                <a:ea typeface="Tahoma" panose="020B0604030504040204" pitchFamily="34" charset="0"/>
                <a:cs typeface="Tahoma" panose="020B0604030504040204" pitchFamily="34" charset="0"/>
              </a:rPr>
              <a:t>CP Removed from Pilot and Sales Offering</a:t>
            </a:r>
            <a:endParaRPr lang="en-US" sz="1100" dirty="0"/>
          </a:p>
        </p:txBody>
      </p:sp>
      <p:sp>
        <p:nvSpPr>
          <p:cNvPr id="43" name="Rectangle: Rounded Corners 42">
            <a:extLst>
              <a:ext uri="{FF2B5EF4-FFF2-40B4-BE49-F238E27FC236}">
                <a16:creationId xmlns:a16="http://schemas.microsoft.com/office/drawing/2014/main" id="{F62341E3-1CDE-E39E-8EBB-8CC5C504C6F8}"/>
              </a:ext>
            </a:extLst>
          </p:cNvPr>
          <p:cNvSpPr/>
          <p:nvPr/>
        </p:nvSpPr>
        <p:spPr>
          <a:xfrm>
            <a:off x="6840269" y="1309075"/>
            <a:ext cx="1479847" cy="310475"/>
          </a:xfrm>
          <a:prstGeom prst="round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Pilot Program Guidelines</a:t>
            </a:r>
          </a:p>
        </p:txBody>
      </p:sp>
      <p:sp>
        <p:nvSpPr>
          <p:cNvPr id="44" name="Rectangle: Rounded Corners 43">
            <a:extLst>
              <a:ext uri="{FF2B5EF4-FFF2-40B4-BE49-F238E27FC236}">
                <a16:creationId xmlns:a16="http://schemas.microsoft.com/office/drawing/2014/main" id="{7287E826-2879-AFA5-92CD-82E1C15899E0}"/>
              </a:ext>
            </a:extLst>
          </p:cNvPr>
          <p:cNvSpPr/>
          <p:nvPr/>
        </p:nvSpPr>
        <p:spPr>
          <a:xfrm>
            <a:off x="5081260" y="3143030"/>
            <a:ext cx="1706257" cy="499043"/>
          </a:xfrm>
          <a:prstGeom prst="roundRect">
            <a:avLst/>
          </a:prstGeom>
          <a:gradFill>
            <a:gsLst>
              <a:gs pos="28000">
                <a:srgbClr val="004C9D"/>
              </a:gs>
              <a:gs pos="73000">
                <a:srgbClr val="006134"/>
              </a:gs>
            </a:gsLst>
            <a:lin ang="1890000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Tahoma" panose="020B0604030504040204" pitchFamily="34" charset="0"/>
                <a:ea typeface="Tahoma" panose="020B0604030504040204" pitchFamily="34" charset="0"/>
                <a:cs typeface="Tahoma" panose="020B0604030504040204" pitchFamily="34" charset="0"/>
              </a:rPr>
              <a:t>SuccessPredictor MLEA Scoring Update </a:t>
            </a:r>
            <a:endParaRPr lang="en-US" sz="1100" dirty="0"/>
          </a:p>
        </p:txBody>
      </p:sp>
      <p:sp>
        <p:nvSpPr>
          <p:cNvPr id="3" name="Rectangle: Rounded Corners 2">
            <a:extLst>
              <a:ext uri="{FF2B5EF4-FFF2-40B4-BE49-F238E27FC236}">
                <a16:creationId xmlns:a16="http://schemas.microsoft.com/office/drawing/2014/main" id="{BC3E3286-DC77-2524-6758-0FB845A2BB31}"/>
              </a:ext>
            </a:extLst>
          </p:cNvPr>
          <p:cNvSpPr/>
          <p:nvPr/>
        </p:nvSpPr>
        <p:spPr>
          <a:xfrm>
            <a:off x="6840269" y="3139269"/>
            <a:ext cx="1479847" cy="499043"/>
          </a:xfrm>
          <a:prstGeom prst="roundRect">
            <a:avLst/>
          </a:prstGeom>
          <a:gradFill>
            <a:gsLst>
              <a:gs pos="28000">
                <a:srgbClr val="004C9D"/>
              </a:gs>
              <a:gs pos="73000">
                <a:srgbClr val="006134"/>
              </a:gs>
            </a:gsLst>
            <a:lin ang="1890000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Tahoma" panose="020B0604030504040204" pitchFamily="34" charset="0"/>
                <a:ea typeface="Tahoma" panose="020B0604030504040204" pitchFamily="34" charset="0"/>
                <a:cs typeface="Tahoma" panose="020B0604030504040204" pitchFamily="34" charset="0"/>
              </a:rPr>
              <a:t>SuccessPredictor Canada Scoring Update </a:t>
            </a:r>
            <a:endParaRPr lang="en-US" sz="1100" dirty="0"/>
          </a:p>
        </p:txBody>
      </p:sp>
      <p:sp>
        <p:nvSpPr>
          <p:cNvPr id="11" name="Rectangle: Rounded Corners 10">
            <a:extLst>
              <a:ext uri="{FF2B5EF4-FFF2-40B4-BE49-F238E27FC236}">
                <a16:creationId xmlns:a16="http://schemas.microsoft.com/office/drawing/2014/main" id="{3B8B1461-6ECA-6439-E8F0-081B18C1031E}"/>
              </a:ext>
            </a:extLst>
          </p:cNvPr>
          <p:cNvSpPr/>
          <p:nvPr/>
        </p:nvSpPr>
        <p:spPr>
          <a:xfrm>
            <a:off x="3546504" y="5943979"/>
            <a:ext cx="1451482" cy="366110"/>
          </a:xfrm>
          <a:prstGeom prst="roundRect">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Farmers’ RFP Completion</a:t>
            </a:r>
          </a:p>
        </p:txBody>
      </p:sp>
      <p:sp>
        <p:nvSpPr>
          <p:cNvPr id="16" name="Rectangle: Rounded Corners 15">
            <a:extLst>
              <a:ext uri="{FF2B5EF4-FFF2-40B4-BE49-F238E27FC236}">
                <a16:creationId xmlns:a16="http://schemas.microsoft.com/office/drawing/2014/main" id="{ED7B86C9-5B39-CE74-366F-AC251D1F3144}"/>
              </a:ext>
            </a:extLst>
          </p:cNvPr>
          <p:cNvSpPr/>
          <p:nvPr/>
        </p:nvSpPr>
        <p:spPr>
          <a:xfrm>
            <a:off x="5046253" y="6386285"/>
            <a:ext cx="1706257" cy="432441"/>
          </a:xfrm>
          <a:prstGeom prst="roundRect">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Tahoma" panose="020B0604030504040204" pitchFamily="34" charset="0"/>
                <a:ea typeface="Tahoma" panose="020B0604030504040204" pitchFamily="34" charset="0"/>
                <a:cs typeface="Tahoma" panose="020B0604030504040204" pitchFamily="34" charset="0"/>
              </a:rPr>
              <a:t>SuccessPredictor MLEA Scoring Update </a:t>
            </a:r>
            <a:endParaRPr lang="en-US" sz="1100" dirty="0"/>
          </a:p>
        </p:txBody>
      </p:sp>
      <p:sp>
        <p:nvSpPr>
          <p:cNvPr id="14" name="Rectangle: Rounded Corners 13">
            <a:extLst>
              <a:ext uri="{FF2B5EF4-FFF2-40B4-BE49-F238E27FC236}">
                <a16:creationId xmlns:a16="http://schemas.microsoft.com/office/drawing/2014/main" id="{37D5F3B4-711F-BF56-42A9-651E982FE535}"/>
              </a:ext>
            </a:extLst>
          </p:cNvPr>
          <p:cNvSpPr/>
          <p:nvPr/>
        </p:nvSpPr>
        <p:spPr>
          <a:xfrm>
            <a:off x="8386305" y="1324166"/>
            <a:ext cx="1715227" cy="499043"/>
          </a:xfrm>
          <a:prstGeom prst="round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Strategic Selection Committee Interest</a:t>
            </a:r>
          </a:p>
        </p:txBody>
      </p:sp>
      <p:sp>
        <p:nvSpPr>
          <p:cNvPr id="17" name="Rectangle: Rounded Corners 16">
            <a:extLst>
              <a:ext uri="{FF2B5EF4-FFF2-40B4-BE49-F238E27FC236}">
                <a16:creationId xmlns:a16="http://schemas.microsoft.com/office/drawing/2014/main" id="{FFD8474E-98AD-CF23-01E8-CD1ADFBC382F}"/>
              </a:ext>
            </a:extLst>
          </p:cNvPr>
          <p:cNvSpPr/>
          <p:nvPr/>
        </p:nvSpPr>
        <p:spPr>
          <a:xfrm>
            <a:off x="5046253" y="4935820"/>
            <a:ext cx="3273863" cy="332421"/>
          </a:xfrm>
          <a:prstGeom prst="round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Tahoma" panose="020B0604030504040204" pitchFamily="34" charset="0"/>
                <a:ea typeface="Tahoma" panose="020B0604030504040204" pitchFamily="34" charset="0"/>
                <a:cs typeface="Tahoma" panose="020B0604030504040204" pitchFamily="34" charset="0"/>
              </a:rPr>
              <a:t>Working Sessions for Field Assessments (might be better positioned in “Work” section?)</a:t>
            </a:r>
            <a:endParaRPr lang="en-US" sz="1100" dirty="0"/>
          </a:p>
        </p:txBody>
      </p:sp>
      <p:sp>
        <p:nvSpPr>
          <p:cNvPr id="22" name="Rectangle: Rounded Corners 21">
            <a:extLst>
              <a:ext uri="{FF2B5EF4-FFF2-40B4-BE49-F238E27FC236}">
                <a16:creationId xmlns:a16="http://schemas.microsoft.com/office/drawing/2014/main" id="{8B21A739-BC46-7DA6-83F1-40BB29C744F1}"/>
              </a:ext>
            </a:extLst>
          </p:cNvPr>
          <p:cNvSpPr/>
          <p:nvPr/>
        </p:nvSpPr>
        <p:spPr>
          <a:xfrm>
            <a:off x="6836602" y="3682327"/>
            <a:ext cx="1479847" cy="253314"/>
          </a:xfrm>
          <a:prstGeom prst="roundRect">
            <a:avLst/>
          </a:prstGeom>
          <a:gradFill>
            <a:gsLst>
              <a:gs pos="28000">
                <a:srgbClr val="004C9D"/>
              </a:gs>
              <a:gs pos="73000">
                <a:srgbClr val="006134"/>
              </a:gs>
            </a:gsLst>
            <a:lin ang="1890000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err="1">
                <a:solidFill>
                  <a:schemeClr val="bg1"/>
                </a:solidFill>
                <a:latin typeface="Tahoma" panose="020B0604030504040204" pitchFamily="34" charset="0"/>
                <a:ea typeface="Tahoma" panose="020B0604030504040204" pitchFamily="34" charset="0"/>
                <a:cs typeface="Tahoma" panose="020B0604030504040204" pitchFamily="34" charset="0"/>
              </a:rPr>
              <a:t>SalesPersona</a:t>
            </a:r>
            <a:r>
              <a:rPr lang="en-US" sz="1000" dirty="0">
                <a:solidFill>
                  <a:schemeClr val="bg1"/>
                </a:solidFill>
                <a:latin typeface="Tahoma" panose="020B0604030504040204" pitchFamily="34" charset="0"/>
                <a:ea typeface="Tahoma" panose="020B0604030504040204" pitchFamily="34" charset="0"/>
                <a:cs typeface="Tahoma" panose="020B0604030504040204" pitchFamily="34" charset="0"/>
              </a:rPr>
              <a:t> Update</a:t>
            </a:r>
            <a:endParaRPr lang="en-US" sz="1100" dirty="0"/>
          </a:p>
        </p:txBody>
      </p:sp>
      <p:sp>
        <p:nvSpPr>
          <p:cNvPr id="23" name="Rectangle: Rounded Corners 22">
            <a:extLst>
              <a:ext uri="{FF2B5EF4-FFF2-40B4-BE49-F238E27FC236}">
                <a16:creationId xmlns:a16="http://schemas.microsoft.com/office/drawing/2014/main" id="{E64584F5-C671-0C5D-4A7E-C550F467B022}"/>
              </a:ext>
            </a:extLst>
          </p:cNvPr>
          <p:cNvSpPr/>
          <p:nvPr/>
        </p:nvSpPr>
        <p:spPr>
          <a:xfrm>
            <a:off x="8386305" y="1880065"/>
            <a:ext cx="3462845" cy="304208"/>
          </a:xfrm>
          <a:prstGeom prst="round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CP Retirement Alignment</a:t>
            </a:r>
          </a:p>
        </p:txBody>
      </p:sp>
      <p:sp>
        <p:nvSpPr>
          <p:cNvPr id="24" name="Rectangle: Rounded Corners 23">
            <a:extLst>
              <a:ext uri="{FF2B5EF4-FFF2-40B4-BE49-F238E27FC236}">
                <a16:creationId xmlns:a16="http://schemas.microsoft.com/office/drawing/2014/main" id="{17123698-E46E-9D93-BBF4-1F3113A6C92D}"/>
              </a:ext>
            </a:extLst>
          </p:cNvPr>
          <p:cNvSpPr/>
          <p:nvPr/>
        </p:nvSpPr>
        <p:spPr>
          <a:xfrm>
            <a:off x="8386305" y="4037777"/>
            <a:ext cx="3614089" cy="332421"/>
          </a:xfrm>
          <a:prstGeom prst="round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Tahoma" panose="020B0604030504040204" pitchFamily="34" charset="0"/>
                <a:ea typeface="Tahoma" panose="020B0604030504040204" pitchFamily="34" charset="0"/>
                <a:cs typeface="Tahoma" panose="020B0604030504040204" pitchFamily="34" charset="0"/>
              </a:rPr>
              <a:t>CP Transition (ongoing)</a:t>
            </a:r>
            <a:endParaRPr lang="en-US" sz="1100" dirty="0"/>
          </a:p>
        </p:txBody>
      </p:sp>
      <p:sp>
        <p:nvSpPr>
          <p:cNvPr id="25" name="Rectangle: Rounded Corners 24">
            <a:extLst>
              <a:ext uri="{FF2B5EF4-FFF2-40B4-BE49-F238E27FC236}">
                <a16:creationId xmlns:a16="http://schemas.microsoft.com/office/drawing/2014/main" id="{5E8B9CE6-7AA1-946A-67AE-D4C40F66F9DA}"/>
              </a:ext>
            </a:extLst>
          </p:cNvPr>
          <p:cNvSpPr/>
          <p:nvPr/>
        </p:nvSpPr>
        <p:spPr>
          <a:xfrm>
            <a:off x="8380770" y="2635760"/>
            <a:ext cx="3614089" cy="499043"/>
          </a:xfrm>
          <a:prstGeom prst="roundRect">
            <a:avLst/>
          </a:prstGeom>
          <a:gradFill>
            <a:gsLst>
              <a:gs pos="28000">
                <a:srgbClr val="004C9D"/>
              </a:gs>
              <a:gs pos="73000">
                <a:srgbClr val="006134"/>
              </a:gs>
            </a:gsLst>
            <a:lin ang="1890000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FLP Discovery Project</a:t>
            </a:r>
          </a:p>
        </p:txBody>
      </p:sp>
      <p:sp>
        <p:nvSpPr>
          <p:cNvPr id="26" name="Rectangle: Rounded Corners 25">
            <a:extLst>
              <a:ext uri="{FF2B5EF4-FFF2-40B4-BE49-F238E27FC236}">
                <a16:creationId xmlns:a16="http://schemas.microsoft.com/office/drawing/2014/main" id="{D360A135-3FB7-1ED2-521C-423B38358965}"/>
              </a:ext>
            </a:extLst>
          </p:cNvPr>
          <p:cNvSpPr/>
          <p:nvPr/>
        </p:nvSpPr>
        <p:spPr>
          <a:xfrm>
            <a:off x="8405238" y="4462982"/>
            <a:ext cx="3614089" cy="332421"/>
          </a:xfrm>
          <a:prstGeom prst="round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Tahoma" panose="020B0604030504040204" pitchFamily="34" charset="0"/>
                <a:ea typeface="Tahoma" panose="020B0604030504040204" pitchFamily="34" charset="0"/>
                <a:cs typeface="Tahoma" panose="020B0604030504040204" pitchFamily="34" charset="0"/>
              </a:rPr>
              <a:t>PSP Updates</a:t>
            </a:r>
            <a:endParaRPr lang="en-US" sz="1100" dirty="0"/>
          </a:p>
        </p:txBody>
      </p:sp>
      <p:sp>
        <p:nvSpPr>
          <p:cNvPr id="27" name="Rectangle: Rounded Corners 26">
            <a:extLst>
              <a:ext uri="{FF2B5EF4-FFF2-40B4-BE49-F238E27FC236}">
                <a16:creationId xmlns:a16="http://schemas.microsoft.com/office/drawing/2014/main" id="{272AAFDE-499B-BE35-4509-854B188E29EC}"/>
              </a:ext>
            </a:extLst>
          </p:cNvPr>
          <p:cNvSpPr/>
          <p:nvPr/>
        </p:nvSpPr>
        <p:spPr>
          <a:xfrm>
            <a:off x="8421655" y="3269247"/>
            <a:ext cx="3614089" cy="499043"/>
          </a:xfrm>
          <a:prstGeom prst="roundRect">
            <a:avLst/>
          </a:prstGeom>
          <a:gradFill>
            <a:gsLst>
              <a:gs pos="28000">
                <a:srgbClr val="004C9D"/>
              </a:gs>
              <a:gs pos="73000">
                <a:srgbClr val="006134"/>
              </a:gs>
            </a:gsLst>
            <a:lin ang="1890000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Thought Leadership development for Marketing</a:t>
            </a:r>
          </a:p>
        </p:txBody>
      </p:sp>
      <p:sp>
        <p:nvSpPr>
          <p:cNvPr id="28" name="Rectangle: Rounded Corners 27">
            <a:extLst>
              <a:ext uri="{FF2B5EF4-FFF2-40B4-BE49-F238E27FC236}">
                <a16:creationId xmlns:a16="http://schemas.microsoft.com/office/drawing/2014/main" id="{5865ACF4-93FD-7A35-6B91-ABD280CDF049}"/>
              </a:ext>
            </a:extLst>
          </p:cNvPr>
          <p:cNvSpPr/>
          <p:nvPr/>
        </p:nvSpPr>
        <p:spPr>
          <a:xfrm>
            <a:off x="8363873" y="5943979"/>
            <a:ext cx="1715227" cy="366110"/>
          </a:xfrm>
          <a:prstGeom prst="roundRect">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err="1"/>
              <a:t>SalesPersona</a:t>
            </a:r>
            <a:r>
              <a:rPr lang="en-US" sz="1100" dirty="0"/>
              <a:t> Update Launch</a:t>
            </a:r>
          </a:p>
        </p:txBody>
      </p:sp>
    </p:spTree>
    <p:extLst>
      <p:ext uri="{BB962C8B-B14F-4D97-AF65-F5344CB8AC3E}">
        <p14:creationId xmlns:p14="http://schemas.microsoft.com/office/powerpoint/2010/main" val="3829600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E3812-1E41-26E3-332E-4D5137796205}"/>
              </a:ext>
            </a:extLst>
          </p:cNvPr>
          <p:cNvSpPr>
            <a:spLocks noGrp="1"/>
          </p:cNvSpPr>
          <p:nvPr>
            <p:ph type="title"/>
          </p:nvPr>
        </p:nvSpPr>
        <p:spPr/>
        <p:txBody>
          <a:bodyPr/>
          <a:lstStyle/>
          <a:p>
            <a:r>
              <a:rPr lang="en-US" dirty="0"/>
              <a:t>Producer Assessments Roadmap – 2025-2026</a:t>
            </a:r>
          </a:p>
        </p:txBody>
      </p:sp>
      <p:graphicFrame>
        <p:nvGraphicFramePr>
          <p:cNvPr id="4" name="Table 3">
            <a:extLst>
              <a:ext uri="{FF2B5EF4-FFF2-40B4-BE49-F238E27FC236}">
                <a16:creationId xmlns:a16="http://schemas.microsoft.com/office/drawing/2014/main" id="{B053DAC4-FC5A-42D3-533E-C1F9A3A7D6A9}"/>
              </a:ext>
            </a:extLst>
          </p:cNvPr>
          <p:cNvGraphicFramePr>
            <a:graphicFrameLocks/>
          </p:cNvGraphicFramePr>
          <p:nvPr/>
        </p:nvGraphicFramePr>
        <p:xfrm>
          <a:off x="321779" y="890341"/>
          <a:ext cx="11678615" cy="5283701"/>
        </p:xfrm>
        <a:graphic>
          <a:graphicData uri="http://schemas.openxmlformats.org/drawingml/2006/table">
            <a:tbl>
              <a:tblPr firstRow="1" bandRow="1">
                <a:tableStyleId>{5C22544A-7EE6-4342-B048-85BDC9FD1C3A}</a:tableStyleId>
              </a:tblPr>
              <a:tblGrid>
                <a:gridCol w="811696">
                  <a:extLst>
                    <a:ext uri="{9D8B030D-6E8A-4147-A177-3AD203B41FA5}">
                      <a16:colId xmlns:a16="http://schemas.microsoft.com/office/drawing/2014/main" val="500165798"/>
                    </a:ext>
                  </a:extLst>
                </a:gridCol>
                <a:gridCol w="1228725">
                  <a:extLst>
                    <a:ext uri="{9D8B030D-6E8A-4147-A177-3AD203B41FA5}">
                      <a16:colId xmlns:a16="http://schemas.microsoft.com/office/drawing/2014/main" val="3170219090"/>
                    </a:ext>
                  </a:extLst>
                </a:gridCol>
                <a:gridCol w="1152525">
                  <a:extLst>
                    <a:ext uri="{9D8B030D-6E8A-4147-A177-3AD203B41FA5}">
                      <a16:colId xmlns:a16="http://schemas.microsoft.com/office/drawing/2014/main" val="239640305"/>
                    </a:ext>
                  </a:extLst>
                </a:gridCol>
                <a:gridCol w="1514475">
                  <a:extLst>
                    <a:ext uri="{9D8B030D-6E8A-4147-A177-3AD203B41FA5}">
                      <a16:colId xmlns:a16="http://schemas.microsoft.com/office/drawing/2014/main" val="215177644"/>
                    </a:ext>
                  </a:extLst>
                </a:gridCol>
                <a:gridCol w="1781175">
                  <a:extLst>
                    <a:ext uri="{9D8B030D-6E8A-4147-A177-3AD203B41FA5}">
                      <a16:colId xmlns:a16="http://schemas.microsoft.com/office/drawing/2014/main" val="1316296214"/>
                    </a:ext>
                  </a:extLst>
                </a:gridCol>
                <a:gridCol w="1541946">
                  <a:extLst>
                    <a:ext uri="{9D8B030D-6E8A-4147-A177-3AD203B41FA5}">
                      <a16:colId xmlns:a16="http://schemas.microsoft.com/office/drawing/2014/main" val="2031213330"/>
                    </a:ext>
                  </a:extLst>
                </a:gridCol>
                <a:gridCol w="1762125">
                  <a:extLst>
                    <a:ext uri="{9D8B030D-6E8A-4147-A177-3AD203B41FA5}">
                      <a16:colId xmlns:a16="http://schemas.microsoft.com/office/drawing/2014/main" val="3079435453"/>
                    </a:ext>
                  </a:extLst>
                </a:gridCol>
                <a:gridCol w="1885948">
                  <a:extLst>
                    <a:ext uri="{9D8B030D-6E8A-4147-A177-3AD203B41FA5}">
                      <a16:colId xmlns:a16="http://schemas.microsoft.com/office/drawing/2014/main" val="310594571"/>
                    </a:ext>
                  </a:extLst>
                </a:gridCol>
              </a:tblGrid>
              <a:tr h="186141">
                <a:tc>
                  <a:txBody>
                    <a:bodyPr/>
                    <a:lstStyle/>
                    <a:p>
                      <a:pPr algn="l"/>
                      <a:endParaRPr lang="en-US" sz="900" dirty="0">
                        <a:latin typeface="Tahoma" panose="020B0604030504040204" pitchFamily="34" charset="0"/>
                        <a:ea typeface="Tahoma" panose="020B0604030504040204" pitchFamily="34" charset="0"/>
                        <a:cs typeface="Tahoma" panose="020B0604030504040204" pitchFamily="34" charset="0"/>
                      </a:endParaRPr>
                    </a:p>
                  </a:txBody>
                  <a:tcPr>
                    <a:lnB w="12700" cap="flat" cmpd="sng" algn="ctr">
                      <a:noFill/>
                      <a:prstDash val="solid"/>
                      <a:round/>
                      <a:headEnd type="none" w="med" len="med"/>
                      <a:tailEnd type="none" w="med" len="med"/>
                    </a:lnB>
                    <a:solidFill>
                      <a:srgbClr val="002060"/>
                    </a:solidFill>
                  </a:tcPr>
                </a:tc>
                <a:tc>
                  <a:txBody>
                    <a:bodyPr/>
                    <a:lstStyle/>
                    <a:p>
                      <a:endParaRPr lang="en-US" dirty="0"/>
                    </a:p>
                  </a:txBody>
                  <a:tcPr>
                    <a:solidFill>
                      <a:srgbClr val="002060"/>
                    </a:solidFill>
                  </a:tcPr>
                </a:tc>
                <a:tc>
                  <a:txBody>
                    <a:bodyPr/>
                    <a:lstStyle/>
                    <a:p>
                      <a:pPr algn="ctr"/>
                      <a:r>
                        <a:rPr lang="en-US" sz="1100" dirty="0"/>
                        <a:t>Q3  2025</a:t>
                      </a:r>
                    </a:p>
                  </a:txBody>
                  <a:tcPr anchor="ctr">
                    <a:solidFill>
                      <a:srgbClr val="002060"/>
                    </a:solidFill>
                  </a:tcPr>
                </a:tc>
                <a:tc>
                  <a:txBody>
                    <a:bodyPr/>
                    <a:lstStyle/>
                    <a:p>
                      <a:pPr algn="ctr"/>
                      <a:r>
                        <a:rPr lang="en-US" sz="1100" dirty="0"/>
                        <a:t>Q4 2025</a:t>
                      </a:r>
                    </a:p>
                  </a:txBody>
                  <a:tcPr anchor="ctr">
                    <a:solidFill>
                      <a:srgbClr val="002060"/>
                    </a:solidFill>
                  </a:tcPr>
                </a:tc>
                <a:tc>
                  <a:txBody>
                    <a:bodyPr/>
                    <a:lstStyle/>
                    <a:p>
                      <a:pPr algn="ctr"/>
                      <a:r>
                        <a:rPr lang="en-US" sz="1100" dirty="0"/>
                        <a:t>Q1 2026</a:t>
                      </a:r>
                    </a:p>
                  </a:txBody>
                  <a:tcPr anchor="ctr">
                    <a:solidFill>
                      <a:srgbClr val="002060"/>
                    </a:solidFill>
                  </a:tcPr>
                </a:tc>
                <a:tc>
                  <a:txBody>
                    <a:bodyPr/>
                    <a:lstStyle/>
                    <a:p>
                      <a:pPr algn="ctr"/>
                      <a:r>
                        <a:rPr lang="en-US" sz="1100" dirty="0"/>
                        <a:t>Q2 2026</a:t>
                      </a:r>
                    </a:p>
                  </a:txBody>
                  <a:tcPr anchor="ctr">
                    <a:solidFill>
                      <a:srgbClr val="002060"/>
                    </a:solidFill>
                  </a:tcPr>
                </a:tc>
                <a:tc>
                  <a:txBody>
                    <a:bodyPr/>
                    <a:lstStyle/>
                    <a:p>
                      <a:pPr algn="ctr"/>
                      <a:r>
                        <a:rPr lang="en-US" sz="1100" dirty="0"/>
                        <a:t>Q3 2026</a:t>
                      </a:r>
                    </a:p>
                  </a:txBody>
                  <a:tcPr anchor="ctr">
                    <a:solidFill>
                      <a:srgbClr val="002060"/>
                    </a:solidFill>
                  </a:tcPr>
                </a:tc>
                <a:tc>
                  <a:txBody>
                    <a:bodyPr/>
                    <a:lstStyle/>
                    <a:p>
                      <a:pPr algn="ctr"/>
                      <a:r>
                        <a:rPr lang="en-US" sz="1100" dirty="0"/>
                        <a:t>Q4 2026</a:t>
                      </a:r>
                    </a:p>
                  </a:txBody>
                  <a:tcPr anchor="ctr">
                    <a:solidFill>
                      <a:srgbClr val="002060"/>
                    </a:solidFill>
                  </a:tcPr>
                </a:tc>
                <a:extLst>
                  <a:ext uri="{0D108BD9-81ED-4DB2-BD59-A6C34878D82A}">
                    <a16:rowId xmlns:a16="http://schemas.microsoft.com/office/drawing/2014/main" val="2407027974"/>
                  </a:ext>
                </a:extLst>
              </a:tr>
              <a:tr h="943786">
                <a:tc>
                  <a:txBody>
                    <a:bodyPr/>
                    <a:lstStyle/>
                    <a:p>
                      <a:pPr marL="0" marR="0" lvl="0" indent="0" algn="l" defTabSz="960072" rtl="0" eaLnBrk="1" fontAlgn="auto" latinLnBrk="0" hangingPunct="1">
                        <a:lnSpc>
                          <a:spcPct val="100000"/>
                        </a:lnSpc>
                        <a:spcBef>
                          <a:spcPts val="0"/>
                        </a:spcBef>
                        <a:spcAft>
                          <a:spcPts val="0"/>
                        </a:spcAft>
                        <a:buClrTx/>
                        <a:buSzTx/>
                        <a:buFontTx/>
                        <a:buNone/>
                        <a:tabLst/>
                        <a:defRPr/>
                      </a:pPr>
                      <a:r>
                        <a:rPr lang="en-US" sz="900" b="0" i="0" kern="1200" dirty="0">
                          <a:solidFill>
                            <a:schemeClr val="tx1"/>
                          </a:solidFill>
                          <a:latin typeface="Arial Narrow" panose="020B0606020202030204" pitchFamily="34" charset="0"/>
                          <a:ea typeface="Tahoma" panose="020B0604030504040204" pitchFamily="34" charset="0"/>
                          <a:cs typeface="Tahoma" panose="020B0604030504040204" pitchFamily="34" charset="0"/>
                        </a:rPr>
                        <a:t>1. Align on Purpose &amp; Goals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050" b="1" kern="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r>
                        <a:rPr lang="en-US" sz="1050" b="1" kern="1200" dirty="0">
                          <a:solidFill>
                            <a:schemeClr val="bg1"/>
                          </a:solidFill>
                          <a:latin typeface="Tahoma" panose="020B0604030504040204" pitchFamily="34" charset="0"/>
                          <a:ea typeface="Tahoma" panose="020B0604030504040204" pitchFamily="34" charset="0"/>
                          <a:cs typeface="Tahoma" panose="020B0604030504040204" pitchFamily="34" charset="0"/>
                        </a:rPr>
                        <a:t>RESEARCH</a:t>
                      </a:r>
                    </a:p>
                    <a:p>
                      <a:pPr algn="ctr"/>
                      <a:endParaRPr lang="en-US" sz="1050" b="1" i="1" kern="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endParaRPr lang="en-US" sz="1050" b="1" i="1" kern="1200" dirty="0">
                        <a:solidFill>
                          <a:schemeClr val="bg1"/>
                        </a:solidFill>
                        <a:latin typeface="Tahoma" panose="020B0604030504040204" pitchFamily="34" charset="0"/>
                        <a:ea typeface="Tahoma" panose="020B0604030504040204" pitchFamily="34" charset="0"/>
                        <a:cs typeface="Tahoma" panose="020B0604030504040204" pitchFamily="34" charset="0"/>
                      </a:endParaRPr>
                    </a:p>
                  </a:txBody>
                  <a:tcPr anchor="ctr">
                    <a:lnL w="12700" cap="flat" cmpd="sng" algn="ctr">
                      <a:noFill/>
                      <a:prstDash val="solid"/>
                      <a:round/>
                      <a:headEnd type="none" w="med" len="med"/>
                      <a:tailEnd type="none" w="med" len="med"/>
                    </a:lnL>
                    <a:solidFill>
                      <a:srgbClr val="D78520"/>
                    </a:solidFill>
                  </a:tcPr>
                </a:tc>
                <a:tc>
                  <a:txBody>
                    <a:bodyPr/>
                    <a:lstStyle/>
                    <a:p>
                      <a:endParaRPr lang="en-US" dirty="0"/>
                    </a:p>
                  </a:txBody>
                  <a:tcPr>
                    <a:solidFill>
                      <a:schemeClr val="bg1">
                        <a:lumMod val="95000"/>
                      </a:schemeClr>
                    </a:solidFill>
                  </a:tcPr>
                </a:tc>
                <a:tc>
                  <a:txBody>
                    <a:bodyPr/>
                    <a:lstStyle/>
                    <a:p>
                      <a:endParaRPr lang="en-US" dirty="0"/>
                    </a:p>
                  </a:txBody>
                  <a:tcPr>
                    <a:solidFill>
                      <a:schemeClr val="bg1">
                        <a:lumMod val="95000"/>
                      </a:schemeClr>
                    </a:solidFill>
                  </a:tcPr>
                </a:tc>
                <a:tc>
                  <a:txBody>
                    <a:bodyPr/>
                    <a:lstStyle/>
                    <a:p>
                      <a:endParaRPr lang="en-US" dirty="0"/>
                    </a:p>
                  </a:txBody>
                  <a:tcPr>
                    <a:solidFill>
                      <a:schemeClr val="bg1">
                        <a:lumMod val="95000"/>
                      </a:schemeClr>
                    </a:solidFill>
                  </a:tcPr>
                </a:tc>
                <a:tc>
                  <a:txBody>
                    <a:bodyPr/>
                    <a:lstStyle/>
                    <a:p>
                      <a:endParaRPr lang="en-US" dirty="0"/>
                    </a:p>
                  </a:txBody>
                  <a:tcPr>
                    <a:solidFill>
                      <a:schemeClr val="bg1">
                        <a:lumMod val="95000"/>
                      </a:schemeClr>
                    </a:solidFill>
                  </a:tcPr>
                </a:tc>
                <a:tc>
                  <a:txBody>
                    <a:bodyPr/>
                    <a:lstStyle/>
                    <a:p>
                      <a:endParaRPr lang="en-US" dirty="0"/>
                    </a:p>
                  </a:txBody>
                  <a:tcPr>
                    <a:solidFill>
                      <a:schemeClr val="bg1">
                        <a:lumMod val="95000"/>
                      </a:schemeClr>
                    </a:solidFill>
                  </a:tcPr>
                </a:tc>
                <a:tc>
                  <a:txBody>
                    <a:bodyPr/>
                    <a:lstStyle/>
                    <a:p>
                      <a:endParaRPr lang="en-US" dirty="0"/>
                    </a:p>
                  </a:txBody>
                  <a:tcPr>
                    <a:solidFill>
                      <a:schemeClr val="bg1">
                        <a:lumMod val="95000"/>
                      </a:schemeClr>
                    </a:solidFill>
                  </a:tcPr>
                </a:tc>
                <a:extLst>
                  <a:ext uri="{0D108BD9-81ED-4DB2-BD59-A6C34878D82A}">
                    <a16:rowId xmlns:a16="http://schemas.microsoft.com/office/drawing/2014/main" val="2122705864"/>
                  </a:ext>
                </a:extLst>
              </a:tr>
              <a:tr h="920071">
                <a:tc>
                  <a:txBody>
                    <a:bodyPr/>
                    <a:lstStyle/>
                    <a:p>
                      <a:pPr algn="l"/>
                      <a:r>
                        <a:rPr lang="en-US" sz="900" b="0" i="0" kern="1200" dirty="0">
                          <a:solidFill>
                            <a:schemeClr val="tx1"/>
                          </a:solidFill>
                          <a:latin typeface="Arial Narrow" panose="020B0606020202030204" pitchFamily="34" charset="0"/>
                          <a:ea typeface="Tahoma" panose="020B0604030504040204" pitchFamily="34" charset="0"/>
                          <a:cs typeface="Tahoma" panose="020B0604030504040204" pitchFamily="34" charset="0"/>
                        </a:rPr>
                        <a:t>#2</a:t>
                      </a:r>
                    </a:p>
                    <a:p>
                      <a:pPr algn="l"/>
                      <a:r>
                        <a:rPr lang="en-US" sz="900" b="0" i="0" kern="1200" dirty="0">
                          <a:solidFill>
                            <a:schemeClr val="tx1"/>
                          </a:solidFill>
                          <a:latin typeface="Arial Narrow" panose="020B0606020202030204" pitchFamily="34" charset="0"/>
                          <a:ea typeface="Tahoma" panose="020B0604030504040204" pitchFamily="34" charset="0"/>
                          <a:cs typeface="Tahoma" panose="020B0604030504040204" pitchFamily="34" charset="0"/>
                        </a:rPr>
                        <a:t>Define the Execution Plan</a:t>
                      </a:r>
                    </a:p>
                    <a:p>
                      <a:pPr algn="l"/>
                      <a:endParaRPr lang="en-US" sz="900" b="0" i="0" kern="1200" dirty="0">
                        <a:solidFill>
                          <a:schemeClr val="tx1"/>
                        </a:solidFill>
                        <a:latin typeface="Arial Narrow" panose="020B0606020202030204" pitchFamily="34" charset="0"/>
                        <a:ea typeface="Tahoma" panose="020B0604030504040204" pitchFamily="34" charset="0"/>
                        <a:cs typeface="Tahoma" panose="020B0604030504040204" pitchFamily="34" charset="0"/>
                      </a:endParaRPr>
                    </a:p>
                    <a:p>
                      <a:pPr algn="l"/>
                      <a:endParaRPr lang="en-US" sz="900" b="0" i="0" kern="1200" dirty="0">
                        <a:solidFill>
                          <a:schemeClr val="tx1"/>
                        </a:solidFill>
                        <a:latin typeface="Arial Narrow" panose="020B0606020202030204" pitchFamily="34" charset="0"/>
                        <a:ea typeface="Tahoma" panose="020B0604030504040204" pitchFamily="34" charset="0"/>
                        <a:cs typeface="Tahoma" panose="020B0604030504040204" pitchFamily="34" charset="0"/>
                      </a:endParaRPr>
                    </a:p>
                    <a:p>
                      <a:pPr algn="l"/>
                      <a:r>
                        <a:rPr lang="en-US" sz="900" b="0" i="0" kern="1200" dirty="0">
                          <a:solidFill>
                            <a:schemeClr val="tx1"/>
                          </a:solidFill>
                          <a:latin typeface="Arial Narrow" panose="020B0606020202030204" pitchFamily="34" charset="0"/>
                          <a:ea typeface="Tahoma" panose="020B0604030504040204" pitchFamily="34" charset="0"/>
                          <a:cs typeface="Tahoma" panose="020B0604030504040204" pitchFamily="34" charset="0"/>
                        </a:rPr>
                        <a:t>#3</a:t>
                      </a:r>
                    </a:p>
                    <a:p>
                      <a:pPr algn="l"/>
                      <a:r>
                        <a:rPr lang="en-US" sz="900" b="0" i="0" kern="1200" dirty="0">
                          <a:solidFill>
                            <a:schemeClr val="tx1"/>
                          </a:solidFill>
                          <a:latin typeface="Arial Narrow" panose="020B0606020202030204" pitchFamily="34" charset="0"/>
                          <a:ea typeface="Tahoma" panose="020B0604030504040204" pitchFamily="34" charset="0"/>
                          <a:cs typeface="Tahoma" panose="020B0604030504040204" pitchFamily="34" charset="0"/>
                        </a:rPr>
                        <a:t>Identify the Impact</a:t>
                      </a:r>
                    </a:p>
                    <a:p>
                      <a:pPr algn="l"/>
                      <a:endParaRPr lang="en-US" sz="900" b="0" i="0" kern="1200" dirty="0">
                        <a:solidFill>
                          <a:schemeClr val="tx1"/>
                        </a:solidFill>
                        <a:latin typeface="Arial Narrow" panose="020B0606020202030204" pitchFamily="34" charset="0"/>
                        <a:ea typeface="Tahoma" panose="020B0604030504040204" pitchFamily="34" charset="0"/>
                        <a:cs typeface="Tahoma" panose="020B0604030504040204" pitchFamily="34" charset="0"/>
                      </a:endParaRPr>
                    </a:p>
                    <a:p>
                      <a:pPr algn="l"/>
                      <a:endParaRPr lang="en-US" sz="900" b="0" i="0" kern="1200" dirty="0">
                        <a:solidFill>
                          <a:schemeClr val="bg1"/>
                        </a:solidFill>
                        <a:latin typeface="Arial Narrow" panose="020B0606020202030204" pitchFamily="34" charset="0"/>
                        <a:ea typeface="Tahoma" panose="020B0604030504040204" pitchFamily="34" charset="0"/>
                        <a:cs typeface="Tahom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1" kern="1200" dirty="0">
                          <a:solidFill>
                            <a:schemeClr val="bg1"/>
                          </a:solidFill>
                          <a:latin typeface="Tahoma" panose="020B0604030504040204" pitchFamily="34" charset="0"/>
                          <a:ea typeface="Tahoma" panose="020B0604030504040204" pitchFamily="34" charset="0"/>
                          <a:cs typeface="Tahoma" panose="020B0604030504040204" pitchFamily="34" charset="0"/>
                        </a:rPr>
                        <a:t>DEVELOPMENT</a:t>
                      </a:r>
                      <a:endParaRPr lang="en-US" sz="1050" b="1" kern="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endParaRPr lang="en-US" sz="1050" b="1" kern="1200" dirty="0">
                        <a:solidFill>
                          <a:schemeClr val="bg1"/>
                        </a:solidFill>
                        <a:latin typeface="Tahoma" panose="020B0604030504040204" pitchFamily="34" charset="0"/>
                        <a:ea typeface="Tahoma" panose="020B0604030504040204" pitchFamily="34" charset="0"/>
                        <a:cs typeface="Tahoma" panose="020B0604030504040204" pitchFamily="34" charset="0"/>
                      </a:endParaRPr>
                    </a:p>
                  </a:txBody>
                  <a:tcPr anchor="ctr">
                    <a:lnL w="12700" cap="flat" cmpd="sng" algn="ctr">
                      <a:noFill/>
                      <a:prstDash val="solid"/>
                      <a:round/>
                      <a:headEnd type="none" w="med" len="med"/>
                      <a:tailEnd type="none" w="med" len="med"/>
                    </a:lnL>
                    <a:gradFill>
                      <a:gsLst>
                        <a:gs pos="28000">
                          <a:srgbClr val="004C9D"/>
                        </a:gs>
                        <a:gs pos="73000">
                          <a:srgbClr val="006134"/>
                        </a:gs>
                      </a:gsLst>
                      <a:lin ang="18900000" scaled="1"/>
                    </a:gra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extLst>
                  <a:ext uri="{0D108BD9-81ED-4DB2-BD59-A6C34878D82A}">
                    <a16:rowId xmlns:a16="http://schemas.microsoft.com/office/drawing/2014/main" val="2280392821"/>
                  </a:ext>
                </a:extLst>
              </a:tr>
              <a:tr h="810993">
                <a:tc>
                  <a:txBody>
                    <a:bodyPr/>
                    <a:lstStyle/>
                    <a:p>
                      <a:pPr algn="l"/>
                      <a:r>
                        <a:rPr lang="en-US" sz="900" b="0" i="0" dirty="0">
                          <a:latin typeface="Arial Narrow" panose="020B0606020202030204" pitchFamily="34" charset="0"/>
                          <a:ea typeface="Tahoma" panose="020B0604030504040204" pitchFamily="34" charset="0"/>
                          <a:cs typeface="Tahoma" panose="020B0604030504040204" pitchFamily="34" charset="0"/>
                        </a:rPr>
                        <a:t>4. </a:t>
                      </a:r>
                    </a:p>
                    <a:p>
                      <a:pPr algn="l"/>
                      <a:r>
                        <a:rPr lang="en-US" sz="900" b="0" i="0" dirty="0">
                          <a:latin typeface="Arial Narrow" panose="020B0606020202030204" pitchFamily="34" charset="0"/>
                          <a:ea typeface="Tahoma" panose="020B0604030504040204" pitchFamily="34" charset="0"/>
                          <a:cs typeface="Tahoma" panose="020B0604030504040204" pitchFamily="34" charset="0"/>
                        </a:rPr>
                        <a:t>Assign The Work</a:t>
                      </a:r>
                    </a:p>
                    <a:p>
                      <a:pPr algn="l"/>
                      <a:endParaRPr lang="en-US" sz="900" b="0" i="0" dirty="0">
                        <a:latin typeface="Arial Narrow" panose="020B0606020202030204" pitchFamily="34" charset="0"/>
                        <a:ea typeface="Tahoma" panose="020B0604030504040204" pitchFamily="34" charset="0"/>
                        <a:cs typeface="Tahom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b="1" dirty="0">
                          <a:solidFill>
                            <a:schemeClr val="bg1"/>
                          </a:solidFill>
                          <a:latin typeface="Tahoma" panose="020B0604030504040204" pitchFamily="34" charset="0"/>
                          <a:ea typeface="Tahoma" panose="020B0604030504040204" pitchFamily="34" charset="0"/>
                          <a:cs typeface="Tahoma" panose="020B0604030504040204" pitchFamily="34" charset="0"/>
                        </a:rPr>
                        <a:t>PLANNING</a:t>
                      </a:r>
                    </a:p>
                  </a:txBody>
                  <a:tcPr anchor="ctr">
                    <a:lnL w="12700" cap="flat" cmpd="sng" algn="ctr">
                      <a:noFill/>
                      <a:prstDash val="solid"/>
                      <a:round/>
                      <a:headEnd type="none" w="med" len="med"/>
                      <a:tailEnd type="none" w="med" len="med"/>
                    </a:lnL>
                    <a:solidFill>
                      <a:schemeClr val="accent2"/>
                    </a:solidFill>
                  </a:tcPr>
                </a:tc>
                <a:tc>
                  <a:txBody>
                    <a:bodyPr/>
                    <a:lstStyle/>
                    <a:p>
                      <a:endParaRPr lang="en-US" dirty="0"/>
                    </a:p>
                  </a:txBody>
                  <a:tcPr>
                    <a:solidFill>
                      <a:schemeClr val="bg1">
                        <a:lumMod val="95000"/>
                      </a:schemeClr>
                    </a:solidFill>
                  </a:tcPr>
                </a:tc>
                <a:tc>
                  <a:txBody>
                    <a:bodyPr/>
                    <a:lstStyle/>
                    <a:p>
                      <a:endParaRPr lang="en-US" dirty="0"/>
                    </a:p>
                  </a:txBody>
                  <a:tcPr>
                    <a:solidFill>
                      <a:schemeClr val="bg1">
                        <a:lumMod val="95000"/>
                      </a:schemeClr>
                    </a:solidFill>
                  </a:tcPr>
                </a:tc>
                <a:tc>
                  <a:txBody>
                    <a:bodyPr/>
                    <a:lstStyle/>
                    <a:p>
                      <a:endParaRPr lang="en-US" dirty="0"/>
                    </a:p>
                  </a:txBody>
                  <a:tcPr>
                    <a:solidFill>
                      <a:schemeClr val="bg1">
                        <a:lumMod val="95000"/>
                      </a:schemeClr>
                    </a:solidFill>
                  </a:tcPr>
                </a:tc>
                <a:tc>
                  <a:txBody>
                    <a:bodyPr/>
                    <a:lstStyle/>
                    <a:p>
                      <a:endParaRPr lang="en-US" dirty="0"/>
                    </a:p>
                  </a:txBody>
                  <a:tcPr>
                    <a:solidFill>
                      <a:schemeClr val="bg1">
                        <a:lumMod val="95000"/>
                      </a:schemeClr>
                    </a:solidFill>
                  </a:tcPr>
                </a:tc>
                <a:tc>
                  <a:txBody>
                    <a:bodyPr/>
                    <a:lstStyle/>
                    <a:p>
                      <a:endParaRPr lang="en-US" dirty="0"/>
                    </a:p>
                  </a:txBody>
                  <a:tcPr>
                    <a:solidFill>
                      <a:schemeClr val="bg1">
                        <a:lumMod val="95000"/>
                      </a:schemeClr>
                    </a:solidFill>
                  </a:tcPr>
                </a:tc>
                <a:tc>
                  <a:txBody>
                    <a:bodyPr/>
                    <a:lstStyle/>
                    <a:p>
                      <a:endParaRPr lang="en-US" dirty="0"/>
                    </a:p>
                  </a:txBody>
                  <a:tcPr>
                    <a:solidFill>
                      <a:schemeClr val="bg1">
                        <a:lumMod val="95000"/>
                      </a:schemeClr>
                    </a:solidFill>
                  </a:tcPr>
                </a:tc>
                <a:extLst>
                  <a:ext uri="{0D108BD9-81ED-4DB2-BD59-A6C34878D82A}">
                    <a16:rowId xmlns:a16="http://schemas.microsoft.com/office/drawing/2014/main" val="1774513829"/>
                  </a:ext>
                </a:extLst>
              </a:tr>
              <a:tr h="850061">
                <a:tc>
                  <a:txBody>
                    <a:bodyPr/>
                    <a:lstStyle/>
                    <a:p>
                      <a:pPr marL="0" marR="0" lvl="0" indent="0" algn="l" defTabSz="960072" rtl="0" eaLnBrk="1" fontAlgn="auto" latinLnBrk="0" hangingPunct="1">
                        <a:lnSpc>
                          <a:spcPct val="100000"/>
                        </a:lnSpc>
                        <a:spcBef>
                          <a:spcPts val="0"/>
                        </a:spcBef>
                        <a:spcAft>
                          <a:spcPts val="0"/>
                        </a:spcAft>
                        <a:buClrTx/>
                        <a:buSzTx/>
                        <a:buFontTx/>
                        <a:buNone/>
                        <a:tabLst/>
                        <a:defRPr/>
                      </a:pPr>
                      <a:r>
                        <a:rPr lang="en-US" sz="900" b="0" i="0" dirty="0">
                          <a:latin typeface="Arial Narrow" panose="020B0606020202030204" pitchFamily="34" charset="0"/>
                          <a:ea typeface="Tahoma" panose="020B0604030504040204" pitchFamily="34" charset="0"/>
                          <a:cs typeface="Tahoma" panose="020B0604030504040204" pitchFamily="34" charset="0"/>
                        </a:rPr>
                        <a:t>5. Track Progress</a:t>
                      </a:r>
                    </a:p>
                    <a:p>
                      <a:pPr algn="l"/>
                      <a:endParaRPr lang="en-US" sz="900" b="0" i="0" dirty="0">
                        <a:latin typeface="Arial Narrow" panose="020B0606020202030204" pitchFamily="34" charset="0"/>
                        <a:ea typeface="Tahoma" panose="020B0604030504040204" pitchFamily="34" charset="0"/>
                        <a:cs typeface="Tahom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b="1" dirty="0">
                          <a:solidFill>
                            <a:schemeClr val="bg1"/>
                          </a:solidFill>
                          <a:latin typeface="Tahoma" panose="020B0604030504040204" pitchFamily="34" charset="0"/>
                          <a:ea typeface="Tahoma" panose="020B0604030504040204" pitchFamily="34" charset="0"/>
                          <a:cs typeface="Tahoma" panose="020B0604030504040204" pitchFamily="34" charset="0"/>
                        </a:rPr>
                        <a:t>EXECUTION</a:t>
                      </a:r>
                    </a:p>
                    <a:p>
                      <a:pPr algn="ctr"/>
                      <a:r>
                        <a:rPr lang="en-US" sz="1050" b="1" dirty="0">
                          <a:solidFill>
                            <a:schemeClr val="bg1"/>
                          </a:solidFill>
                          <a:latin typeface="Tahoma" panose="020B0604030504040204" pitchFamily="34" charset="0"/>
                          <a:ea typeface="Tahoma" panose="020B0604030504040204" pitchFamily="34" charset="0"/>
                          <a:cs typeface="Tahoma" panose="020B0604030504040204" pitchFamily="34" charset="0"/>
                        </a:rPr>
                        <a:t>DELIVERY </a:t>
                      </a:r>
                    </a:p>
                    <a:p>
                      <a:pPr algn="ctr"/>
                      <a:endParaRPr lang="en-US" sz="1050" b="1" dirty="0">
                        <a:solidFill>
                          <a:schemeClr val="bg1"/>
                        </a:solidFill>
                        <a:latin typeface="Tahoma" panose="020B0604030504040204" pitchFamily="34" charset="0"/>
                        <a:ea typeface="Tahoma" panose="020B0604030504040204" pitchFamily="34" charset="0"/>
                        <a:cs typeface="Tahoma" panose="020B0604030504040204" pitchFamily="34" charset="0"/>
                      </a:endParaRPr>
                    </a:p>
                  </a:txBody>
                  <a:tcPr anchor="ctr">
                    <a:lnL w="12700" cap="flat" cmpd="sng" algn="ctr">
                      <a:noFill/>
                      <a:prstDash val="solid"/>
                      <a:round/>
                      <a:headEnd type="none" w="med" len="med"/>
                      <a:tailEnd type="none" w="med" len="med"/>
                    </a:lnL>
                    <a:solidFill>
                      <a:schemeClr val="accent5"/>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extLst>
                  <a:ext uri="{0D108BD9-81ED-4DB2-BD59-A6C34878D82A}">
                    <a16:rowId xmlns:a16="http://schemas.microsoft.com/office/drawing/2014/main" val="2590405232"/>
                  </a:ext>
                </a:extLst>
              </a:tr>
              <a:tr h="850061">
                <a:tc>
                  <a:txBody>
                    <a:bodyPr/>
                    <a:lstStyle/>
                    <a:p>
                      <a:pPr marL="0" marR="0" lvl="0" indent="0" algn="l" defTabSz="960072" rtl="0" eaLnBrk="1" fontAlgn="auto" latinLnBrk="0" hangingPunct="1">
                        <a:lnSpc>
                          <a:spcPct val="100000"/>
                        </a:lnSpc>
                        <a:spcBef>
                          <a:spcPts val="0"/>
                        </a:spcBef>
                        <a:spcAft>
                          <a:spcPts val="0"/>
                        </a:spcAft>
                        <a:buClrTx/>
                        <a:buSzTx/>
                        <a:buFontTx/>
                        <a:buNone/>
                        <a:tabLst/>
                        <a:defRPr/>
                      </a:pPr>
                      <a:r>
                        <a:rPr lang="en-US" sz="900" b="0" i="0" dirty="0">
                          <a:latin typeface="Arial Narrow" panose="020B0606020202030204" pitchFamily="34" charset="0"/>
                          <a:ea typeface="Tahoma" panose="020B0604030504040204" pitchFamily="34" charset="0"/>
                          <a:cs typeface="Tahoma" panose="020B0604030504040204" pitchFamily="34" charset="0"/>
                        </a:rPr>
                        <a:t>Celebrate Success</a:t>
                      </a:r>
                    </a:p>
                    <a:p>
                      <a:pPr algn="l"/>
                      <a:endParaRPr lang="en-US" sz="900" b="0" i="0" dirty="0">
                        <a:latin typeface="Arial Narrow" panose="020B0606020202030204" pitchFamily="34" charset="0"/>
                        <a:ea typeface="Tahoma" panose="020B0604030504040204" pitchFamily="34" charset="0"/>
                        <a:cs typeface="Tahom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b="1" dirty="0">
                          <a:solidFill>
                            <a:schemeClr val="bg1"/>
                          </a:solidFill>
                          <a:latin typeface="Tahoma" panose="020B0604030504040204" pitchFamily="34" charset="0"/>
                          <a:ea typeface="Tahoma" panose="020B0604030504040204" pitchFamily="34" charset="0"/>
                          <a:cs typeface="Tahoma" panose="020B0604030504040204" pitchFamily="34" charset="0"/>
                        </a:rPr>
                        <a:t>LAUNCHED</a:t>
                      </a:r>
                    </a:p>
                  </a:txBody>
                  <a:tcPr anchor="ctr">
                    <a:lnL w="12700" cap="flat" cmpd="sng" algn="ctr">
                      <a:noFill/>
                      <a:prstDash val="solid"/>
                      <a:round/>
                      <a:headEnd type="none" w="med" len="med"/>
                      <a:tailEnd type="none" w="med" len="med"/>
                    </a:lnL>
                    <a:solidFill>
                      <a:schemeClr val="accent6"/>
                    </a:solidFill>
                  </a:tcPr>
                </a:tc>
                <a:tc>
                  <a:txBody>
                    <a:bodyPr/>
                    <a:lstStyle/>
                    <a:p>
                      <a:endParaRPr lang="en-US" dirty="0"/>
                    </a:p>
                  </a:txBody>
                  <a:tcPr>
                    <a:solidFill>
                      <a:schemeClr val="bg1">
                        <a:lumMod val="95000"/>
                      </a:schemeClr>
                    </a:solidFill>
                  </a:tcPr>
                </a:tc>
                <a:tc>
                  <a:txBody>
                    <a:bodyPr/>
                    <a:lstStyle/>
                    <a:p>
                      <a:endParaRPr lang="en-US" dirty="0"/>
                    </a:p>
                  </a:txBody>
                  <a:tcPr>
                    <a:solidFill>
                      <a:schemeClr val="bg1">
                        <a:lumMod val="95000"/>
                      </a:schemeClr>
                    </a:solidFill>
                  </a:tcPr>
                </a:tc>
                <a:tc>
                  <a:txBody>
                    <a:bodyPr/>
                    <a:lstStyle/>
                    <a:p>
                      <a:endParaRPr lang="en-US" dirty="0"/>
                    </a:p>
                  </a:txBody>
                  <a:tcPr>
                    <a:solidFill>
                      <a:schemeClr val="bg1">
                        <a:lumMod val="95000"/>
                      </a:schemeClr>
                    </a:solidFill>
                  </a:tcPr>
                </a:tc>
                <a:tc>
                  <a:txBody>
                    <a:bodyPr/>
                    <a:lstStyle/>
                    <a:p>
                      <a:endParaRPr lang="en-US" dirty="0"/>
                    </a:p>
                  </a:txBody>
                  <a:tcPr>
                    <a:solidFill>
                      <a:schemeClr val="bg1">
                        <a:lumMod val="95000"/>
                      </a:schemeClr>
                    </a:solidFill>
                  </a:tcPr>
                </a:tc>
                <a:tc>
                  <a:txBody>
                    <a:bodyPr/>
                    <a:lstStyle/>
                    <a:p>
                      <a:endParaRPr lang="en-US" dirty="0"/>
                    </a:p>
                  </a:txBody>
                  <a:tcPr>
                    <a:solidFill>
                      <a:schemeClr val="bg1">
                        <a:lumMod val="95000"/>
                      </a:schemeClr>
                    </a:solidFill>
                  </a:tcPr>
                </a:tc>
                <a:tc>
                  <a:txBody>
                    <a:bodyPr/>
                    <a:lstStyle/>
                    <a:p>
                      <a:endParaRPr lang="en-US" dirty="0"/>
                    </a:p>
                  </a:txBody>
                  <a:tcPr>
                    <a:solidFill>
                      <a:schemeClr val="bg1">
                        <a:lumMod val="95000"/>
                      </a:schemeClr>
                    </a:solidFill>
                  </a:tcPr>
                </a:tc>
                <a:extLst>
                  <a:ext uri="{0D108BD9-81ED-4DB2-BD59-A6C34878D82A}">
                    <a16:rowId xmlns:a16="http://schemas.microsoft.com/office/drawing/2014/main" val="560773225"/>
                  </a:ext>
                </a:extLst>
              </a:tr>
            </a:tbl>
          </a:graphicData>
        </a:graphic>
      </p:graphicFrame>
      <p:sp>
        <p:nvSpPr>
          <p:cNvPr id="5" name="Arrow: Right 4">
            <a:extLst>
              <a:ext uri="{FF2B5EF4-FFF2-40B4-BE49-F238E27FC236}">
                <a16:creationId xmlns:a16="http://schemas.microsoft.com/office/drawing/2014/main" id="{7BCD5A43-C521-D6D4-9520-C1BE6D0AFEC2}"/>
              </a:ext>
            </a:extLst>
          </p:cNvPr>
          <p:cNvSpPr>
            <a:spLocks/>
          </p:cNvSpPr>
          <p:nvPr/>
        </p:nvSpPr>
        <p:spPr>
          <a:xfrm>
            <a:off x="342850" y="1886196"/>
            <a:ext cx="643765" cy="200297"/>
          </a:xfrm>
          <a:prstGeom prst="rightArrow">
            <a:avLst/>
          </a:prstGeom>
          <a:solidFill>
            <a:schemeClr val="accent4"/>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Right 5">
            <a:extLst>
              <a:ext uri="{FF2B5EF4-FFF2-40B4-BE49-F238E27FC236}">
                <a16:creationId xmlns:a16="http://schemas.microsoft.com/office/drawing/2014/main" id="{70D0B4FD-D698-15A4-552E-B3E72557CF39}"/>
              </a:ext>
            </a:extLst>
          </p:cNvPr>
          <p:cNvSpPr/>
          <p:nvPr/>
        </p:nvSpPr>
        <p:spPr>
          <a:xfrm>
            <a:off x="342849" y="4979447"/>
            <a:ext cx="643765" cy="200297"/>
          </a:xfrm>
          <a:prstGeom prst="rightArrow">
            <a:avLst/>
          </a:prstGeom>
          <a:solidFill>
            <a:schemeClr val="accent5"/>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Right 6">
            <a:extLst>
              <a:ext uri="{FF2B5EF4-FFF2-40B4-BE49-F238E27FC236}">
                <a16:creationId xmlns:a16="http://schemas.microsoft.com/office/drawing/2014/main" id="{FAE32CB5-76B4-484A-7A4A-F1BD686AE64C}"/>
              </a:ext>
            </a:extLst>
          </p:cNvPr>
          <p:cNvSpPr/>
          <p:nvPr/>
        </p:nvSpPr>
        <p:spPr>
          <a:xfrm>
            <a:off x="321779" y="5820663"/>
            <a:ext cx="643765" cy="200297"/>
          </a:xfrm>
          <a:prstGeom prst="rightArrow">
            <a:avLst/>
          </a:prstGeom>
          <a:solidFill>
            <a:schemeClr val="accent6"/>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row: Right 7">
            <a:extLst>
              <a:ext uri="{FF2B5EF4-FFF2-40B4-BE49-F238E27FC236}">
                <a16:creationId xmlns:a16="http://schemas.microsoft.com/office/drawing/2014/main" id="{CCC00FC0-065B-3053-8453-CE154C0DA9E6}"/>
              </a:ext>
            </a:extLst>
          </p:cNvPr>
          <p:cNvSpPr/>
          <p:nvPr/>
        </p:nvSpPr>
        <p:spPr>
          <a:xfrm>
            <a:off x="342849" y="2688474"/>
            <a:ext cx="643765" cy="200297"/>
          </a:xfrm>
          <a:prstGeom prst="rightArrow">
            <a:avLst/>
          </a:prstGeom>
          <a:solidFill>
            <a:schemeClr val="tx2"/>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Right 8">
            <a:extLst>
              <a:ext uri="{FF2B5EF4-FFF2-40B4-BE49-F238E27FC236}">
                <a16:creationId xmlns:a16="http://schemas.microsoft.com/office/drawing/2014/main" id="{43AA060E-8616-5529-FBF5-8040D1D7DA83}"/>
              </a:ext>
            </a:extLst>
          </p:cNvPr>
          <p:cNvSpPr/>
          <p:nvPr/>
        </p:nvSpPr>
        <p:spPr>
          <a:xfrm>
            <a:off x="342849" y="4265723"/>
            <a:ext cx="643765" cy="200297"/>
          </a:xfrm>
          <a:prstGeom prst="rightArrow">
            <a:avLst/>
          </a:prstGeom>
          <a:solidFill>
            <a:schemeClr val="accent2"/>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Right 9">
            <a:extLst>
              <a:ext uri="{FF2B5EF4-FFF2-40B4-BE49-F238E27FC236}">
                <a16:creationId xmlns:a16="http://schemas.microsoft.com/office/drawing/2014/main" id="{3C5A50F4-7846-072B-2625-988FED0F7D20}"/>
              </a:ext>
            </a:extLst>
          </p:cNvPr>
          <p:cNvSpPr/>
          <p:nvPr/>
        </p:nvSpPr>
        <p:spPr>
          <a:xfrm>
            <a:off x="342849" y="3385663"/>
            <a:ext cx="643765" cy="200297"/>
          </a:xfrm>
          <a:prstGeom prst="rightArrow">
            <a:avLst/>
          </a:prstGeom>
          <a:solidFill>
            <a:schemeClr val="accent3"/>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Rounded Corners 2">
            <a:extLst>
              <a:ext uri="{FF2B5EF4-FFF2-40B4-BE49-F238E27FC236}">
                <a16:creationId xmlns:a16="http://schemas.microsoft.com/office/drawing/2014/main" id="{B2BCBDD7-DF10-F160-95BA-899D87AD0988}"/>
              </a:ext>
            </a:extLst>
          </p:cNvPr>
          <p:cNvSpPr/>
          <p:nvPr/>
        </p:nvSpPr>
        <p:spPr>
          <a:xfrm>
            <a:off x="2411283" y="1272836"/>
            <a:ext cx="2630341" cy="332422"/>
          </a:xfrm>
          <a:prstGeom prst="round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Business Planning for 2026</a:t>
            </a:r>
          </a:p>
        </p:txBody>
      </p:sp>
      <p:sp>
        <p:nvSpPr>
          <p:cNvPr id="11" name="Rectangle: Rounded Corners 10">
            <a:extLst>
              <a:ext uri="{FF2B5EF4-FFF2-40B4-BE49-F238E27FC236}">
                <a16:creationId xmlns:a16="http://schemas.microsoft.com/office/drawing/2014/main" id="{53B241C8-7F35-2BB7-E33D-A549F5277D36}"/>
              </a:ext>
            </a:extLst>
          </p:cNvPr>
          <p:cNvSpPr/>
          <p:nvPr/>
        </p:nvSpPr>
        <p:spPr>
          <a:xfrm>
            <a:off x="2411284" y="2349307"/>
            <a:ext cx="2630340" cy="499043"/>
          </a:xfrm>
          <a:prstGeom prst="roundRect">
            <a:avLst/>
          </a:prstGeom>
          <a:gradFill>
            <a:gsLst>
              <a:gs pos="28000">
                <a:srgbClr val="004C9D"/>
              </a:gs>
              <a:gs pos="73000">
                <a:srgbClr val="006134"/>
              </a:gs>
            </a:gsLst>
            <a:lin ang="1890000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Tahoma" panose="020B0604030504040204" pitchFamily="34" charset="0"/>
                <a:ea typeface="Tahoma" panose="020B0604030504040204" pitchFamily="34" charset="0"/>
                <a:cs typeface="Tahoma" panose="020B0604030504040204" pitchFamily="34" charset="0"/>
              </a:rPr>
              <a:t>BP Execution Plan and Impact</a:t>
            </a:r>
            <a:endParaRPr lang="en-US" sz="1100" dirty="0"/>
          </a:p>
        </p:txBody>
      </p:sp>
      <p:sp>
        <p:nvSpPr>
          <p:cNvPr id="12" name="Rectangle: Rounded Corners 11">
            <a:extLst>
              <a:ext uri="{FF2B5EF4-FFF2-40B4-BE49-F238E27FC236}">
                <a16:creationId xmlns:a16="http://schemas.microsoft.com/office/drawing/2014/main" id="{6CF4CCD3-AA0E-142A-5544-7FF836F0AF5B}"/>
              </a:ext>
            </a:extLst>
          </p:cNvPr>
          <p:cNvSpPr/>
          <p:nvPr/>
        </p:nvSpPr>
        <p:spPr>
          <a:xfrm>
            <a:off x="9423400" y="1299794"/>
            <a:ext cx="1228311" cy="499043"/>
          </a:xfrm>
          <a:prstGeom prst="round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Business Planning for 2027</a:t>
            </a:r>
          </a:p>
        </p:txBody>
      </p:sp>
      <p:sp>
        <p:nvSpPr>
          <p:cNvPr id="13" name="Rectangle: Rounded Corners 12">
            <a:extLst>
              <a:ext uri="{FF2B5EF4-FFF2-40B4-BE49-F238E27FC236}">
                <a16:creationId xmlns:a16="http://schemas.microsoft.com/office/drawing/2014/main" id="{186BC449-79FE-0784-B0EE-54BE7C0E6BD9}"/>
              </a:ext>
            </a:extLst>
          </p:cNvPr>
          <p:cNvSpPr/>
          <p:nvPr/>
        </p:nvSpPr>
        <p:spPr>
          <a:xfrm>
            <a:off x="9733789" y="2349307"/>
            <a:ext cx="1228311" cy="499043"/>
          </a:xfrm>
          <a:prstGeom prst="roundRect">
            <a:avLst/>
          </a:prstGeom>
          <a:gradFill>
            <a:gsLst>
              <a:gs pos="28000">
                <a:srgbClr val="004C9D"/>
              </a:gs>
              <a:gs pos="73000">
                <a:srgbClr val="006134"/>
              </a:gs>
            </a:gsLst>
            <a:lin ang="1890000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Tahoma" panose="020B0604030504040204" pitchFamily="34" charset="0"/>
                <a:ea typeface="Tahoma" panose="020B0604030504040204" pitchFamily="34" charset="0"/>
                <a:cs typeface="Tahoma" panose="020B0604030504040204" pitchFamily="34" charset="0"/>
              </a:rPr>
              <a:t>BP Execution Plan and Impact</a:t>
            </a:r>
            <a:endParaRPr lang="en-US" sz="1100" dirty="0"/>
          </a:p>
        </p:txBody>
      </p:sp>
      <p:sp>
        <p:nvSpPr>
          <p:cNvPr id="14" name="Rectangle: Rounded Corners 13">
            <a:extLst>
              <a:ext uri="{FF2B5EF4-FFF2-40B4-BE49-F238E27FC236}">
                <a16:creationId xmlns:a16="http://schemas.microsoft.com/office/drawing/2014/main" id="{EE85A0CB-88F2-48EC-8023-6DE9CB52560A}"/>
              </a:ext>
            </a:extLst>
          </p:cNvPr>
          <p:cNvSpPr/>
          <p:nvPr/>
        </p:nvSpPr>
        <p:spPr>
          <a:xfrm>
            <a:off x="3501886" y="3905830"/>
            <a:ext cx="1539738" cy="336093"/>
          </a:xfrm>
          <a:prstGeom prst="round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Tahoma" panose="020B0604030504040204" pitchFamily="34" charset="0"/>
                <a:ea typeface="Tahoma" panose="020B0604030504040204" pitchFamily="34" charset="0"/>
                <a:cs typeface="Tahoma" panose="020B0604030504040204" pitchFamily="34" charset="0"/>
              </a:rPr>
              <a:t>BP Assignment of Tasks</a:t>
            </a:r>
            <a:endParaRPr lang="en-US" sz="1100" dirty="0"/>
          </a:p>
        </p:txBody>
      </p:sp>
      <p:sp>
        <p:nvSpPr>
          <p:cNvPr id="19" name="Rectangle: Rounded Corners 18">
            <a:extLst>
              <a:ext uri="{FF2B5EF4-FFF2-40B4-BE49-F238E27FC236}">
                <a16:creationId xmlns:a16="http://schemas.microsoft.com/office/drawing/2014/main" id="{7B0CB925-2D09-0F8C-3F2A-3E3792EED3CB}"/>
              </a:ext>
            </a:extLst>
          </p:cNvPr>
          <p:cNvSpPr/>
          <p:nvPr/>
        </p:nvSpPr>
        <p:spPr>
          <a:xfrm>
            <a:off x="3501886" y="5849123"/>
            <a:ext cx="1539738" cy="338762"/>
          </a:xfrm>
          <a:prstGeom prst="round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Tahoma" panose="020B0604030504040204" pitchFamily="34" charset="0"/>
                <a:ea typeface="Tahoma" panose="020B0604030504040204" pitchFamily="34" charset="0"/>
                <a:cs typeface="Tahoma" panose="020B0604030504040204" pitchFamily="34" charset="0"/>
              </a:rPr>
              <a:t>CP Retired</a:t>
            </a:r>
            <a:endParaRPr lang="en-US" sz="1100" dirty="0"/>
          </a:p>
        </p:txBody>
      </p:sp>
      <p:sp>
        <p:nvSpPr>
          <p:cNvPr id="28" name="Rectangle: Rounded Corners 27">
            <a:extLst>
              <a:ext uri="{FF2B5EF4-FFF2-40B4-BE49-F238E27FC236}">
                <a16:creationId xmlns:a16="http://schemas.microsoft.com/office/drawing/2014/main" id="{2A892380-DB1A-546E-6957-3574DACAE025}"/>
              </a:ext>
            </a:extLst>
          </p:cNvPr>
          <p:cNvSpPr/>
          <p:nvPr/>
        </p:nvSpPr>
        <p:spPr>
          <a:xfrm>
            <a:off x="10651711" y="3729886"/>
            <a:ext cx="947530" cy="499043"/>
          </a:xfrm>
          <a:prstGeom prst="round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Tahoma" panose="020B0604030504040204" pitchFamily="34" charset="0"/>
                <a:ea typeface="Tahoma" panose="020B0604030504040204" pitchFamily="34" charset="0"/>
                <a:cs typeface="Tahoma" panose="020B0604030504040204" pitchFamily="34" charset="0"/>
              </a:rPr>
              <a:t>BP Assignment of Tasks</a:t>
            </a:r>
            <a:endParaRPr lang="en-US" sz="1100" dirty="0"/>
          </a:p>
        </p:txBody>
      </p:sp>
      <p:sp>
        <p:nvSpPr>
          <p:cNvPr id="15" name="Rectangle: Rounded Corners 14">
            <a:extLst>
              <a:ext uri="{FF2B5EF4-FFF2-40B4-BE49-F238E27FC236}">
                <a16:creationId xmlns:a16="http://schemas.microsoft.com/office/drawing/2014/main" id="{4761DCDA-DE84-BCC3-7FE1-DC8CA3C7F851}"/>
              </a:ext>
            </a:extLst>
          </p:cNvPr>
          <p:cNvSpPr/>
          <p:nvPr/>
        </p:nvSpPr>
        <p:spPr>
          <a:xfrm>
            <a:off x="2411283" y="1678202"/>
            <a:ext cx="1090604" cy="431964"/>
          </a:xfrm>
          <a:prstGeom prst="round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RC Pricing</a:t>
            </a:r>
          </a:p>
          <a:p>
            <a:pPr algn="ctr"/>
            <a:r>
              <a:rPr lang="en-US" sz="1100" dirty="0"/>
              <a:t>Review</a:t>
            </a:r>
          </a:p>
        </p:txBody>
      </p:sp>
      <p:sp>
        <p:nvSpPr>
          <p:cNvPr id="16" name="Rectangle: Rounded Corners 15">
            <a:extLst>
              <a:ext uri="{FF2B5EF4-FFF2-40B4-BE49-F238E27FC236}">
                <a16:creationId xmlns:a16="http://schemas.microsoft.com/office/drawing/2014/main" id="{520B1682-50B2-CB0A-7DEA-D8B88BD480EC}"/>
              </a:ext>
            </a:extLst>
          </p:cNvPr>
          <p:cNvSpPr/>
          <p:nvPr/>
        </p:nvSpPr>
        <p:spPr>
          <a:xfrm>
            <a:off x="8400461" y="1798837"/>
            <a:ext cx="1090604" cy="431964"/>
          </a:xfrm>
          <a:prstGeom prst="round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RC Pricing</a:t>
            </a:r>
          </a:p>
          <a:p>
            <a:pPr algn="ctr"/>
            <a:r>
              <a:rPr lang="en-US" sz="1100" dirty="0"/>
              <a:t>Review</a:t>
            </a:r>
          </a:p>
        </p:txBody>
      </p:sp>
      <p:sp>
        <p:nvSpPr>
          <p:cNvPr id="17" name="Rectangle: Rounded Corners 16">
            <a:extLst>
              <a:ext uri="{FF2B5EF4-FFF2-40B4-BE49-F238E27FC236}">
                <a16:creationId xmlns:a16="http://schemas.microsoft.com/office/drawing/2014/main" id="{0C5A98BC-CF37-CEF3-0BF5-73A2D1B50F3B}"/>
              </a:ext>
            </a:extLst>
          </p:cNvPr>
          <p:cNvSpPr/>
          <p:nvPr/>
        </p:nvSpPr>
        <p:spPr>
          <a:xfrm>
            <a:off x="2411283" y="3693751"/>
            <a:ext cx="2630341" cy="165760"/>
          </a:xfrm>
          <a:prstGeom prst="round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Tahoma" panose="020B0604030504040204" pitchFamily="34" charset="0"/>
                <a:ea typeface="Tahoma" panose="020B0604030504040204" pitchFamily="34" charset="0"/>
                <a:cs typeface="Tahoma" panose="020B0604030504040204" pitchFamily="34" charset="0"/>
              </a:rPr>
              <a:t>CP Transition (ongoing)</a:t>
            </a:r>
            <a:endParaRPr lang="en-US" sz="1100" dirty="0"/>
          </a:p>
        </p:txBody>
      </p:sp>
      <p:sp>
        <p:nvSpPr>
          <p:cNvPr id="18" name="Rectangle: Rounded Corners 17">
            <a:extLst>
              <a:ext uri="{FF2B5EF4-FFF2-40B4-BE49-F238E27FC236}">
                <a16:creationId xmlns:a16="http://schemas.microsoft.com/office/drawing/2014/main" id="{A7A557D0-7E89-8A64-FA88-CEB7F8034378}"/>
              </a:ext>
            </a:extLst>
          </p:cNvPr>
          <p:cNvSpPr/>
          <p:nvPr/>
        </p:nvSpPr>
        <p:spPr>
          <a:xfrm>
            <a:off x="2411284" y="2931249"/>
            <a:ext cx="1090604" cy="499043"/>
          </a:xfrm>
          <a:prstGeom prst="roundRect">
            <a:avLst/>
          </a:prstGeom>
          <a:gradFill>
            <a:gsLst>
              <a:gs pos="28000">
                <a:srgbClr val="004C9D"/>
              </a:gs>
              <a:gs pos="73000">
                <a:srgbClr val="006134"/>
              </a:gs>
            </a:gsLst>
            <a:lin ang="1890000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Tahoma" panose="020B0604030504040204" pitchFamily="34" charset="0"/>
                <a:ea typeface="Tahoma" panose="020B0604030504040204" pitchFamily="34" charset="0"/>
                <a:cs typeface="Tahoma" panose="020B0604030504040204" pitchFamily="34" charset="0"/>
              </a:rPr>
              <a:t>PSP Relaunch Planning</a:t>
            </a:r>
            <a:endParaRPr lang="en-US" sz="1100" dirty="0"/>
          </a:p>
        </p:txBody>
      </p:sp>
      <p:sp>
        <p:nvSpPr>
          <p:cNvPr id="20" name="Rectangle: Rounded Corners 19">
            <a:extLst>
              <a:ext uri="{FF2B5EF4-FFF2-40B4-BE49-F238E27FC236}">
                <a16:creationId xmlns:a16="http://schemas.microsoft.com/office/drawing/2014/main" id="{84ACFD1C-10DF-D9D4-7D8A-4D5618297C54}"/>
              </a:ext>
            </a:extLst>
          </p:cNvPr>
          <p:cNvSpPr/>
          <p:nvPr/>
        </p:nvSpPr>
        <p:spPr>
          <a:xfrm>
            <a:off x="3501886" y="5340025"/>
            <a:ext cx="1539738" cy="338762"/>
          </a:xfrm>
          <a:prstGeom prst="round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Tahoma" panose="020B0604030504040204" pitchFamily="34" charset="0"/>
                <a:ea typeface="Tahoma" panose="020B0604030504040204" pitchFamily="34" charset="0"/>
                <a:cs typeface="Tahoma" panose="020B0604030504040204" pitchFamily="34" charset="0"/>
              </a:rPr>
              <a:t>PSP Potential Relaunch</a:t>
            </a:r>
            <a:endParaRPr lang="en-US" sz="1100" dirty="0"/>
          </a:p>
        </p:txBody>
      </p:sp>
      <p:sp>
        <p:nvSpPr>
          <p:cNvPr id="22" name="Rectangle: Rounded Corners 21">
            <a:extLst>
              <a:ext uri="{FF2B5EF4-FFF2-40B4-BE49-F238E27FC236}">
                <a16:creationId xmlns:a16="http://schemas.microsoft.com/office/drawing/2014/main" id="{F01A0600-76C2-AE67-475E-3A3BBC01E4C8}"/>
              </a:ext>
            </a:extLst>
          </p:cNvPr>
          <p:cNvSpPr/>
          <p:nvPr/>
        </p:nvSpPr>
        <p:spPr>
          <a:xfrm>
            <a:off x="2411283" y="4283924"/>
            <a:ext cx="2630341" cy="165760"/>
          </a:xfrm>
          <a:prstGeom prst="round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FLP Changes (if necessary)</a:t>
            </a:r>
          </a:p>
        </p:txBody>
      </p:sp>
    </p:spTree>
    <p:extLst>
      <p:ext uri="{BB962C8B-B14F-4D97-AF65-F5344CB8AC3E}">
        <p14:creationId xmlns:p14="http://schemas.microsoft.com/office/powerpoint/2010/main" val="2844195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8C203-99E0-E3AB-980F-C777ECDDF126}"/>
              </a:ext>
            </a:extLst>
          </p:cNvPr>
          <p:cNvSpPr>
            <a:spLocks noGrp="1"/>
          </p:cNvSpPr>
          <p:nvPr>
            <p:ph type="title"/>
          </p:nvPr>
        </p:nvSpPr>
        <p:spPr/>
        <p:txBody>
          <a:bodyPr/>
          <a:lstStyle/>
          <a:p>
            <a:r>
              <a:rPr lang="en-US" dirty="0"/>
              <a:t>Planning and Aligning Framework</a:t>
            </a:r>
          </a:p>
        </p:txBody>
      </p:sp>
      <p:pic>
        <p:nvPicPr>
          <p:cNvPr id="1026" name="Picture 2">
            <a:extLst>
              <a:ext uri="{FF2B5EF4-FFF2-40B4-BE49-F238E27FC236}">
                <a16:creationId xmlns:a16="http://schemas.microsoft.com/office/drawing/2014/main" id="{9D907F39-B786-AC44-F8EC-5010063DBF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8571" y="1430779"/>
            <a:ext cx="10014857" cy="4614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0339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C71BB37-97B8-F237-CF3A-B534D225CD6A}"/>
              </a:ext>
            </a:extLst>
          </p:cNvPr>
          <p:cNvSpPr>
            <a:spLocks noGrp="1"/>
          </p:cNvSpPr>
          <p:nvPr>
            <p:ph type="title"/>
          </p:nvPr>
        </p:nvSpPr>
        <p:spPr>
          <a:xfrm>
            <a:off x="621792" y="1161288"/>
            <a:ext cx="3602736" cy="4526280"/>
          </a:xfrm>
        </p:spPr>
        <p:txBody>
          <a:bodyPr>
            <a:normAutofit/>
          </a:bodyPr>
          <a:lstStyle/>
          <a:p>
            <a:r>
              <a:rPr lang="en-US" sz="4000"/>
              <a:t>CP Retirement Update</a:t>
            </a: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A279BFE2-2FF0-2A8D-404A-6602A409801C}"/>
              </a:ext>
            </a:extLst>
          </p:cNvPr>
          <p:cNvGraphicFramePr>
            <a:graphicFrameLocks noGrp="1"/>
          </p:cNvGraphicFramePr>
          <p:nvPr>
            <p:ph idx="1"/>
            <p:extLst>
              <p:ext uri="{D42A27DB-BD31-4B8C-83A1-F6EECF244321}">
                <p14:modId xmlns:p14="http://schemas.microsoft.com/office/powerpoint/2010/main" val="3632020361"/>
              </p:ext>
            </p:extLst>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84811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815A41A-47A9-7267-0564-DDB32C406B3B}"/>
              </a:ext>
            </a:extLst>
          </p:cNvPr>
          <p:cNvSpPr>
            <a:spLocks noGrp="1"/>
          </p:cNvSpPr>
          <p:nvPr>
            <p:ph type="title"/>
          </p:nvPr>
        </p:nvSpPr>
        <p:spPr>
          <a:xfrm>
            <a:off x="621792" y="1161288"/>
            <a:ext cx="3602736" cy="4526280"/>
          </a:xfrm>
        </p:spPr>
        <p:txBody>
          <a:bodyPr>
            <a:normAutofit/>
          </a:bodyPr>
          <a:lstStyle/>
          <a:p>
            <a:r>
              <a:rPr lang="en-US" sz="4000"/>
              <a:t>SalesPersona Changes</a:t>
            </a: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1B7ECF3A-ED88-B495-6592-4CB4A6F057D2}"/>
              </a:ext>
            </a:extLst>
          </p:cNvPr>
          <p:cNvGraphicFramePr>
            <a:graphicFrameLocks noGrp="1"/>
          </p:cNvGraphicFramePr>
          <p:nvPr>
            <p:ph idx="1"/>
            <p:extLst>
              <p:ext uri="{D42A27DB-BD31-4B8C-83A1-F6EECF244321}">
                <p14:modId xmlns:p14="http://schemas.microsoft.com/office/powerpoint/2010/main" val="2973439095"/>
              </p:ext>
            </p:extLst>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5992485"/>
      </p:ext>
    </p:extLst>
  </p:cSld>
  <p:clrMapOvr>
    <a:masterClrMapping/>
  </p:clrMapOvr>
  <p:extLst>
    <p:ext uri="{6950BFC3-D8DA-4A85-94F7-54DA5524770B}">
      <p188:commentRel xmlns:p188="http://schemas.microsoft.com/office/powerpoint/2018/8/main" r:id="rId2"/>
    </p:ext>
  </p:extLs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Freeform: Shape 17">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9" name="Freeform: Shape 18">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E0AE6BE-548E-836E-DB4C-3CE625A32642}"/>
              </a:ext>
            </a:extLst>
          </p:cNvPr>
          <p:cNvSpPr>
            <a:spLocks noGrp="1"/>
          </p:cNvSpPr>
          <p:nvPr>
            <p:ph type="title"/>
          </p:nvPr>
        </p:nvSpPr>
        <p:spPr>
          <a:xfrm>
            <a:off x="621792" y="1161288"/>
            <a:ext cx="3602736" cy="4526280"/>
          </a:xfrm>
        </p:spPr>
        <p:txBody>
          <a:bodyPr>
            <a:normAutofit/>
          </a:bodyPr>
          <a:lstStyle/>
          <a:p>
            <a:r>
              <a:rPr lang="en-US" sz="4000"/>
              <a:t>FLP Update Project</a:t>
            </a:r>
          </a:p>
        </p:txBody>
      </p:sp>
      <p:sp>
        <p:nvSpPr>
          <p:cNvPr id="20" name="Rectangle 19">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21" name="Content Placeholder 2">
            <a:extLst>
              <a:ext uri="{FF2B5EF4-FFF2-40B4-BE49-F238E27FC236}">
                <a16:creationId xmlns:a16="http://schemas.microsoft.com/office/drawing/2014/main" id="{60D350BE-6A53-6C14-A677-FE3EF49EBCF8}"/>
              </a:ext>
            </a:extLst>
          </p:cNvPr>
          <p:cNvGraphicFramePr>
            <a:graphicFrameLocks noGrp="1"/>
          </p:cNvGraphicFramePr>
          <p:nvPr>
            <p:ph idx="1"/>
            <p:extLst>
              <p:ext uri="{D42A27DB-BD31-4B8C-83A1-F6EECF244321}">
                <p14:modId xmlns:p14="http://schemas.microsoft.com/office/powerpoint/2010/main" val="4115303884"/>
              </p:ext>
            </p:extLst>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8870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4569</TotalTime>
  <Words>734</Words>
  <Application>Microsoft Office PowerPoint</Application>
  <PresentationFormat>Widescreen</PresentationFormat>
  <Paragraphs>159</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Aptos</vt:lpstr>
      <vt:lpstr>Aptos Display</vt:lpstr>
      <vt:lpstr>Arial</vt:lpstr>
      <vt:lpstr>Arial Narrow</vt:lpstr>
      <vt:lpstr>Calibri</vt:lpstr>
      <vt:lpstr>Tahoma</vt:lpstr>
      <vt:lpstr>Office Theme</vt:lpstr>
      <vt:lpstr>Sales Meeting</vt:lpstr>
      <vt:lpstr>Agenda</vt:lpstr>
      <vt:lpstr>2025 Business Plan</vt:lpstr>
      <vt:lpstr>Producer Assessments Roadmap – 2024-2025</vt:lpstr>
      <vt:lpstr>Producer Assessments Roadmap – 2025-2026</vt:lpstr>
      <vt:lpstr>Planning and Aligning Framework</vt:lpstr>
      <vt:lpstr>CP Retirement Update</vt:lpstr>
      <vt:lpstr>SalesPersona Changes</vt:lpstr>
      <vt:lpstr>FLP Update Project</vt:lpstr>
      <vt:lpstr>PSP Update Project</vt:lpstr>
      <vt:lpstr>Pricing Feedback and Discussion</vt:lpstr>
      <vt:lpstr>Q&amp;A </vt:lpstr>
      <vt:lpstr>Thank you!</vt:lpstr>
    </vt:vector>
  </TitlesOfParts>
  <Company>LL Global,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Pharr, Ben</dc:creator>
  <cp:lastModifiedBy>Pharr, Ben</cp:lastModifiedBy>
  <cp:revision>12</cp:revision>
  <dcterms:created xsi:type="dcterms:W3CDTF">2025-01-06T21:28:10Z</dcterms:created>
  <dcterms:modified xsi:type="dcterms:W3CDTF">2025-01-15T17:11:31Z</dcterms:modified>
</cp:coreProperties>
</file>