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711" r:id="rId5"/>
    <p:sldMasterId id="2147483727" r:id="rId6"/>
  </p:sldMasterIdLst>
  <p:notesMasterIdLst>
    <p:notesMasterId r:id="rId15"/>
  </p:notesMasterIdLst>
  <p:handoutMasterIdLst>
    <p:handoutMasterId r:id="rId16"/>
  </p:handoutMasterIdLst>
  <p:sldIdLst>
    <p:sldId id="405" r:id="rId7"/>
    <p:sldId id="443" r:id="rId8"/>
    <p:sldId id="337" r:id="rId9"/>
    <p:sldId id="444" r:id="rId10"/>
    <p:sldId id="387" r:id="rId11"/>
    <p:sldId id="406" r:id="rId12"/>
    <p:sldId id="413" r:id="rId13"/>
    <p:sldId id="40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7EF3DC-C831-956A-F6CD-4E741CF386B8}" name="Graziano, Maria" initials="MG" userId="S::MGraziano@limra.com::e1223b9a-6859-43e8-b744-f2fba30ace4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rane, Carie" initials="CC" lastIdx="15" clrIdx="0">
    <p:extLst>
      <p:ext uri="{19B8F6BF-5375-455C-9EA6-DF929625EA0E}">
        <p15:presenceInfo xmlns:p15="http://schemas.microsoft.com/office/powerpoint/2012/main" userId="S-1-5-21-3670347269-1734258486-2757495605-8895" providerId="AD"/>
      </p:ext>
    </p:extLst>
  </p:cmAuthor>
  <p:cmAuthor id="2" name="Tribble, Christie" initials="TC" lastIdx="5" clrIdx="1">
    <p:extLst>
      <p:ext uri="{19B8F6BF-5375-455C-9EA6-DF929625EA0E}">
        <p15:presenceInfo xmlns:p15="http://schemas.microsoft.com/office/powerpoint/2012/main" userId="S-1-5-21-3670347269-1734258486-2757495605-9456" providerId="AD"/>
      </p:ext>
    </p:extLst>
  </p:cmAuthor>
  <p:cmAuthor id="3" name="Beckwith, Tina" initials="BT" lastIdx="1" clrIdx="2">
    <p:extLst>
      <p:ext uri="{19B8F6BF-5375-455C-9EA6-DF929625EA0E}">
        <p15:presenceInfo xmlns:p15="http://schemas.microsoft.com/office/powerpoint/2012/main" userId="S-1-5-21-3670347269-1734258486-2757495605-28709" providerId="AD"/>
      </p:ext>
    </p:extLst>
  </p:cmAuthor>
  <p:cmAuthor id="4" name="Hartshorn, Renee" initials="HR" lastIdx="25" clrIdx="3">
    <p:extLst>
      <p:ext uri="{19B8F6BF-5375-455C-9EA6-DF929625EA0E}">
        <p15:presenceInfo xmlns:p15="http://schemas.microsoft.com/office/powerpoint/2012/main" userId="S-1-5-21-3670347269-1734258486-2757495605-26766" providerId="AD"/>
      </p:ext>
    </p:extLst>
  </p:cmAuthor>
  <p:cmAuthor id="5" name="McKenna, Kevin" initials="MK" lastIdx="2" clrIdx="4">
    <p:extLst>
      <p:ext uri="{19B8F6BF-5375-455C-9EA6-DF929625EA0E}">
        <p15:presenceInfo xmlns:p15="http://schemas.microsoft.com/office/powerpoint/2012/main" userId="S-1-5-21-3670347269-1734258486-2757495605-283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606"/>
    <a:srgbClr val="00437B"/>
    <a:srgbClr val="006EA0"/>
    <a:srgbClr val="002F70"/>
    <a:srgbClr val="DAAA00"/>
    <a:srgbClr val="404040"/>
    <a:srgbClr val="026EA0"/>
    <a:srgbClr val="769EC7"/>
    <a:srgbClr val="C4BFC0"/>
    <a:srgbClr val="4298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49516" autoAdjust="0"/>
  </p:normalViewPr>
  <p:slideViewPr>
    <p:cSldViewPr snapToGrid="0">
      <p:cViewPr varScale="1">
        <p:scale>
          <a:sx n="54" d="100"/>
          <a:sy n="54" d="100"/>
        </p:scale>
        <p:origin x="2736" y="120"/>
      </p:cViewPr>
      <p:guideLst/>
    </p:cSldViewPr>
  </p:slideViewPr>
  <p:notesTextViewPr>
    <p:cViewPr>
      <p:scale>
        <a:sx n="3" d="2"/>
        <a:sy n="3" d="2"/>
      </p:scale>
      <p:origin x="0" y="-2130"/>
    </p:cViewPr>
  </p:notesTextViewPr>
  <p:sorterViewPr>
    <p:cViewPr varScale="1">
      <p:scale>
        <a:sx n="1" d="1"/>
        <a:sy n="1" d="1"/>
      </p:scale>
      <p:origin x="0" y="0"/>
    </p:cViewPr>
  </p:sorterViewPr>
  <p:notesViewPr>
    <p:cSldViewPr snapToGrid="0">
      <p:cViewPr varScale="1">
        <p:scale>
          <a:sx n="89" d="100"/>
          <a:sy n="89" d="100"/>
        </p:scale>
        <p:origin x="371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54686D-1A2B-4337-B141-16C810AEFD68}" type="datetimeFigureOut">
              <a:rPr lang="en-US" smtClean="0"/>
              <a:t>6/27/2025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0E46D3-CB57-4E2A-B7DC-DCD566DC0429}" type="slidenum">
              <a:rPr lang="en-US" smtClean="0"/>
              <a:t>‹#›</a:t>
            </a:fld>
            <a:endParaRPr lang="en-US" dirty="0"/>
          </a:p>
        </p:txBody>
      </p:sp>
    </p:spTree>
    <p:extLst>
      <p:ext uri="{BB962C8B-B14F-4D97-AF65-F5344CB8AC3E}">
        <p14:creationId xmlns:p14="http://schemas.microsoft.com/office/powerpoint/2010/main" val="1447052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9D3BE4-62BE-4B60-BFFF-70CF8F0F7C95}" type="datetimeFigureOut">
              <a:rPr lang="en-US" smtClean="0"/>
              <a:t>6/27/2025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ED4EE-C9DA-462C-B712-3D4638B353E0}" type="slidenum">
              <a:rPr lang="en-US" smtClean="0"/>
              <a:t>‹#›</a:t>
            </a:fld>
            <a:endParaRPr lang="en-US" dirty="0"/>
          </a:p>
        </p:txBody>
      </p:sp>
    </p:spTree>
    <p:extLst>
      <p:ext uri="{BB962C8B-B14F-4D97-AF65-F5344CB8AC3E}">
        <p14:creationId xmlns:p14="http://schemas.microsoft.com/office/powerpoint/2010/main" val="298729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Let’s get started. I’m delighted to be here to share with you a little about the LIMRA AML program.</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Before I get started, I’m curious to know how you’re currently managing the AML training requirement for home office employees and financial professionals?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-We use __________ vendor</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-We let our producers take whatever course they want</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-We offer training in-house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1" u="none" strike="noStrike" kern="1200" dirty="0">
                <a:solidFill>
                  <a:schemeClr val="tx1"/>
                </a:solidFill>
                <a:effectLst/>
                <a:latin typeface="+mn-lt"/>
                <a:ea typeface="+mn-ea"/>
                <a:cs typeface="+mn-cs"/>
              </a:rPr>
              <a:t>(Make notes of how they’re managing AML training and send over to the product team after the call)</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Great! Thanks for helping me to understand that. There are a number of ways that the LIMRA AML program can help make your current process quicker and more secure, either using the LIMRA program exclusively OR using it to enhance your current program.</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First I want to tell you a little bit about our program.</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8AED4EE-C9DA-462C-B712-3D4638B353E0}" type="slidenum">
              <a:rPr lang="en-US" smtClean="0"/>
              <a:t>1</a:t>
            </a:fld>
            <a:endParaRPr lang="en-US" dirty="0"/>
          </a:p>
        </p:txBody>
      </p:sp>
    </p:spTree>
    <p:extLst>
      <p:ext uri="{BB962C8B-B14F-4D97-AF65-F5344CB8AC3E}">
        <p14:creationId xmlns:p14="http://schemas.microsoft.com/office/powerpoint/2010/main" val="3845648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We think LIMRA AML training is the best around and can help solve for some of the issues your team may encounter – and much of the industry thinks that too.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First are sheer numbers. </a:t>
            </a:r>
            <a:r>
              <a:rPr lang="en-US" sz="1200" b="0" i="0" u="none" strike="noStrike" kern="1200" dirty="0">
                <a:solidFill>
                  <a:schemeClr val="tx1"/>
                </a:solidFill>
                <a:effectLst/>
                <a:latin typeface="+mn-lt"/>
                <a:ea typeface="+mn-ea"/>
                <a:cs typeface="+mn-cs"/>
              </a:rPr>
              <a:t>According to US Bureau of Labor Statistics, there were more than 432,000 Insurance Sales Agents in the USA in 2023. In that same year, just under 300,000 financial professionals were enrolled in our AML training. Almost 70% of financial professionals took LIMRA AML courses that year. 70%. Chances are the person who wants to sell your product has already taken our AML course.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Next is the power of the community algorithm. </a:t>
            </a:r>
            <a:r>
              <a:rPr lang="en-US" sz="1200" b="0" i="0" u="none" strike="noStrike" kern="1200" dirty="0">
                <a:solidFill>
                  <a:schemeClr val="tx1"/>
                </a:solidFill>
                <a:effectLst/>
                <a:latin typeface="+mn-lt"/>
                <a:ea typeface="+mn-ea"/>
                <a:cs typeface="+mn-cs"/>
              </a:rPr>
              <a:t>Google thinks we’re the top, too. If you search for “AML training”, you’ll find the LIMRA AML Program right after the sponsored links. People are using and talking about our AML program.</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The program is built just for our industry. </a:t>
            </a:r>
            <a:r>
              <a:rPr lang="en-US" sz="1200" b="0" i="0" u="none" strike="noStrike" kern="1200" dirty="0">
                <a:solidFill>
                  <a:schemeClr val="tx1"/>
                </a:solidFill>
                <a:effectLst/>
                <a:latin typeface="+mn-lt"/>
                <a:ea typeface="+mn-ea"/>
                <a:cs typeface="+mn-cs"/>
              </a:rPr>
              <a:t>Being a trusted central spot for our members, we have access to many industry experts and we focus on exactly what they need. We hear from LIMRA AML users that they like us for many reasons, including that our training is built specifically for those selling life and annuities. The scenarios in the training are taken from real-life examples and focus on just what they need to know.</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Price is a factor too. </a:t>
            </a:r>
            <a:r>
              <a:rPr lang="en-US" sz="1200" b="0" i="0" u="none" strike="noStrike" kern="1200" dirty="0">
                <a:solidFill>
                  <a:schemeClr val="tx1"/>
                </a:solidFill>
                <a:effectLst/>
                <a:latin typeface="+mn-lt"/>
                <a:ea typeface="+mn-ea"/>
                <a:cs typeface="+mn-cs"/>
              </a:rPr>
              <a:t>While we can’t know exactly what other AML training providers charge, we consistently hear that the LIMRA AML price is something our participants appreciate about our program when compared against other programs. Membership provides a 25% discount.</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User Feedback supports our work as well. </a:t>
            </a:r>
            <a:r>
              <a:rPr lang="en-US" sz="1200" b="0" i="0" u="none" strike="noStrike" kern="1200" dirty="0">
                <a:solidFill>
                  <a:schemeClr val="tx1"/>
                </a:solidFill>
                <a:effectLst/>
                <a:latin typeface="+mn-lt"/>
                <a:ea typeface="+mn-ea"/>
                <a:cs typeface="+mn-cs"/>
              </a:rPr>
              <a:t>We get emails and feedback every single day from the financial professionals who take our AML training, saying the LIMRA AML course is – and these are direct quotes – “I have relied on LIMRA in my 40 years as an agent!” “Course presented in an easy to understand way and was very interesting.” “Very informative and not boring.” High praise for a required compliance course.</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832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As I said before, one of the things people like about the LIMRA AML course is we target our content specifically to the life and annuity industry.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Our examples are taken from events that are happening today in the industry. We offer training for both home office and financial professionals that includes information specific to their roles.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Those who participate in our AML program can get verified, digital, immutable course records in close to real time, without having to review copies of certificates or require attestations, which can be unreliable and difficult to prove. Regulators trust the LIMRA AML program.</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8AED4EE-C9DA-462C-B712-3D4638B353E0}" type="slidenum">
              <a:rPr lang="en-US" smtClean="0"/>
              <a:t>3</a:t>
            </a:fld>
            <a:endParaRPr lang="en-US" dirty="0"/>
          </a:p>
        </p:txBody>
      </p:sp>
    </p:spTree>
    <p:extLst>
      <p:ext uri="{BB962C8B-B14F-4D97-AF65-F5344CB8AC3E}">
        <p14:creationId xmlns:p14="http://schemas.microsoft.com/office/powerpoint/2010/main" val="315700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Things move fast. </a:t>
            </a:r>
            <a:r>
              <a:rPr lang="en-US" sz="1200" b="0" i="0" u="none" strike="noStrike" kern="1200" dirty="0">
                <a:solidFill>
                  <a:schemeClr val="tx1"/>
                </a:solidFill>
                <a:effectLst/>
                <a:latin typeface="+mn-lt"/>
                <a:ea typeface="+mn-ea"/>
                <a:cs typeface="+mn-cs"/>
              </a:rPr>
              <a:t>Many companies use just-in-time appointments, and many are also using third party vendors to get to the appointment as quickly as possible, both to facilitate the sale and to accommodate busy sales professionals.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Here’s where the numbers are in our favor. </a:t>
            </a:r>
            <a:r>
              <a:rPr lang="en-US" sz="1200" b="0" i="0" u="none" strike="noStrike" kern="1200" dirty="0">
                <a:solidFill>
                  <a:schemeClr val="tx1"/>
                </a:solidFill>
                <a:effectLst/>
                <a:latin typeface="+mn-lt"/>
                <a:ea typeface="+mn-ea"/>
                <a:cs typeface="+mn-cs"/>
              </a:rPr>
              <a:t>Because so many financial professionals are taking the LIMRA course – around 70%, companies that participate in our program can get near real time AML completion data, and can verify that requirements have been met.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We have worked to build out our integrations with whatever systems and third-party administrators you are using for licensing and appointing. We make it easy, quick and accurate for you to ensure your producers are ready to sell.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Additionally, we offer other compliance training content on the same platform – training to recognize elder financial exploitation (a growing problem today), Reg 187 Best Interest Training for NY, and an option for financial professionals to get CE credit for the AML course. Some companies even put their own product training on our platform, to align with their compliance training. And we have courses available in Spanish too.</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4</a:t>
            </a:fld>
            <a:endParaRPr lang="en-US" dirty="0"/>
          </a:p>
        </p:txBody>
      </p:sp>
    </p:spTree>
    <p:extLst>
      <p:ext uri="{BB962C8B-B14F-4D97-AF65-F5344CB8AC3E}">
        <p14:creationId xmlns:p14="http://schemas.microsoft.com/office/powerpoint/2010/main" val="1163488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One thing LIMRA AML users love about our program and sets us apart from others, is the fact the we produce a </a:t>
            </a:r>
            <a:r>
              <a:rPr lang="en-US" sz="1200" b="1" i="0" u="none" strike="noStrike" kern="1200" dirty="0">
                <a:solidFill>
                  <a:schemeClr val="tx1"/>
                </a:solidFill>
                <a:effectLst/>
                <a:latin typeface="+mn-lt"/>
                <a:ea typeface="+mn-ea"/>
                <a:cs typeface="+mn-cs"/>
              </a:rPr>
              <a:t>new course every year </a:t>
            </a:r>
            <a:r>
              <a:rPr lang="en-US" sz="1200" b="0" i="0" u="none" strike="noStrike" kern="1200" dirty="0">
                <a:solidFill>
                  <a:schemeClr val="tx1"/>
                </a:solidFill>
                <a:effectLst/>
                <a:latin typeface="+mn-lt"/>
                <a:ea typeface="+mn-ea"/>
                <a:cs typeface="+mn-cs"/>
              </a:rPr>
              <a:t>on a highly relevant topic. For 2025, our topic is Artificial Intelligence and the impact on money laundering. We have received many kudos from producers who have found the course enlightening and helped them to better understand AI.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Course topics in the past few years have included perpetual KYC, fraud schemes and scams, cybersecurity and money laundering and more.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Our courses AND our completion data are easy to get to and easy to access, for both the financial professional and the firms that participate in our program. From huge carriers and distributors to small </a:t>
            </a:r>
            <a:r>
              <a:rPr lang="en-US" sz="1200" b="0" i="0" u="none" strike="noStrike" kern="1200" dirty="0" err="1">
                <a:solidFill>
                  <a:schemeClr val="tx1"/>
                </a:solidFill>
                <a:effectLst/>
                <a:latin typeface="+mn-lt"/>
                <a:ea typeface="+mn-ea"/>
                <a:cs typeface="+mn-cs"/>
              </a:rPr>
              <a:t>fraternals</a:t>
            </a:r>
            <a:r>
              <a:rPr lang="en-US" sz="1200" b="0" i="0" u="none" strike="noStrike" kern="1200" dirty="0">
                <a:solidFill>
                  <a:schemeClr val="tx1"/>
                </a:solidFill>
                <a:effectLst/>
                <a:latin typeface="+mn-lt"/>
                <a:ea typeface="+mn-ea"/>
                <a:cs typeface="+mn-cs"/>
              </a:rPr>
              <a:t> and agencies, any company that needs to verify AML training can use our program with ease.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Do you use another vendor for AML training? No problem – you can supplement that with a secure verification of LIMRA course completion to accommodate your producers who have already completed the LIMRA training and you’ll be their hero for not requiring them to take yet another compliance course.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If you’re not currently participating in the LIMRA program now – I encourage you to investigate how much time and money your team is spending going back and forth with producers for attestations, reviewing PDFs and screen shots for accuracy and how does this delay time to appointment? Time is money. Being a part of the LIMRA AML program means you can get that data at the push of a button, and participate in the ONLY VERIFIABLE SOURCE for LIMRA compliance course completion data, so its reliability will withstand regulatory scrutiny too. Unfortunately, we have seen in the industry falsified “screen shots” supposedly from LIMRA courses that were not real – we can get you the verified information quickly and at a low cost through our program.</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We also get rave reviews for our customer service. As a member organization – we’re here to serve you and to integrate with whatever you bring to the table to make the LIMRA AML program work for you – whether that’s a completely automated four times a day data feed - to individual look-ups in real time.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Whether you need to </a:t>
            </a:r>
            <a:r>
              <a:rPr lang="en-US" sz="1200" b="1" i="0" u="none" strike="noStrike" kern="1200" dirty="0">
                <a:solidFill>
                  <a:schemeClr val="tx1"/>
                </a:solidFill>
                <a:effectLst/>
                <a:latin typeface="+mn-lt"/>
                <a:ea typeface="+mn-ea"/>
                <a:cs typeface="+mn-cs"/>
              </a:rPr>
              <a:t>enroll</a:t>
            </a:r>
            <a:r>
              <a:rPr lang="en-US" sz="1200" b="0" i="0" u="none" strike="noStrike" kern="1200" dirty="0">
                <a:solidFill>
                  <a:schemeClr val="tx1"/>
                </a:solidFill>
                <a:effectLst/>
                <a:latin typeface="+mn-lt"/>
                <a:ea typeface="+mn-ea"/>
                <a:cs typeface="+mn-cs"/>
              </a:rPr>
              <a:t> agents or employees in </a:t>
            </a:r>
            <a:r>
              <a:rPr lang="en-US" sz="1200" b="1" i="0" u="none" strike="noStrike" kern="1200" dirty="0">
                <a:solidFill>
                  <a:schemeClr val="tx1"/>
                </a:solidFill>
                <a:effectLst/>
                <a:latin typeface="+mn-lt"/>
                <a:ea typeface="+mn-ea"/>
                <a:cs typeface="+mn-cs"/>
              </a:rPr>
              <a:t>training</a:t>
            </a:r>
            <a:r>
              <a:rPr lang="en-US" sz="1200" b="0" i="0" u="none" strike="noStrike" kern="1200" dirty="0">
                <a:solidFill>
                  <a:schemeClr val="tx1"/>
                </a:solidFill>
                <a:effectLst/>
                <a:latin typeface="+mn-lt"/>
                <a:ea typeface="+mn-ea"/>
                <a:cs typeface="+mn-cs"/>
              </a:rPr>
              <a:t> OR you just need to </a:t>
            </a:r>
            <a:r>
              <a:rPr lang="en-US" sz="1200" b="1" i="0" u="none" strike="noStrike" kern="1200" dirty="0">
                <a:solidFill>
                  <a:schemeClr val="tx1"/>
                </a:solidFill>
                <a:effectLst/>
                <a:latin typeface="+mn-lt"/>
                <a:ea typeface="+mn-ea"/>
                <a:cs typeface="+mn-cs"/>
              </a:rPr>
              <a:t>verify their LIMRA completion</a:t>
            </a:r>
            <a:r>
              <a:rPr lang="en-US" sz="1200" b="0" i="0" u="none" strike="noStrike" kern="1200" dirty="0">
                <a:solidFill>
                  <a:schemeClr val="tx1"/>
                </a:solidFill>
                <a:effectLst/>
                <a:latin typeface="+mn-lt"/>
                <a:ea typeface="+mn-ea"/>
                <a:cs typeface="+mn-cs"/>
              </a:rPr>
              <a:t>, we can help you do that. </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We can also seamlessly integrate with your company’s LMS.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And because we aim to make a difference in ending money laundering in the industry – we offer a Resource Library on the training site that is available to all who have been enrolled in LIMRA AML that can be used as a refresher for key information 24/7. It even includes resources like sharable AML awareness posters that can be used to keep money laundering top of mind in the workplace. </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p>
        </p:txBody>
      </p:sp>
      <p:sp>
        <p:nvSpPr>
          <p:cNvPr id="4" name="Slide Number Placeholder 3"/>
          <p:cNvSpPr>
            <a:spLocks noGrp="1"/>
          </p:cNvSpPr>
          <p:nvPr>
            <p:ph type="sldNum" sz="quarter" idx="5"/>
          </p:nvPr>
        </p:nvSpPr>
        <p:spPr/>
        <p:txBody>
          <a:bodyPr/>
          <a:lstStyle/>
          <a:p>
            <a:fld id="{48AED4EE-C9DA-462C-B712-3D4638B353E0}" type="slidenum">
              <a:rPr lang="en-US" smtClean="0"/>
              <a:t>5</a:t>
            </a:fld>
            <a:endParaRPr lang="en-US" dirty="0"/>
          </a:p>
        </p:txBody>
      </p:sp>
    </p:spTree>
    <p:extLst>
      <p:ext uri="{BB962C8B-B14F-4D97-AF65-F5344CB8AC3E}">
        <p14:creationId xmlns:p14="http://schemas.microsoft.com/office/powerpoint/2010/main" val="3045244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As we’ve talked about, “The LIMRA” is a strong and powerful choice for AML training in our industry. You can tap into the trust that producers already have in our AML program to train your financial professionals and employees, or participate in the program just to get that golden verification you need, to get to the sale.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We work on continuous customer feedback to drive improvements, and our courses go through rigorous industry review to ensure they meet the life insurance and annuity industry needs.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Convening, networking, and sharing is at the heart of what we do a LIMRA and LOMA. Companies that participate in our AML program have access to that valuable asset through webinars, the AML Insiders virtual group, conferences, and more. Participants can hear what other companies are doing, what’s happening in the industry, and ensure that they are keeping up with regulators’ expectations as a result.</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6</a:t>
            </a:fld>
            <a:endParaRPr lang="en-US" dirty="0"/>
          </a:p>
        </p:txBody>
      </p:sp>
    </p:spTree>
    <p:extLst>
      <p:ext uri="{BB962C8B-B14F-4D97-AF65-F5344CB8AC3E}">
        <p14:creationId xmlns:p14="http://schemas.microsoft.com/office/powerpoint/2010/main" val="2894066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Here’s a sampling of organizations that participate in our LIMRA AML program. It’s a busy slide, but there’s room for you.</a:t>
            </a:r>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7</a:t>
            </a:fld>
            <a:endParaRPr lang="en-US" dirty="0"/>
          </a:p>
        </p:txBody>
      </p:sp>
    </p:spTree>
    <p:extLst>
      <p:ext uri="{BB962C8B-B14F-4D97-AF65-F5344CB8AC3E}">
        <p14:creationId xmlns:p14="http://schemas.microsoft.com/office/powerpoint/2010/main" val="1140806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Just to close, we wanted to share some of that feedback we receive on our courses. Every person who completes a LIMRA course on the Compliance Education Platform is invited to take a short survey and our product and service teams read every comment.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99% of those who took the survey in 2024 said they’d recommend the LIMRA AML course to a colleague.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100% said the course prepared them to recognize and report money laundering activities. </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We could go on and on, but let’s stop and see what questions you have.</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8</a:t>
            </a:fld>
            <a:endParaRPr lang="en-US" dirty="0"/>
          </a:p>
        </p:txBody>
      </p:sp>
    </p:spTree>
    <p:extLst>
      <p:ext uri="{BB962C8B-B14F-4D97-AF65-F5344CB8AC3E}">
        <p14:creationId xmlns:p14="http://schemas.microsoft.com/office/powerpoint/2010/main" val="2097759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4" y="-571500"/>
            <a:ext cx="12195955" cy="6812280"/>
          </a:xfrm>
          <a:prstGeom prst="rect">
            <a:avLst/>
          </a:prstGeom>
        </p:spPr>
      </p:pic>
      <p:sp>
        <p:nvSpPr>
          <p:cNvPr id="10" name="Rectangle 9"/>
          <p:cNvSpPr/>
          <p:nvPr userDrawn="1"/>
        </p:nvSpPr>
        <p:spPr>
          <a:xfrm>
            <a:off x="0" y="4995950"/>
            <a:ext cx="12198096" cy="1868734"/>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latin typeface="Aptos" panose="020B0004020202020204" pitchFamily="34" charset="0"/>
              </a:defRPr>
            </a:lvl1pPr>
          </a:lstStyle>
          <a:p>
            <a:pPr lvl="0"/>
            <a:r>
              <a:rPr lang="en-US" dirty="0"/>
              <a:t>Edit Master text styles</a:t>
            </a:r>
          </a:p>
        </p:txBody>
      </p:sp>
      <p:pic>
        <p:nvPicPr>
          <p:cNvPr id="4" name="Picture 3" descr="A black and white logo with white text&#10;&#10;Description automatically generated">
            <a:extLst>
              <a:ext uri="{FF2B5EF4-FFF2-40B4-BE49-F238E27FC236}">
                <a16:creationId xmlns:a16="http://schemas.microsoft.com/office/drawing/2014/main" id="{7D6E558F-B195-A616-293E-58B8EE0B5F1D}"/>
              </a:ext>
            </a:extLst>
          </p:cNvPr>
          <p:cNvPicPr>
            <a:picLocks noChangeAspect="1"/>
          </p:cNvPicPr>
          <p:nvPr userDrawn="1"/>
        </p:nvPicPr>
        <p:blipFill>
          <a:blip r:embed="rId4"/>
          <a:stretch>
            <a:fillRect/>
          </a:stretch>
        </p:blipFill>
        <p:spPr>
          <a:xfrm>
            <a:off x="10026693" y="6073803"/>
            <a:ext cx="1724279" cy="496055"/>
          </a:xfrm>
          <a:prstGeom prst="rect">
            <a:avLst/>
          </a:prstGeom>
        </p:spPr>
      </p:pic>
    </p:spTree>
    <p:extLst>
      <p:ext uri="{BB962C8B-B14F-4D97-AF65-F5344CB8AC3E}">
        <p14:creationId xmlns:p14="http://schemas.microsoft.com/office/powerpoint/2010/main" val="2545602925"/>
      </p:ext>
    </p:extLst>
  </p:cSld>
  <p:clrMapOvr>
    <a:masterClrMapping/>
  </p:clrMapOvr>
  <p:extLst>
    <p:ext uri="{DCECCB84-F9BA-43D5-87BE-67443E8EF086}">
      <p15:sldGuideLst xmlns:p15="http://schemas.microsoft.com/office/powerpoint/2012/main">
        <p15:guide id="1" orient="horz" pos="40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6D6D6EAD-4E35-7CE4-7BFB-46F1B3FE6CFC}"/>
              </a:ext>
            </a:extLst>
          </p:cNvPr>
          <p:cNvPicPr>
            <a:picLocks noChangeAspect="1"/>
          </p:cNvPicPr>
          <p:nvPr userDrawn="1"/>
        </p:nvPicPr>
        <p:blipFill>
          <a:blip r:embed="rId4"/>
          <a:stretch>
            <a:fillRect/>
          </a:stretch>
        </p:blipFill>
        <p:spPr>
          <a:xfrm>
            <a:off x="10026693" y="6073803"/>
            <a:ext cx="1724279" cy="496055"/>
          </a:xfrm>
          <a:prstGeom prst="rect">
            <a:avLst/>
          </a:prstGeom>
        </p:spPr>
      </p:pic>
    </p:spTree>
    <p:extLst>
      <p:ext uri="{BB962C8B-B14F-4D97-AF65-F5344CB8AC3E}">
        <p14:creationId xmlns:p14="http://schemas.microsoft.com/office/powerpoint/2010/main" val="68785580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atin typeface="Aptos" panose="020B0004020202020204" pitchFamily="34" charset="0"/>
              </a:defRPr>
            </a:lvl1pPr>
            <a:lvl2pPr marL="685800" indent="-342900">
              <a:lnSpc>
                <a:spcPct val="100000"/>
              </a:lnSpc>
              <a:spcAft>
                <a:spcPts val="1800"/>
              </a:spcAft>
              <a:buClr>
                <a:schemeClr val="tx1"/>
              </a:buClr>
              <a:buSzPct val="135000"/>
              <a:buFont typeface="Arial" panose="020B0604020202020204" pitchFamily="34" charset="0"/>
              <a:buChar char="•"/>
              <a:defRPr sz="2400">
                <a:latin typeface="Aptos" panose="020B0004020202020204" pitchFamily="34" charset="0"/>
              </a:defRPr>
            </a:lvl2pPr>
            <a:lvl3pPr marL="1031875" indent="-342900">
              <a:lnSpc>
                <a:spcPct val="100000"/>
              </a:lnSpc>
              <a:spcAft>
                <a:spcPts val="1200"/>
              </a:spcAft>
              <a:buClr>
                <a:schemeClr val="tx1"/>
              </a:buClr>
              <a:buSzPct val="135000"/>
              <a:buFont typeface="Arial" panose="020B0604020202020204" pitchFamily="34" charset="0"/>
              <a:buChar char="•"/>
              <a:defRPr sz="2400">
                <a:latin typeface="Aptos" panose="020B0004020202020204" pitchFamily="34" charset="0"/>
              </a:defRPr>
            </a:lvl3pPr>
          </a:lstStyle>
          <a:p>
            <a:pPr lvl="0"/>
            <a:r>
              <a:rPr lang="en-US" dirty="0"/>
              <a:t>Edit Master text styles</a:t>
            </a:r>
          </a:p>
          <a:p>
            <a:pPr lvl="1"/>
            <a:r>
              <a:rPr lang="en-US" dirty="0"/>
              <a:t>Second level</a:t>
            </a:r>
          </a:p>
          <a:p>
            <a:pPr lvl="2"/>
            <a:r>
              <a:rPr lang="en-US" dirty="0"/>
              <a:t>Third level</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3" name="Rectangle 2">
            <a:extLst>
              <a:ext uri="{FF2B5EF4-FFF2-40B4-BE49-F238E27FC236}">
                <a16:creationId xmlns:a16="http://schemas.microsoft.com/office/drawing/2014/main" id="{36FC6AB4-7B99-2AE6-F031-B86BA65AE66C}"/>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6" name="Title Placeholder 37">
            <a:extLst>
              <a:ext uri="{FF2B5EF4-FFF2-40B4-BE49-F238E27FC236}">
                <a16:creationId xmlns:a16="http://schemas.microsoft.com/office/drawing/2014/main" id="{CCD1A13D-31EF-EECB-1C3B-5BCCEFA8B9DE}"/>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pic>
        <p:nvPicPr>
          <p:cNvPr id="8" name="Picture 7">
            <a:extLst>
              <a:ext uri="{FF2B5EF4-FFF2-40B4-BE49-F238E27FC236}">
                <a16:creationId xmlns:a16="http://schemas.microsoft.com/office/drawing/2014/main" id="{B137BDFE-9B22-CD04-D67E-4DDEEC60909B}"/>
              </a:ext>
            </a:extLst>
          </p:cNvPr>
          <p:cNvPicPr>
            <a:picLocks noChangeAspect="1"/>
          </p:cNvPicPr>
          <p:nvPr userDrawn="1"/>
        </p:nvPicPr>
        <p:blipFill>
          <a:blip r:embed="rId2"/>
          <a:srcRect l="-3016" t="-14727" r="-2812" b="-9443"/>
          <a:stretch/>
        </p:blipFill>
        <p:spPr>
          <a:xfrm>
            <a:off x="9975850" y="6000750"/>
            <a:ext cx="1822450" cy="615949"/>
          </a:xfrm>
          <a:prstGeom prst="rect">
            <a:avLst/>
          </a:prstGeom>
        </p:spPr>
      </p:pic>
    </p:spTree>
    <p:extLst>
      <p:ext uri="{BB962C8B-B14F-4D97-AF65-F5344CB8AC3E}">
        <p14:creationId xmlns:p14="http://schemas.microsoft.com/office/powerpoint/2010/main" val="3361473779"/>
      </p:ext>
    </p:extLst>
  </p:cSld>
  <p:clrMapOvr>
    <a:masterClrMapping/>
  </p:clrMapOvr>
  <p:extLst>
    <p:ext uri="{DCECCB84-F9BA-43D5-87BE-67443E8EF086}">
      <p15:sldGuideLst xmlns:p15="http://schemas.microsoft.com/office/powerpoint/2012/main">
        <p15:guide id="1" pos="3840" userDrawn="1">
          <p15:clr>
            <a:srgbClr val="FBAE40"/>
          </p15:clr>
        </p15:guide>
        <p15:guide id="3" orient="horz" pos="2160" userDrawn="1">
          <p15:clr>
            <a:srgbClr val="FBAE40"/>
          </p15:clr>
        </p15:guide>
        <p15:guide id="4" orient="horz" pos="408" userDrawn="1">
          <p15:clr>
            <a:srgbClr val="FBAE40"/>
          </p15:clr>
        </p15:guide>
        <p15:guide id="5" orient="horz" pos="7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8"/>
            <a:ext cx="12175816" cy="6737685"/>
          </a:xfrm>
          <a:prstGeom prst="rect">
            <a:avLst/>
          </a:prstGeom>
        </p:spPr>
      </p:pic>
      <p:grpSp>
        <p:nvGrpSpPr>
          <p:cNvPr id="2" name="Group 1">
            <a:extLst>
              <a:ext uri="{FF2B5EF4-FFF2-40B4-BE49-F238E27FC236}">
                <a16:creationId xmlns:a16="http://schemas.microsoft.com/office/drawing/2014/main" id="{C3CB0C08-1240-1B6E-5DBB-526FF86C7DFF}"/>
              </a:ext>
            </a:extLst>
          </p:cNvPr>
          <p:cNvGrpSpPr/>
          <p:nvPr userDrawn="1"/>
        </p:nvGrpSpPr>
        <p:grpSpPr>
          <a:xfrm>
            <a:off x="3046829" y="1056027"/>
            <a:ext cx="6098342" cy="3200400"/>
            <a:chOff x="1425508" y="1056027"/>
            <a:chExt cx="6098342" cy="3200400"/>
          </a:xfrm>
        </p:grpSpPr>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latin typeface="Aptos" panose="020B0004020202020204" pitchFamily="34" charset="0"/>
                </a:rPr>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ptos" panose="020B0004020202020204" pitchFamily="34" charset="0"/>
                  <a:cs typeface="Arial" panose="020B0604020202020204" pitchFamily="34" charset="0"/>
                </a:rPr>
                <a:t>Premier financial services industry research and talent management organization</a:t>
              </a:r>
              <a:endParaRPr lang="en-US" dirty="0">
                <a:latin typeface="Aptos" panose="020B0004020202020204" pitchFamily="34" charset="0"/>
              </a:endParaRPr>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latin typeface="Aptos" panose="020B0004020202020204" pitchFamily="34" charset="0"/>
                </a:rPr>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ptos" panose="020B0004020202020204" pitchFamily="34" charset="0"/>
                  <a:cs typeface="Arial" panose="020B0604020202020204" pitchFamily="34" charset="0"/>
                </a:rPr>
                <a:t>Flagship for industry professional development and industry networking</a:t>
              </a:r>
              <a:endParaRPr lang="en-US" dirty="0">
                <a:latin typeface="Aptos" panose="020B0004020202020204" pitchFamily="34" charset="0"/>
              </a:endParaRPr>
            </a:p>
          </p:txBody>
        </p:sp>
      </p:gr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ptos" panose="020B00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ptos" panose="020B0004020202020204" pitchFamily="34" charset="0"/>
                <a:cs typeface="Arial" panose="020B0604020202020204" pitchFamily="34" charset="0"/>
              </a:rPr>
            </a:br>
            <a:r>
              <a:rPr lang="en-US" sz="2400" dirty="0">
                <a:solidFill>
                  <a:srgbClr val="DAAA00"/>
                </a:solidFill>
                <a:latin typeface="Aptos" panose="020B0004020202020204" pitchFamily="34" charset="0"/>
                <a:cs typeface="Arial" panose="020B0604020202020204" pitchFamily="34" charset="0"/>
              </a:rPr>
              <a:t>knowledge</a:t>
            </a:r>
            <a:r>
              <a:rPr lang="en-US" sz="2400" dirty="0">
                <a:solidFill>
                  <a:schemeClr val="bg1"/>
                </a:solidFill>
                <a:latin typeface="Aptos" panose="020B0004020202020204" pitchFamily="34" charset="0"/>
                <a:cs typeface="Arial" panose="020B0604020202020204" pitchFamily="34" charset="0"/>
              </a:rPr>
              <a:t>, </a:t>
            </a:r>
            <a:r>
              <a:rPr lang="en-US" sz="2400" dirty="0">
                <a:solidFill>
                  <a:srgbClr val="DAAA00"/>
                </a:solidFill>
                <a:latin typeface="Aptos" panose="020B0004020202020204" pitchFamily="34" charset="0"/>
                <a:cs typeface="Arial" panose="020B0604020202020204" pitchFamily="34" charset="0"/>
              </a:rPr>
              <a:t>insights</a:t>
            </a:r>
            <a:r>
              <a:rPr lang="en-US" sz="2400" dirty="0">
                <a:solidFill>
                  <a:schemeClr val="bg1"/>
                </a:solidFill>
                <a:latin typeface="Aptos" panose="020B0004020202020204" pitchFamily="34" charset="0"/>
                <a:cs typeface="Arial" panose="020B0604020202020204" pitchFamily="34" charset="0"/>
              </a:rPr>
              <a:t>, </a:t>
            </a:r>
            <a:r>
              <a:rPr lang="en-US" sz="2400" dirty="0">
                <a:solidFill>
                  <a:srgbClr val="DAAA00"/>
                </a:solidFill>
                <a:latin typeface="Aptos" panose="020B0004020202020204" pitchFamily="34" charset="0"/>
                <a:cs typeface="Arial" panose="020B0604020202020204" pitchFamily="34" charset="0"/>
              </a:rPr>
              <a:t>connections</a:t>
            </a:r>
            <a:r>
              <a:rPr lang="en-US" sz="2400" dirty="0">
                <a:solidFill>
                  <a:schemeClr val="bg1"/>
                </a:solidFill>
                <a:latin typeface="Aptos" panose="020B0004020202020204" pitchFamily="34" charset="0"/>
                <a:cs typeface="Arial" panose="020B0604020202020204" pitchFamily="34" charset="0"/>
              </a:rPr>
              <a:t>, and </a:t>
            </a:r>
            <a:r>
              <a:rPr lang="en-US" sz="2400" dirty="0">
                <a:solidFill>
                  <a:srgbClr val="DAAA00"/>
                </a:solidFill>
                <a:latin typeface="Aptos" panose="020B0004020202020204" pitchFamily="34" charset="0"/>
                <a:cs typeface="Arial" panose="020B0604020202020204" pitchFamily="34" charset="0"/>
              </a:rPr>
              <a:t>solutions</a:t>
            </a:r>
            <a:endParaRPr lang="en-US" sz="2400" dirty="0">
              <a:latin typeface="Aptos" panose="020B0004020202020204" pitchFamily="34" charset="0"/>
            </a:endParaRPr>
          </a:p>
        </p:txBody>
      </p:sp>
      <p:sp>
        <p:nvSpPr>
          <p:cNvPr id="3" name="Rectangle 2">
            <a:extLst>
              <a:ext uri="{FF2B5EF4-FFF2-40B4-BE49-F238E27FC236}">
                <a16:creationId xmlns:a16="http://schemas.microsoft.com/office/drawing/2014/main" id="{24F88CAA-8F06-3656-CF0D-4EC80F654DC4}"/>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4" name="Title Placeholder 37">
            <a:extLst>
              <a:ext uri="{FF2B5EF4-FFF2-40B4-BE49-F238E27FC236}">
                <a16:creationId xmlns:a16="http://schemas.microsoft.com/office/drawing/2014/main" id="{7042515B-196D-B205-EA53-56EAA55EED6D}"/>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pic>
        <p:nvPicPr>
          <p:cNvPr id="6" name="Picture 5" descr="A black and white logo with white text&#10;&#10;Description automatically generated">
            <a:extLst>
              <a:ext uri="{FF2B5EF4-FFF2-40B4-BE49-F238E27FC236}">
                <a16:creationId xmlns:a16="http://schemas.microsoft.com/office/drawing/2014/main" id="{71EB111F-72C3-C02B-3EC0-1BADCF071892}"/>
              </a:ext>
            </a:extLst>
          </p:cNvPr>
          <p:cNvPicPr>
            <a:picLocks noChangeAspect="1"/>
          </p:cNvPicPr>
          <p:nvPr userDrawn="1"/>
        </p:nvPicPr>
        <p:blipFill>
          <a:blip r:embed="rId3"/>
          <a:stretch>
            <a:fillRect/>
          </a:stretch>
        </p:blipFill>
        <p:spPr>
          <a:xfrm>
            <a:off x="10026693" y="6073803"/>
            <a:ext cx="1724279" cy="496055"/>
          </a:xfrm>
          <a:prstGeom prst="rect">
            <a:avLst/>
          </a:prstGeom>
        </p:spPr>
      </p:pic>
    </p:spTree>
    <p:extLst>
      <p:ext uri="{BB962C8B-B14F-4D97-AF65-F5344CB8AC3E}">
        <p14:creationId xmlns:p14="http://schemas.microsoft.com/office/powerpoint/2010/main" val="3622161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4" name="Rectangle 3">
            <a:extLst>
              <a:ext uri="{FF2B5EF4-FFF2-40B4-BE49-F238E27FC236}">
                <a16:creationId xmlns:a16="http://schemas.microsoft.com/office/drawing/2014/main" id="{EA69F344-421F-01BC-4D28-4589C7FFA1EA}"/>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6" name="Title Placeholder 37">
            <a:extLst>
              <a:ext uri="{FF2B5EF4-FFF2-40B4-BE49-F238E27FC236}">
                <a16:creationId xmlns:a16="http://schemas.microsoft.com/office/drawing/2014/main" id="{DAA0B3AD-56BE-B0C0-CE01-5E595D96A8E3}"/>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2709348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latin typeface="Aptos" panose="020B0004020202020204" pitchFamily="34" charset="0"/>
              </a:defRPr>
            </a:lvl1pPr>
          </a:lstStyle>
          <a:p>
            <a:pPr lvl="0"/>
            <a:r>
              <a:rPr lang="en-US" dirty="0"/>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atin typeface="Aptos" panose="020B0004020202020204" pitchFamily="34" charset="0"/>
              </a:defRPr>
            </a:lvl1pPr>
          </a:lstStyle>
          <a:p>
            <a:r>
              <a:rPr lang="en-US" dirty="0"/>
              <a:t>Click icon to add chart</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10" name="Rectangle 9">
            <a:extLst>
              <a:ext uri="{FF2B5EF4-FFF2-40B4-BE49-F238E27FC236}">
                <a16:creationId xmlns:a16="http://schemas.microsoft.com/office/drawing/2014/main" id="{1B98408A-FED8-83CF-D0AA-C8DB83FCB9D5}"/>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2" name="Title Placeholder 37">
            <a:extLst>
              <a:ext uri="{FF2B5EF4-FFF2-40B4-BE49-F238E27FC236}">
                <a16:creationId xmlns:a16="http://schemas.microsoft.com/office/drawing/2014/main" id="{31B81CCF-4A6C-B879-56C1-0F47C8EE1D47}"/>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3964794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atin typeface="Aptos" panose="020B0004020202020204" pitchFamily="34" charset="0"/>
              </a:defRPr>
            </a:lvl1pPr>
            <a:lvl2pPr marL="685800" indent="-342900">
              <a:lnSpc>
                <a:spcPct val="100000"/>
              </a:lnSpc>
              <a:spcAft>
                <a:spcPts val="1800"/>
              </a:spcAft>
              <a:buClr>
                <a:schemeClr val="tx1"/>
              </a:buClr>
              <a:buSzPct val="135000"/>
              <a:buFont typeface="Arial" panose="020B0604020202020204" pitchFamily="34" charset="0"/>
              <a:buChar char="•"/>
              <a:defRPr sz="2000">
                <a:latin typeface="Aptos" panose="020B0004020202020204" pitchFamily="34" charset="0"/>
              </a:defRPr>
            </a:lvl2pPr>
            <a:lvl3pPr marL="1033463" indent="-342900">
              <a:lnSpc>
                <a:spcPct val="100000"/>
              </a:lnSpc>
              <a:spcAft>
                <a:spcPts val="1800"/>
              </a:spcAft>
              <a:buClr>
                <a:schemeClr val="tx1"/>
              </a:buClr>
              <a:buSzPct val="135000"/>
              <a:buFont typeface="Arial" panose="020B0604020202020204" pitchFamily="34" charset="0"/>
              <a:buChar char="•"/>
              <a:defRPr sz="2000">
                <a:latin typeface="Aptos" panose="020B0004020202020204" pitchFamily="34" charset="0"/>
              </a:defRPr>
            </a:lvl3pPr>
            <a:lvl4pPr marL="1371600" indent="-342900">
              <a:lnSpc>
                <a:spcPct val="100000"/>
              </a:lnSpc>
              <a:spcAft>
                <a:spcPts val="1800"/>
              </a:spcAft>
              <a:buClr>
                <a:schemeClr val="tx1"/>
              </a:buClr>
              <a:buSzPct val="135000"/>
              <a:buFont typeface="Arial" panose="020B0604020202020204" pitchFamily="34" charset="0"/>
              <a:buChar char="•"/>
              <a:defRPr sz="2000">
                <a:latin typeface="Aptos" panose="020B0004020202020204" pitchFamily="34" charset="0"/>
              </a:defRPr>
            </a:lvl4pPr>
            <a:lvl5pPr marL="1719263" indent="-342900">
              <a:buClr>
                <a:schemeClr val="tx1"/>
              </a:buClr>
              <a:buSzPct val="135000"/>
              <a:buFont typeface="Arial" panose="020B0604020202020204" pitchFamily="34" charset="0"/>
              <a:buChar cha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atin typeface="Aptos" panose="020B0004020202020204" pitchFamily="34" charset="0"/>
              </a:defRPr>
            </a:lvl1pPr>
          </a:lstStyle>
          <a:p>
            <a:r>
              <a:rPr lang="en-US" dirty="0"/>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8" name="Rectangle 7">
            <a:extLst>
              <a:ext uri="{FF2B5EF4-FFF2-40B4-BE49-F238E27FC236}">
                <a16:creationId xmlns:a16="http://schemas.microsoft.com/office/drawing/2014/main" id="{9D2AA369-9C04-26E8-93D8-D3E1B2234236}"/>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2" name="Title Placeholder 37">
            <a:extLst>
              <a:ext uri="{FF2B5EF4-FFF2-40B4-BE49-F238E27FC236}">
                <a16:creationId xmlns:a16="http://schemas.microsoft.com/office/drawing/2014/main" id="{C46B516E-F1CB-67F6-E3C6-35EC4B341A1B}"/>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728348555"/>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latin typeface="Aptos" panose="020B0004020202020204" pitchFamily="34" charset="0"/>
              </a:defRPr>
            </a:lvl1pPr>
          </a:lstStyle>
          <a:p>
            <a:pPr lvl="0"/>
            <a:r>
              <a:rPr lang="en-US" dirty="0"/>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4" name="Rectangle 3">
            <a:extLst>
              <a:ext uri="{FF2B5EF4-FFF2-40B4-BE49-F238E27FC236}">
                <a16:creationId xmlns:a16="http://schemas.microsoft.com/office/drawing/2014/main" id="{C7026CAE-4D7B-40AF-43EF-14C78C73C37B}"/>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5" name="Title Placeholder 37">
            <a:extLst>
              <a:ext uri="{FF2B5EF4-FFF2-40B4-BE49-F238E27FC236}">
                <a16:creationId xmlns:a16="http://schemas.microsoft.com/office/drawing/2014/main" id="{85BF10DA-B9B5-ECFD-A8EE-2C41F25F6115}"/>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023661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13" name="Rectangle 12">
            <a:extLst>
              <a:ext uri="{FF2B5EF4-FFF2-40B4-BE49-F238E27FC236}">
                <a16:creationId xmlns:a16="http://schemas.microsoft.com/office/drawing/2014/main" id="{C4DC01B8-CEE1-3E15-199B-71DAE8112DD2}"/>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5" name="Title Placeholder 37">
            <a:extLst>
              <a:ext uri="{FF2B5EF4-FFF2-40B4-BE49-F238E27FC236}">
                <a16:creationId xmlns:a16="http://schemas.microsoft.com/office/drawing/2014/main" id="{73FFCA7F-F238-BA44-322F-D746A90CF82C}"/>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960700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11" name="Rectangle 10">
            <a:extLst>
              <a:ext uri="{FF2B5EF4-FFF2-40B4-BE49-F238E27FC236}">
                <a16:creationId xmlns:a16="http://schemas.microsoft.com/office/drawing/2014/main" id="{DA3A7BDF-114D-3943-2784-373CB52022BE}"/>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2" name="Title Placeholder 37">
            <a:extLst>
              <a:ext uri="{FF2B5EF4-FFF2-40B4-BE49-F238E27FC236}">
                <a16:creationId xmlns:a16="http://schemas.microsoft.com/office/drawing/2014/main" id="{352A69DA-E32F-4F8D-DF8A-38F9236D327F}"/>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837111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userDrawn="1"/>
        </p:nvSpPr>
        <p:spPr>
          <a:xfrm>
            <a:off x="0" y="4378221"/>
            <a:ext cx="12191999" cy="1241530"/>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latin typeface="Aptos" panose="020B0004020202020204" pitchFamily="34" charset="0"/>
              </a:defRPr>
            </a:lvl1pPr>
          </a:lstStyle>
          <a:p>
            <a:r>
              <a:rPr lang="en-US" dirty="0"/>
              <a:t>Click to edit section text</a:t>
            </a:r>
          </a:p>
        </p:txBody>
      </p:sp>
      <p:sp>
        <p:nvSpPr>
          <p:cNvPr id="2" name="Slide Number Placeholder 2">
            <a:extLst>
              <a:ext uri="{FF2B5EF4-FFF2-40B4-BE49-F238E27FC236}">
                <a16:creationId xmlns:a16="http://schemas.microsoft.com/office/drawing/2014/main" id="{CF4A2717-C8B4-484E-4BEB-91DFA5DA8F47}"/>
              </a:ext>
            </a:extLst>
          </p:cNvPr>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2905958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4" y="0"/>
            <a:ext cx="12195955" cy="5081647"/>
          </a:xfrm>
          <a:prstGeom prst="rect">
            <a:avLst/>
          </a:prstGeom>
        </p:spPr>
      </p:pic>
      <p:sp>
        <p:nvSpPr>
          <p:cNvPr id="10" name="Rectangle 9"/>
          <p:cNvSpPr/>
          <p:nvPr userDrawn="1"/>
        </p:nvSpPr>
        <p:spPr>
          <a:xfrm>
            <a:off x="0" y="4995950"/>
            <a:ext cx="12198096" cy="1868734"/>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72673E52-540F-3BCC-F594-342770CF6278}"/>
              </a:ext>
            </a:extLst>
          </p:cNvPr>
          <p:cNvPicPr>
            <a:picLocks noChangeAspect="1"/>
          </p:cNvPicPr>
          <p:nvPr userDrawn="1"/>
        </p:nvPicPr>
        <p:blipFill>
          <a:blip r:embed="rId4"/>
          <a:stretch>
            <a:fillRect/>
          </a:stretch>
        </p:blipFill>
        <p:spPr>
          <a:xfrm>
            <a:off x="10026693" y="6073803"/>
            <a:ext cx="1724279" cy="496055"/>
          </a:xfrm>
          <a:prstGeom prst="rect">
            <a:avLst/>
          </a:prstGeom>
        </p:spPr>
      </p:pic>
    </p:spTree>
    <p:extLst>
      <p:ext uri="{BB962C8B-B14F-4D97-AF65-F5344CB8AC3E}">
        <p14:creationId xmlns:p14="http://schemas.microsoft.com/office/powerpoint/2010/main" val="195831354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atin typeface="Aptos" panose="020B0004020202020204" pitchFamily="34" charset="0"/>
              </a:defRPr>
            </a:lvl1pPr>
          </a:lstStyle>
          <a:p>
            <a:pPr lvl="0"/>
            <a:r>
              <a:rPr lang="en-US" dirty="0"/>
              <a:t>Edit Master text styles</a:t>
            </a:r>
          </a:p>
        </p:txBody>
      </p:sp>
      <p:sp>
        <p:nvSpPr>
          <p:cNvPr id="4" name="Slide Number Placeholder 2">
            <a:extLst>
              <a:ext uri="{FF2B5EF4-FFF2-40B4-BE49-F238E27FC236}">
                <a16:creationId xmlns:a16="http://schemas.microsoft.com/office/drawing/2014/main" id="{5B820695-8BF3-9956-DC9C-CA54993AFACD}"/>
              </a:ext>
            </a:extLst>
          </p:cNvPr>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9" name="Rectangle 8">
            <a:extLst>
              <a:ext uri="{FF2B5EF4-FFF2-40B4-BE49-F238E27FC236}">
                <a16:creationId xmlns:a16="http://schemas.microsoft.com/office/drawing/2014/main" id="{E47029E6-153B-0D74-4222-7673D15E667E}"/>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a:extLst>
              <a:ext uri="{FF2B5EF4-FFF2-40B4-BE49-F238E27FC236}">
                <a16:creationId xmlns:a16="http://schemas.microsoft.com/office/drawing/2014/main" id="{522FD1F7-25D9-70DD-EB03-C2EF93D962CD}"/>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288400273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a:ln>
              <a:solidFill>
                <a:srgbClr val="006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7167532" y="2039454"/>
              <a:ext cx="4133546" cy="2677656"/>
            </a:xfrm>
            <a:prstGeom prst="rect">
              <a:avLst/>
            </a:prstGeom>
            <a:grpFill/>
          </p:spPr>
          <p:txBody>
            <a:bodyPr wrap="square" rtlCol="0">
              <a:spAutoFit/>
            </a:bodyPr>
            <a:lstStyle/>
            <a:p>
              <a:pPr algn="ctr"/>
              <a:r>
                <a:rPr lang="en-US" sz="2400" dirty="0">
                  <a:solidFill>
                    <a:srgbClr val="404040"/>
                  </a:solidFill>
                  <a:latin typeface="Aptos" panose="020B0004020202020204" pitchFamily="34" charset="0"/>
                  <a:cs typeface="Arial" panose="020B0604020202020204" pitchFamily="34" charset="0"/>
                </a:rPr>
                <a:t>Advancing the financial services industry by empowering our </a:t>
              </a:r>
              <a:br>
                <a:rPr lang="en-US" sz="2400" dirty="0">
                  <a:solidFill>
                    <a:srgbClr val="404040"/>
                  </a:solidFill>
                  <a:latin typeface="Aptos" panose="020B0004020202020204" pitchFamily="34" charset="0"/>
                  <a:cs typeface="Arial" panose="020B0604020202020204" pitchFamily="34" charset="0"/>
                </a:rPr>
              </a:br>
              <a:r>
                <a:rPr lang="en-US" sz="2400" dirty="0">
                  <a:solidFill>
                    <a:srgbClr val="404040"/>
                  </a:solidFill>
                  <a:latin typeface="Aptos" panose="020B0004020202020204" pitchFamily="34" charset="0"/>
                  <a:cs typeface="Arial" panose="020B0604020202020204" pitchFamily="34" charset="0"/>
                </a:rPr>
                <a:t>members with </a:t>
              </a:r>
              <a:r>
                <a:rPr lang="en-US" sz="2400" b="1" dirty="0">
                  <a:solidFill>
                    <a:srgbClr val="002F70"/>
                  </a:solidFill>
                  <a:latin typeface="Aptos" panose="020B0004020202020204" pitchFamily="34" charset="0"/>
                  <a:cs typeface="Arial" panose="020B0604020202020204" pitchFamily="34" charset="0"/>
                </a:rPr>
                <a:t>knowledge</a:t>
              </a:r>
              <a:r>
                <a:rPr lang="en-US" sz="2400" dirty="0">
                  <a:solidFill>
                    <a:srgbClr val="404040"/>
                  </a:solidFill>
                  <a:latin typeface="Aptos" panose="020B0004020202020204" pitchFamily="34" charset="0"/>
                  <a:cs typeface="Arial" panose="020B0604020202020204" pitchFamily="34" charset="0"/>
                </a:rPr>
                <a:t>, </a:t>
              </a:r>
              <a:r>
                <a:rPr lang="en-US" sz="2400" b="1" dirty="0">
                  <a:solidFill>
                    <a:srgbClr val="002F70"/>
                  </a:solidFill>
                  <a:latin typeface="Aptos" panose="020B0004020202020204" pitchFamily="34" charset="0"/>
                  <a:cs typeface="Arial" panose="020B0604020202020204" pitchFamily="34" charset="0"/>
                </a:rPr>
                <a:t>insights</a:t>
              </a:r>
              <a:r>
                <a:rPr lang="en-US" sz="2400" dirty="0">
                  <a:solidFill>
                    <a:srgbClr val="404040"/>
                  </a:solidFill>
                  <a:latin typeface="Aptos" panose="020B0004020202020204" pitchFamily="34" charset="0"/>
                  <a:cs typeface="Arial" panose="020B0604020202020204" pitchFamily="34" charset="0"/>
                </a:rPr>
                <a:t>, </a:t>
              </a:r>
              <a:r>
                <a:rPr lang="en-US" sz="2400" b="1" dirty="0">
                  <a:solidFill>
                    <a:srgbClr val="002F70"/>
                  </a:solidFill>
                  <a:latin typeface="Aptos" panose="020B0004020202020204" pitchFamily="34" charset="0"/>
                  <a:cs typeface="Arial" panose="020B0604020202020204" pitchFamily="34" charset="0"/>
                </a:rPr>
                <a:t>connections</a:t>
              </a:r>
              <a:r>
                <a:rPr lang="en-US" sz="2400" dirty="0">
                  <a:solidFill>
                    <a:srgbClr val="404040"/>
                  </a:solidFill>
                  <a:latin typeface="Aptos" panose="020B0004020202020204" pitchFamily="34" charset="0"/>
                  <a:cs typeface="Arial" panose="020B0604020202020204" pitchFamily="34" charset="0"/>
                </a:rPr>
                <a:t>, and </a:t>
              </a:r>
              <a:r>
                <a:rPr lang="en-US" sz="2400" b="1" dirty="0">
                  <a:solidFill>
                    <a:srgbClr val="002F70"/>
                  </a:solidFill>
                  <a:latin typeface="Aptos" panose="020B0004020202020204" pitchFamily="34" charset="0"/>
                  <a:cs typeface="Arial" panose="020B0604020202020204" pitchFamily="34" charset="0"/>
                </a:rPr>
                <a:t>solutions</a:t>
              </a:r>
              <a:endParaRPr lang="en-US" sz="2400" b="1" dirty="0">
                <a:solidFill>
                  <a:srgbClr val="002F70"/>
                </a:solidFill>
                <a:latin typeface="Aptos" panose="020B0004020202020204" pitchFamily="34" charset="0"/>
              </a:endParaRPr>
            </a:p>
          </p:txBody>
        </p:sp>
      </p:grpSp>
      <p:sp>
        <p:nvSpPr>
          <p:cNvPr id="2" name="Slide Number Placeholder 2">
            <a:extLst>
              <a:ext uri="{FF2B5EF4-FFF2-40B4-BE49-F238E27FC236}">
                <a16:creationId xmlns:a16="http://schemas.microsoft.com/office/drawing/2014/main" id="{4CB518EE-AEE0-6236-F412-99EB3F37D64C}"/>
              </a:ext>
            </a:extLst>
          </p:cNvPr>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pic>
        <p:nvPicPr>
          <p:cNvPr id="3" name="Picture 2">
            <a:extLst>
              <a:ext uri="{FF2B5EF4-FFF2-40B4-BE49-F238E27FC236}">
                <a16:creationId xmlns:a16="http://schemas.microsoft.com/office/drawing/2014/main" id="{8C3B7D05-C848-5378-C44E-BE1B1D94DFF7}"/>
              </a:ext>
            </a:extLst>
          </p:cNvPr>
          <p:cNvPicPr>
            <a:picLocks noChangeAspect="1"/>
          </p:cNvPicPr>
          <p:nvPr userDrawn="1"/>
        </p:nvPicPr>
        <p:blipFill>
          <a:blip r:embed="rId3"/>
          <a:srcRect l="-3016" t="-14727" r="-2812" b="-9443"/>
          <a:stretch/>
        </p:blipFill>
        <p:spPr>
          <a:xfrm>
            <a:off x="9975850" y="6000750"/>
            <a:ext cx="1822450" cy="615949"/>
          </a:xfrm>
          <a:prstGeom prst="rect">
            <a:avLst/>
          </a:prstGeom>
        </p:spPr>
      </p:pic>
    </p:spTree>
    <p:extLst>
      <p:ext uri="{BB962C8B-B14F-4D97-AF65-F5344CB8AC3E}">
        <p14:creationId xmlns:p14="http://schemas.microsoft.com/office/powerpoint/2010/main" val="151334358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grpSp>
        <p:nvGrpSpPr>
          <p:cNvPr id="17" name="Group 16"/>
          <p:cNvGrpSpPr/>
          <p:nvPr userDrawn="1"/>
        </p:nvGrpSpPr>
        <p:grpSpPr>
          <a:xfrm>
            <a:off x="2807354" y="4059591"/>
            <a:ext cx="1920240" cy="759886"/>
            <a:chOff x="2807354" y="4059591"/>
            <a:chExt cx="1920240" cy="759886"/>
          </a:xfrm>
        </p:grpSpPr>
        <p:sp>
          <p:nvSpPr>
            <p:cNvPr id="18" name="Rectangle 17"/>
            <p:cNvSpPr/>
            <p:nvPr userDrawn="1"/>
          </p:nvSpPr>
          <p:spPr>
            <a:xfrm>
              <a:off x="2807354"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20"/>
            <p:cNvSpPr txBox="1"/>
            <p:nvPr userDrawn="1"/>
          </p:nvSpPr>
          <p:spPr>
            <a:xfrm>
              <a:off x="2807354"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ptos" panose="020B0004020202020204" pitchFamily="34" charset="0"/>
                  <a:cs typeface="Arial" panose="020B0604020202020204" pitchFamily="34" charset="0"/>
                </a:rPr>
                <a:t>Life Insurance</a:t>
              </a:r>
            </a:p>
          </p:txBody>
        </p:sp>
      </p:grpSp>
      <p:grpSp>
        <p:nvGrpSpPr>
          <p:cNvPr id="21" name="Group 20"/>
          <p:cNvGrpSpPr/>
          <p:nvPr userDrawn="1"/>
        </p:nvGrpSpPr>
        <p:grpSpPr>
          <a:xfrm>
            <a:off x="5135880" y="4059591"/>
            <a:ext cx="1920240" cy="759886"/>
            <a:chOff x="5135880" y="4059591"/>
            <a:chExt cx="1920240" cy="759886"/>
          </a:xfrm>
        </p:grpSpPr>
        <p:sp>
          <p:nvSpPr>
            <p:cNvPr id="22" name="Rectangle 21"/>
            <p:cNvSpPr/>
            <p:nvPr userDrawn="1"/>
          </p:nvSpPr>
          <p:spPr>
            <a:xfrm>
              <a:off x="5135880"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21"/>
            <p:cNvSpPr txBox="1"/>
            <p:nvPr userDrawn="1"/>
          </p:nvSpPr>
          <p:spPr>
            <a:xfrm>
              <a:off x="5135880"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ptos" panose="020B0004020202020204" pitchFamily="34" charset="0"/>
                  <a:cs typeface="Arial" panose="020B0604020202020204" pitchFamily="34" charset="0"/>
                </a:rPr>
                <a:t>Annuities</a:t>
              </a:r>
            </a:p>
          </p:txBody>
        </p:sp>
      </p:grpSp>
      <p:grpSp>
        <p:nvGrpSpPr>
          <p:cNvPr id="24" name="Group 23"/>
          <p:cNvGrpSpPr/>
          <p:nvPr userDrawn="1"/>
        </p:nvGrpSpPr>
        <p:grpSpPr>
          <a:xfrm>
            <a:off x="7464407" y="4059591"/>
            <a:ext cx="1920240" cy="759886"/>
            <a:chOff x="7464407" y="4059591"/>
            <a:chExt cx="1920240" cy="759886"/>
          </a:xfrm>
        </p:grpSpPr>
        <p:sp>
          <p:nvSpPr>
            <p:cNvPr id="27" name="Rectangle 26"/>
            <p:cNvSpPr/>
            <p:nvPr userDrawn="1"/>
          </p:nvSpPr>
          <p:spPr>
            <a:xfrm>
              <a:off x="7464407"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TextBox 22"/>
            <p:cNvSpPr txBox="1"/>
            <p:nvPr userDrawn="1"/>
          </p:nvSpPr>
          <p:spPr>
            <a:xfrm>
              <a:off x="7572354" y="4089739"/>
              <a:ext cx="170434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ptos" panose="020B0004020202020204" pitchFamily="34" charset="0"/>
                  <a:cs typeface="Arial" panose="020B0604020202020204" pitchFamily="34" charset="0"/>
                </a:rPr>
                <a:t>Workplace Benefits</a:t>
              </a:r>
            </a:p>
          </p:txBody>
        </p:sp>
      </p:grpSp>
      <p:cxnSp>
        <p:nvCxnSpPr>
          <p:cNvPr id="35" name="Straight Connector 34"/>
          <p:cNvCxnSpPr/>
          <p:nvPr userDrawn="1"/>
        </p:nvCxnSpPr>
        <p:spPr>
          <a:xfrm>
            <a:off x="2804160" y="3684004"/>
            <a:ext cx="6583680"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6650" y="2036734"/>
            <a:ext cx="4838700" cy="1429476"/>
          </a:xfrm>
          <a:prstGeom prst="rect">
            <a:avLst/>
          </a:prstGeom>
        </p:spPr>
      </p:pic>
      <p:sp>
        <p:nvSpPr>
          <p:cNvPr id="4" name="Slide Number Placeholder 2">
            <a:extLst>
              <a:ext uri="{FF2B5EF4-FFF2-40B4-BE49-F238E27FC236}">
                <a16:creationId xmlns:a16="http://schemas.microsoft.com/office/drawing/2014/main" id="{37F7F690-D15F-3769-426B-17A56713A272}"/>
              </a:ext>
            </a:extLst>
          </p:cNvPr>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
        <p:nvSpPr>
          <p:cNvPr id="5" name="Rectangle 4">
            <a:extLst>
              <a:ext uri="{FF2B5EF4-FFF2-40B4-BE49-F238E27FC236}">
                <a16:creationId xmlns:a16="http://schemas.microsoft.com/office/drawing/2014/main" id="{ECA5D688-F84E-FCF0-714E-1B6617E5BB8A}"/>
              </a:ext>
            </a:extLst>
          </p:cNvPr>
          <p:cNvSpPr/>
          <p:nvPr userDrawn="1"/>
        </p:nvSpPr>
        <p:spPr>
          <a:xfrm>
            <a:off x="0" y="666"/>
            <a:ext cx="12191999" cy="787609"/>
          </a:xfrm>
          <a:prstGeom prst="rect">
            <a:avLst/>
          </a:prstGeom>
          <a:solidFill>
            <a:srgbClr val="004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6" name="Title Placeholder 37">
            <a:extLst>
              <a:ext uri="{FF2B5EF4-FFF2-40B4-BE49-F238E27FC236}">
                <a16:creationId xmlns:a16="http://schemas.microsoft.com/office/drawing/2014/main" id="{2049D210-CE19-A873-8BF9-58838CA5443C}"/>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Click to edit slide heading</a:t>
            </a:r>
          </a:p>
        </p:txBody>
      </p:sp>
    </p:spTree>
    <p:extLst>
      <p:ext uri="{BB962C8B-B14F-4D97-AF65-F5344CB8AC3E}">
        <p14:creationId xmlns:p14="http://schemas.microsoft.com/office/powerpoint/2010/main" val="121148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Rectangle 11"/>
          <p:cNvSpPr/>
          <p:nvPr userDrawn="1"/>
        </p:nvSpPr>
        <p:spPr>
          <a:xfrm>
            <a:off x="1051820" y="1368425"/>
            <a:ext cx="4443873" cy="3689131"/>
          </a:xfrm>
          <a:prstGeom prst="rect">
            <a:avLst/>
          </a:prstGeom>
          <a:solidFill>
            <a:schemeClr val="bg1">
              <a:lumMod val="95000"/>
            </a:schemeClr>
          </a:solidFill>
          <a:ln>
            <a:solidFill>
              <a:srgbClr val="006E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1155347" y="1750771"/>
            <a:ext cx="4239611" cy="2785378"/>
          </a:xfrm>
          <a:prstGeom prst="rect">
            <a:avLst/>
          </a:prstGeom>
          <a:solidFill>
            <a:schemeClr val="bg1">
              <a:lumMod val="95000"/>
            </a:schemeClr>
          </a:solid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ptos" panose="020B00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the</a:t>
            </a:r>
            <a:r>
              <a:rPr lang="en-US" sz="2400" dirty="0">
                <a:solidFill>
                  <a:schemeClr val="tx1">
                    <a:lumMod val="65000"/>
                    <a:lumOff val="35000"/>
                  </a:schemeClr>
                </a:solidFill>
                <a:latin typeface="Aptos" panose="020B0004020202020204" pitchFamily="34" charset="0"/>
                <a:cs typeface="Arial" panose="020B0604020202020204" pitchFamily="34" charset="0"/>
              </a:rPr>
              <a:t> </a:t>
            </a:r>
            <a:br>
              <a:rPr lang="en-US" sz="2400" dirty="0">
                <a:solidFill>
                  <a:schemeClr val="tx1">
                    <a:lumMod val="65000"/>
                    <a:lumOff val="35000"/>
                  </a:schemeClr>
                </a:solidFill>
                <a:latin typeface="Aptos" panose="020B0004020202020204" pitchFamily="34" charset="0"/>
                <a:cs typeface="Arial" panose="020B0604020202020204" pitchFamily="34" charset="0"/>
              </a:rPr>
            </a:b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ptos" panose="020B0004020202020204" pitchFamily="34" charset="0"/>
                <a:cs typeface="Arial" panose="020B0604020202020204" pitchFamily="34" charset="0"/>
              </a:rPr>
            </a:br>
            <a:r>
              <a:rPr lang="en-US" sz="2400" dirty="0">
                <a:solidFill>
                  <a:schemeClr val="tx1">
                    <a:lumMod val="65000"/>
                    <a:lumOff val="35000"/>
                  </a:schemeClr>
                </a:solidFill>
                <a:latin typeface="Aptos" panose="020B00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ith</a:t>
            </a:r>
            <a:r>
              <a:rPr lang="en-US" sz="2400" dirty="0">
                <a:solidFill>
                  <a:schemeClr val="tx1">
                    <a:lumMod val="65000"/>
                    <a:lumOff val="35000"/>
                  </a:schemeClr>
                </a:solidFill>
                <a:latin typeface="Aptos" panose="020B00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ptos" panose="020B00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ptos" panose="020B0004020202020204" pitchFamily="34" charset="0"/>
                <a:cs typeface="Arial" panose="020B0604020202020204" pitchFamily="34" charset="0"/>
              </a:rPr>
              <a:t>.</a:t>
            </a:r>
          </a:p>
        </p:txBody>
      </p:sp>
      <p:pic>
        <p:nvPicPr>
          <p:cNvPr id="14"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2" name="Slide Number Placeholder 2">
            <a:extLst>
              <a:ext uri="{FF2B5EF4-FFF2-40B4-BE49-F238E27FC236}">
                <a16:creationId xmlns:a16="http://schemas.microsoft.com/office/drawing/2014/main" id="{D398A1F8-D825-F123-4D15-C00C4DFEB28C}"/>
              </a:ext>
            </a:extLst>
          </p:cNvPr>
          <p:cNvSpPr>
            <a:spLocks noGrp="1"/>
          </p:cNvSpPr>
          <p:nvPr>
            <p:ph type="sldNum" sz="quarter" idx="4294967295"/>
          </p:nvPr>
        </p:nvSpPr>
        <p:spPr>
          <a:xfrm>
            <a:off x="192741" y="6412994"/>
            <a:ext cx="443753" cy="365125"/>
          </a:xfrm>
          <a:prstGeom prst="rect">
            <a:avLst/>
          </a:prstGeom>
        </p:spPr>
        <p:txBody>
          <a:bodyPr/>
          <a:lstStyle>
            <a:lvl1pPr>
              <a:defRPr>
                <a:latin typeface="Aptos" panose="020B0004020202020204" pitchFamily="34" charset="0"/>
              </a:defRPr>
            </a:lvl1p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520517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3" name="Picture 2" descr="A group of people standing together&#10;&#10;Description automatically generated">
            <a:extLst>
              <a:ext uri="{FF2B5EF4-FFF2-40B4-BE49-F238E27FC236}">
                <a16:creationId xmlns:a16="http://schemas.microsoft.com/office/drawing/2014/main" id="{B24F0806-862F-5B0A-E8FC-F79AC7452C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380260"/>
            <a:ext cx="5446762" cy="477054"/>
          </a:xfrm>
          <a:prstGeom prst="rect">
            <a:avLst/>
          </a:prstGeom>
          <a:noFill/>
          <a:effectLst/>
        </p:spPr>
        <p:txBody>
          <a:bodyPr wrap="square" lIns="0" rIns="182880" bIns="0" anchor="b" anchorCtr="0">
            <a:spAutoFit/>
          </a:bodyPr>
          <a:lstStyle>
            <a:lvl1pPr algn="l">
              <a:lnSpc>
                <a:spcPct val="100000"/>
              </a:lnSpc>
              <a:defRPr sz="2800" b="0">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email">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20" name="Text Placeholder 2"/>
          <p:cNvSpPr>
            <a:spLocks noGrp="1"/>
          </p:cNvSpPr>
          <p:nvPr>
            <p:ph type="body" sz="quarter" idx="10"/>
          </p:nvPr>
        </p:nvSpPr>
        <p:spPr>
          <a:xfrm>
            <a:off x="441028" y="590971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21" name="Text Placeholder 2"/>
          <p:cNvSpPr>
            <a:spLocks noGrp="1"/>
          </p:cNvSpPr>
          <p:nvPr>
            <p:ph type="body" sz="quarter" idx="11"/>
          </p:nvPr>
        </p:nvSpPr>
        <p:spPr>
          <a:xfrm>
            <a:off x="441028" y="6248926"/>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60754" y="6069026"/>
            <a:ext cx="2212146" cy="653526"/>
          </a:xfrm>
          <a:prstGeom prst="rect">
            <a:avLst/>
          </a:prstGeom>
        </p:spPr>
      </p:pic>
    </p:spTree>
    <p:extLst>
      <p:ext uri="{BB962C8B-B14F-4D97-AF65-F5344CB8AC3E}">
        <p14:creationId xmlns:p14="http://schemas.microsoft.com/office/powerpoint/2010/main" val="3670733113"/>
      </p:ext>
    </p:extLst>
  </p:cSld>
  <p:clrMapOvr>
    <a:masterClrMapping/>
  </p:clrMapOvr>
  <p:extLst>
    <p:ext uri="{DCECCB84-F9BA-43D5-87BE-67443E8EF086}">
      <p15:sldGuideLst xmlns:p15="http://schemas.microsoft.com/office/powerpoint/2012/main">
        <p15:guide id="1" pos="3840">
          <p15:clr>
            <a:srgbClr val="FBAE40"/>
          </p15:clr>
        </p15:guide>
        <p15:guide id="2" pos="2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096000" y="787400"/>
            <a:ext cx="6096000" cy="6070600"/>
          </a:xfrm>
          <a:prstGeom prst="rect">
            <a:avLst/>
          </a:prstGeom>
        </p:spPr>
        <p:txBody>
          <a:bodyPr anchor="ctr"/>
          <a:lstStyle>
            <a:lvl1pPr algn="ctr">
              <a:defRPr/>
            </a:lvl1pPr>
          </a:lstStyle>
          <a:p>
            <a:r>
              <a:rPr lang="en-US"/>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0" name="Text Placeholder 9"/>
          <p:cNvSpPr>
            <a:spLocks noGrp="1"/>
          </p:cNvSpPr>
          <p:nvPr>
            <p:ph type="body" sz="quarter" idx="14"/>
          </p:nvPr>
        </p:nvSpPr>
        <p:spPr>
          <a:xfrm>
            <a:off x="417448" y="6125747"/>
            <a:ext cx="5419790"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64786" y="6070461"/>
            <a:ext cx="2208114" cy="652335"/>
          </a:xfrm>
          <a:prstGeom prst="rect">
            <a:avLst/>
          </a:prstGeom>
        </p:spPr>
      </p:pic>
    </p:spTree>
    <p:extLst>
      <p:ext uri="{BB962C8B-B14F-4D97-AF65-F5344CB8AC3E}">
        <p14:creationId xmlns:p14="http://schemas.microsoft.com/office/powerpoint/2010/main" val="690526914"/>
      </p:ext>
    </p:extLst>
  </p:cSld>
  <p:clrMapOvr>
    <a:masterClrMapping/>
  </p:clrMapOvr>
  <p:hf hdr="0" dt="0"/>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25127"/>
            <a:ext cx="12188952" cy="6744954"/>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Rectangle 7"/>
          <p:cNvSpPr/>
          <p:nvPr userDrawn="1"/>
        </p:nvSpPr>
        <p:spPr>
          <a:xfrm>
            <a:off x="7981255" y="1056028"/>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userDrawn="1"/>
        </p:nvSpPr>
        <p:spPr>
          <a:xfrm>
            <a:off x="7981254" y="1285186"/>
            <a:ext cx="2834641" cy="514756"/>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SECURE</a:t>
            </a:r>
            <a:br>
              <a:rPr lang="en-US" sz="1600" b="1" dirty="0"/>
            </a:br>
            <a:r>
              <a:rPr lang="en-US" sz="1600" b="1" dirty="0"/>
              <a:t>RETIREMENT INSTITUTE</a:t>
            </a:r>
          </a:p>
        </p:txBody>
      </p:sp>
      <p:sp>
        <p:nvSpPr>
          <p:cNvPr id="10" name="TextBox 9"/>
          <p:cNvSpPr txBox="1"/>
          <p:nvPr userDrawn="1"/>
        </p:nvSpPr>
        <p:spPr>
          <a:xfrm>
            <a:off x="8172251" y="2029100"/>
            <a:ext cx="2452649" cy="2031325"/>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Helping members advance retirement readiness and the financial security of their clients through research, education, and innovation</a:t>
            </a:r>
            <a:endParaRPr lang="en-US" dirty="0">
              <a:latin typeface="Futura Std Medium" panose="020B0502020204020303" pitchFamily="34" charset="0"/>
            </a:endParaRPr>
          </a:p>
        </p:txBody>
      </p:sp>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Flagship for industry professional development and industry networking</a:t>
            </a:r>
            <a:endParaRPr lang="en-US" dirty="0"/>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rial" panose="020B0604020202020204" pitchFamily="34" charset="0"/>
                <a:cs typeface="Arial" panose="020B0604020202020204" pitchFamily="34" charset="0"/>
              </a:rPr>
            </a:br>
            <a:r>
              <a:rPr lang="en-US" sz="2400" dirty="0">
                <a:solidFill>
                  <a:srgbClr val="DAAA00"/>
                </a:solidFill>
                <a:latin typeface="Arial" panose="020B0604020202020204" pitchFamily="34" charset="0"/>
                <a:cs typeface="Arial" panose="020B0604020202020204" pitchFamily="34" charset="0"/>
              </a:rPr>
              <a:t>knowledge</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insights</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connections</a:t>
            </a:r>
            <a:r>
              <a:rPr lang="en-US" sz="2400" dirty="0">
                <a:solidFill>
                  <a:schemeClr val="bg1"/>
                </a:solidFill>
                <a:latin typeface="Arial" panose="020B0604020202020204" pitchFamily="34" charset="0"/>
                <a:cs typeface="Arial" panose="020B0604020202020204" pitchFamily="34" charset="0"/>
              </a:rPr>
              <a:t>, and </a:t>
            </a:r>
            <a:r>
              <a:rPr lang="en-US" sz="2400" dirty="0">
                <a:solidFill>
                  <a:srgbClr val="DAAA00"/>
                </a:solidFill>
                <a:latin typeface="Arial" panose="020B06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60754" y="6069026"/>
            <a:ext cx="2212146" cy="653526"/>
          </a:xfrm>
          <a:prstGeom prst="rect">
            <a:avLst/>
          </a:prstGeom>
        </p:spPr>
      </p:pic>
    </p:spTree>
    <p:extLst>
      <p:ext uri="{BB962C8B-B14F-4D97-AF65-F5344CB8AC3E}">
        <p14:creationId xmlns:p14="http://schemas.microsoft.com/office/powerpoint/2010/main" val="916280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0"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3132148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ection Layout">
    <p:spTree>
      <p:nvGrpSpPr>
        <p:cNvPr id="1" name=""/>
        <p:cNvGrpSpPr/>
        <p:nvPr/>
      </p:nvGrpSpPr>
      <p:grpSpPr>
        <a:xfrm>
          <a:off x="0" y="0"/>
          <a:ext cx="0" cy="0"/>
          <a:chOff x="0" y="0"/>
          <a:chExt cx="0" cy="0"/>
        </a:xfrm>
      </p:grpSpPr>
      <p:sp>
        <p:nvSpPr>
          <p:cNvPr id="3"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4" name="Rectangle 3"/>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5" name="Rectangle 4"/>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6"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
        <p:nvSpPr>
          <p:cNvPr id="7" name="Slide Number Placeholder 2"/>
          <p:cNvSpPr>
            <a:spLocks noGrp="1"/>
          </p:cNvSpPr>
          <p:nvPr>
            <p:ph type="sldNum" sz="quarter" idx="4294967295"/>
          </p:nvPr>
        </p:nvSpPr>
        <p:spPr>
          <a:xfrm>
            <a:off x="192741" y="6412994"/>
            <a:ext cx="443753" cy="365125"/>
          </a:xfrm>
          <a:prstGeom prst="rect">
            <a:avLst/>
          </a:prstGeom>
        </p:spPr>
        <p:txBody>
          <a:bodyPr/>
          <a:lstStyle>
            <a:lvl1pPr>
              <a:defRPr sz="900"/>
            </a:lvl1pPr>
          </a:lstStyle>
          <a:p>
            <a:fld id="{FA06F0F5-DF6A-4E0E-AC03-6B0D0B0A1300}" type="slidenum">
              <a:rPr lang="en-US" smtClean="0"/>
              <a:pPr/>
              <a:t>‹#›</a:t>
            </a:fld>
            <a:endParaRPr lang="en-US" dirty="0"/>
          </a:p>
        </p:txBody>
      </p:sp>
    </p:spTree>
    <p:extLst>
      <p:ext uri="{BB962C8B-B14F-4D97-AF65-F5344CB8AC3E}">
        <p14:creationId xmlns:p14="http://schemas.microsoft.com/office/powerpoint/2010/main" val="30463121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17448" y="6125747"/>
            <a:ext cx="821220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a:t>Click icon to add chart</a:t>
            </a:r>
            <a:endParaRPr lang="en-US" dirty="0"/>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8024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7"/>
          </a:xfrm>
          <a:prstGeom prst="rect">
            <a:avLst/>
          </a:prstGeom>
        </p:spPr>
      </p:pic>
      <p:sp>
        <p:nvSpPr>
          <p:cNvPr id="10" name="Rectangle 9"/>
          <p:cNvSpPr/>
          <p:nvPr userDrawn="1"/>
        </p:nvSpPr>
        <p:spPr>
          <a:xfrm>
            <a:off x="0" y="4995950"/>
            <a:ext cx="12198096" cy="1868734"/>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4C1A552C-3CEE-5D6D-7D12-02368D8ACD6E}"/>
              </a:ext>
            </a:extLst>
          </p:cNvPr>
          <p:cNvPicPr>
            <a:picLocks noChangeAspect="1"/>
          </p:cNvPicPr>
          <p:nvPr userDrawn="1"/>
        </p:nvPicPr>
        <p:blipFill>
          <a:blip r:embed="rId4"/>
          <a:stretch>
            <a:fillRect/>
          </a:stretch>
        </p:blipFill>
        <p:spPr>
          <a:xfrm>
            <a:off x="10026693" y="6073803"/>
            <a:ext cx="1724279" cy="496055"/>
          </a:xfrm>
          <a:prstGeom prst="rect">
            <a:avLst/>
          </a:prstGeom>
        </p:spPr>
      </p:pic>
    </p:spTree>
    <p:extLst>
      <p:ext uri="{BB962C8B-B14F-4D97-AF65-F5344CB8AC3E}">
        <p14:creationId xmlns:p14="http://schemas.microsoft.com/office/powerpoint/2010/main" val="50246706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177250"/>
            <a:ext cx="5829300" cy="4880650"/>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a:t>Click icon to add picture</a:t>
            </a:r>
          </a:p>
        </p:txBody>
      </p:sp>
      <p:sp>
        <p:nvSpPr>
          <p:cNvPr id="9"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a:p>
        </p:txBody>
      </p:sp>
      <p:sp>
        <p:nvSpPr>
          <p:cNvPr id="18" name="Text Placeholder 9"/>
          <p:cNvSpPr>
            <a:spLocks noGrp="1"/>
          </p:cNvSpPr>
          <p:nvPr>
            <p:ph type="body" sz="quarter" idx="14"/>
          </p:nvPr>
        </p:nvSpPr>
        <p:spPr>
          <a:xfrm>
            <a:off x="417448" y="6125747"/>
            <a:ext cx="567855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Tree>
    <p:extLst>
      <p:ext uri="{BB962C8B-B14F-4D97-AF65-F5344CB8AC3E}">
        <p14:creationId xmlns:p14="http://schemas.microsoft.com/office/powerpoint/2010/main" val="1188667873"/>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2"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9"/>
          <p:cNvSpPr>
            <a:spLocks noGrp="1"/>
          </p:cNvSpPr>
          <p:nvPr>
            <p:ph type="body" sz="quarter" idx="14"/>
          </p:nvPr>
        </p:nvSpPr>
        <p:spPr>
          <a:xfrm>
            <a:off x="417448" y="6125747"/>
            <a:ext cx="567855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3" name="Text Placeholder 2"/>
          <p:cNvSpPr>
            <a:spLocks noGrp="1"/>
          </p:cNvSpPr>
          <p:nvPr>
            <p:ph type="body" sz="quarter" idx="15"/>
          </p:nvPr>
        </p:nvSpPr>
        <p:spPr>
          <a:xfrm>
            <a:off x="2105025" y="962025"/>
            <a:ext cx="7943850" cy="647700"/>
          </a:xfrm>
          <a:prstGeom prst="rect">
            <a:avLst/>
          </a:prstGeom>
        </p:spPr>
        <p:txBody>
          <a:bodyPr/>
          <a:lstStyle>
            <a:lvl1pPr>
              <a:lnSpc>
                <a:spcPct val="100000"/>
              </a:lnSpc>
              <a:spcAft>
                <a:spcPts val="0"/>
              </a:spcAft>
              <a:defRPr sz="1800"/>
            </a:lvl1pPr>
          </a:lstStyle>
          <a:p>
            <a:pPr lvl="0"/>
            <a:r>
              <a:rPr lang="en-US"/>
              <a:t>Edit Master text styles</a:t>
            </a:r>
          </a:p>
        </p:txBody>
      </p:sp>
    </p:spTree>
    <p:extLst>
      <p:ext uri="{BB962C8B-B14F-4D97-AF65-F5344CB8AC3E}">
        <p14:creationId xmlns:p14="http://schemas.microsoft.com/office/powerpoint/2010/main" val="683344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2"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13" name="Text Placeholder 9"/>
          <p:cNvSpPr>
            <a:spLocks noGrp="1"/>
          </p:cNvSpPr>
          <p:nvPr>
            <p:ph type="body" sz="quarter" idx="14"/>
          </p:nvPr>
        </p:nvSpPr>
        <p:spPr>
          <a:xfrm>
            <a:off x="417447" y="6125747"/>
            <a:ext cx="7869671"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Tree>
    <p:extLst>
      <p:ext uri="{BB962C8B-B14F-4D97-AF65-F5344CB8AC3E}">
        <p14:creationId xmlns:p14="http://schemas.microsoft.com/office/powerpoint/2010/main" val="3753816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4" name="Text Placeholder 33"/>
          <p:cNvSpPr>
            <a:spLocks noGrp="1"/>
          </p:cNvSpPr>
          <p:nvPr>
            <p:ph type="body" sz="quarter" idx="19"/>
          </p:nvPr>
        </p:nvSpPr>
        <p:spPr>
          <a:xfrm>
            <a:off x="496051" y="6065838"/>
            <a:ext cx="7337262" cy="563562"/>
          </a:xfrm>
          <a:prstGeom prst="rect">
            <a:avLst/>
          </a:prstGeom>
        </p:spPr>
        <p:txBody>
          <a:bodyPr lIns="0" rIns="0"/>
          <a:lstStyle>
            <a:lvl1pPr>
              <a:lnSpc>
                <a:spcPct val="100000"/>
              </a:lnSpc>
              <a:spcAft>
                <a:spcPts val="100"/>
              </a:spcAft>
              <a:defRPr sz="1000"/>
            </a:lvl1pPr>
          </a:lstStyle>
          <a:p>
            <a:pPr lvl="0"/>
            <a:r>
              <a:rPr lang="en-US"/>
              <a:t>Edit Master text styles</a:t>
            </a:r>
          </a:p>
        </p:txBody>
      </p:sp>
    </p:spTree>
    <p:extLst>
      <p:ext uri="{BB962C8B-B14F-4D97-AF65-F5344CB8AC3E}">
        <p14:creationId xmlns:p14="http://schemas.microsoft.com/office/powerpoint/2010/main" val="3179459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a:p>
        </p:txBody>
      </p:sp>
    </p:spTree>
    <p:extLst>
      <p:ext uri="{BB962C8B-B14F-4D97-AF65-F5344CB8AC3E}">
        <p14:creationId xmlns:p14="http://schemas.microsoft.com/office/powerpoint/2010/main" val="1002122146"/>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3964" y="1368425"/>
            <a:ext cx="5572086" cy="3714383"/>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572455"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7167532" y="2039454"/>
              <a:ext cx="4133546" cy="2677656"/>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2F70"/>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knowledge</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2F70"/>
                  </a:solidFill>
                  <a:latin typeface="Arial" panose="020B06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64786" y="6070461"/>
            <a:ext cx="2208114" cy="652335"/>
          </a:xfrm>
          <a:prstGeom prst="rect">
            <a:avLst/>
          </a:prstGeom>
        </p:spPr>
      </p:pic>
    </p:spTree>
    <p:extLst>
      <p:ext uri="{BB962C8B-B14F-4D97-AF65-F5344CB8AC3E}">
        <p14:creationId xmlns:p14="http://schemas.microsoft.com/office/powerpoint/2010/main" val="305344013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ho We Are background Opt 2">
    <p:spTree>
      <p:nvGrpSpPr>
        <p:cNvPr id="1" name=""/>
        <p:cNvGrpSpPr/>
        <p:nvPr/>
      </p:nvGrpSpPr>
      <p:grpSpPr>
        <a:xfrm>
          <a:off x="0" y="0"/>
          <a:ext cx="0" cy="0"/>
          <a:chOff x="0" y="0"/>
          <a:chExt cx="0" cy="0"/>
        </a:xfrm>
      </p:grpSpPr>
      <p:grpSp>
        <p:nvGrpSpPr>
          <p:cNvPr id="5" name="Group 4"/>
          <p:cNvGrpSpPr/>
          <p:nvPr userDrawn="1"/>
        </p:nvGrpSpPr>
        <p:grpSpPr>
          <a:xfrm>
            <a:off x="1051820" y="1368425"/>
            <a:ext cx="4443873" cy="3689131"/>
            <a:chOff x="935277" y="1565306"/>
            <a:chExt cx="4443873" cy="3689131"/>
          </a:xfrm>
          <a:solidFill>
            <a:schemeClr val="bg1">
              <a:lumMod val="95000"/>
            </a:schemeClr>
          </a:solidFill>
        </p:grpSpPr>
        <p:sp>
          <p:nvSpPr>
            <p:cNvPr id="6" name="Rectangle 5"/>
            <p:cNvSpPr/>
            <p:nvPr userDrawn="1"/>
          </p:nvSpPr>
          <p:spPr>
            <a:xfrm>
              <a:off x="935277"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1063744" y="1773082"/>
              <a:ext cx="4133546" cy="3234219"/>
            </a:xfrm>
            <a:prstGeom prst="rect">
              <a:avLst/>
            </a:prstGeom>
            <a:grp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insurance and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grpSp>
      <p:pic>
        <p:nvPicPr>
          <p:cNvPr id="9" name="Picture Placeholder 2"/>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930308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Rectangle 12"/>
          <p:cNvSpPr/>
          <p:nvPr userDrawn="1"/>
        </p:nvSpPr>
        <p:spPr>
          <a:xfrm>
            <a:off x="7498100" y="414591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5215670" y="414412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84268" y="2614387"/>
            <a:ext cx="5862465" cy="862127"/>
          </a:xfrm>
          <a:prstGeom prst="rect">
            <a:avLst/>
          </a:prstGeom>
        </p:spPr>
      </p:pic>
      <p:sp>
        <p:nvSpPr>
          <p:cNvPr id="7" name="Rectangle 6"/>
          <p:cNvSpPr/>
          <p:nvPr userDrawn="1"/>
        </p:nvSpPr>
        <p:spPr>
          <a:xfrm>
            <a:off x="2938197" y="414412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90196" y="1549102"/>
            <a:ext cx="4819313" cy="387567"/>
          </a:xfrm>
          <a:prstGeom prst="rect">
            <a:avLst/>
          </a:prstGeom>
        </p:spPr>
      </p:pic>
      <p:sp>
        <p:nvSpPr>
          <p:cNvPr id="9" name="TextBox 8"/>
          <p:cNvSpPr txBox="1"/>
          <p:nvPr userDrawn="1"/>
        </p:nvSpPr>
        <p:spPr>
          <a:xfrm>
            <a:off x="3031863" y="4315593"/>
            <a:ext cx="1538608" cy="400110"/>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Insurance</a:t>
            </a:r>
          </a:p>
        </p:txBody>
      </p:sp>
      <p:sp>
        <p:nvSpPr>
          <p:cNvPr id="10" name="TextBox 9"/>
          <p:cNvSpPr txBox="1"/>
          <p:nvPr userDrawn="1"/>
        </p:nvSpPr>
        <p:spPr>
          <a:xfrm>
            <a:off x="5323678" y="4179030"/>
            <a:ext cx="1538343" cy="707886"/>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Retirement Income</a:t>
            </a:r>
          </a:p>
        </p:txBody>
      </p:sp>
      <p:sp>
        <p:nvSpPr>
          <p:cNvPr id="11" name="TextBox 10"/>
          <p:cNvSpPr txBox="1"/>
          <p:nvPr userDrawn="1"/>
        </p:nvSpPr>
        <p:spPr>
          <a:xfrm>
            <a:off x="7602789" y="4169226"/>
            <a:ext cx="1530476" cy="707886"/>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Workplace</a:t>
            </a:r>
            <a:br>
              <a:rPr lang="en-US" sz="2000" b="1" dirty="0">
                <a:solidFill>
                  <a:schemeClr val="tx2"/>
                </a:solidFill>
                <a:latin typeface="Arial" panose="020B0604020202020204" pitchFamily="34" charset="0"/>
                <a:cs typeface="Arial" panose="020B0604020202020204" pitchFamily="34" charset="0"/>
              </a:rPr>
            </a:br>
            <a:r>
              <a:rPr lang="en-US" sz="2000" b="1" dirty="0">
                <a:solidFill>
                  <a:schemeClr val="tx2"/>
                </a:solidFill>
                <a:latin typeface="Arial" panose="020B0604020202020204" pitchFamily="34" charset="0"/>
                <a:cs typeface="Arial" panose="020B0604020202020204" pitchFamily="34" charset="0"/>
              </a:rPr>
              <a:t>Solutions</a:t>
            </a:r>
          </a:p>
        </p:txBody>
      </p:sp>
      <p:cxnSp>
        <p:nvCxnSpPr>
          <p:cNvPr id="12" name="Straight Connector 11"/>
          <p:cNvCxnSpPr/>
          <p:nvPr userDrawn="1"/>
        </p:nvCxnSpPr>
        <p:spPr>
          <a:xfrm>
            <a:off x="2938197" y="3863787"/>
            <a:ext cx="631426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12296220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545810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4" y="-571500"/>
            <a:ext cx="12195955" cy="6812280"/>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37204872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6"/>
          </a:xfrm>
          <a:prstGeom prst="rect">
            <a:avLst/>
          </a:prstGeom>
        </p:spPr>
      </p:pic>
      <p:sp>
        <p:nvSpPr>
          <p:cNvPr id="10" name="Rectangle 9"/>
          <p:cNvSpPr/>
          <p:nvPr userDrawn="1"/>
        </p:nvSpPr>
        <p:spPr>
          <a:xfrm>
            <a:off x="0" y="4995950"/>
            <a:ext cx="12198096" cy="1868734"/>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B41CECBA-BBE6-8080-8B18-6819216F5B54}"/>
              </a:ext>
            </a:extLst>
          </p:cNvPr>
          <p:cNvPicPr>
            <a:picLocks noChangeAspect="1"/>
          </p:cNvPicPr>
          <p:nvPr userDrawn="1"/>
        </p:nvPicPr>
        <p:blipFill>
          <a:blip r:embed="rId4"/>
          <a:stretch>
            <a:fillRect/>
          </a:stretch>
        </p:blipFill>
        <p:spPr>
          <a:xfrm>
            <a:off x="10026693" y="6073803"/>
            <a:ext cx="1724279" cy="496055"/>
          </a:xfrm>
          <a:prstGeom prst="rect">
            <a:avLst/>
          </a:prstGeom>
        </p:spPr>
      </p:pic>
    </p:spTree>
    <p:extLst>
      <p:ext uri="{BB962C8B-B14F-4D97-AF65-F5344CB8AC3E}">
        <p14:creationId xmlns:p14="http://schemas.microsoft.com/office/powerpoint/2010/main" val="2142241896"/>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dirty="0"/>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410474828"/>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About Us">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2976382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6619403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dirty="0"/>
              <a:t>Click icon to add chart</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0829995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dirty="0"/>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202046003"/>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3806542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940000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2446782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Tree>
    <p:extLst>
      <p:ext uri="{BB962C8B-B14F-4D97-AF65-F5344CB8AC3E}">
        <p14:creationId xmlns:p14="http://schemas.microsoft.com/office/powerpoint/2010/main" val="1636707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48231075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6"/>
          </a:xfrm>
          <a:prstGeom prst="rect">
            <a:avLst/>
          </a:prstGeom>
        </p:spPr>
      </p:pic>
      <p:sp>
        <p:nvSpPr>
          <p:cNvPr id="10" name="Rectangle 9"/>
          <p:cNvSpPr/>
          <p:nvPr userDrawn="1"/>
        </p:nvSpPr>
        <p:spPr>
          <a:xfrm>
            <a:off x="0" y="4995950"/>
            <a:ext cx="12198096" cy="1868734"/>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1CE5B90B-5D65-25B3-9EE6-11A47703298C}"/>
              </a:ext>
            </a:extLst>
          </p:cNvPr>
          <p:cNvPicPr>
            <a:picLocks noChangeAspect="1"/>
          </p:cNvPicPr>
          <p:nvPr userDrawn="1"/>
        </p:nvPicPr>
        <p:blipFill>
          <a:blip r:embed="rId4"/>
          <a:stretch>
            <a:fillRect/>
          </a:stretch>
        </p:blipFill>
        <p:spPr>
          <a:xfrm>
            <a:off x="10026693" y="6073803"/>
            <a:ext cx="1724279" cy="496055"/>
          </a:xfrm>
          <a:prstGeom prst="rect">
            <a:avLst/>
          </a:prstGeom>
        </p:spPr>
      </p:pic>
    </p:spTree>
    <p:extLst>
      <p:ext uri="{BB962C8B-B14F-4D97-AF65-F5344CB8AC3E}">
        <p14:creationId xmlns:p14="http://schemas.microsoft.com/office/powerpoint/2010/main" val="3794818387"/>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7167532" y="2039454"/>
              <a:ext cx="4133546" cy="3046988"/>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2F70"/>
                  </a:solidFill>
                  <a:latin typeface="Arial" panose="020B0604020202020204" pitchFamily="34" charset="0"/>
                  <a:cs typeface="Arial" panose="020B0604020202020204" pitchFamily="34" charset="0"/>
                </a:rPr>
                <a:t>knowledge</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2F70"/>
                  </a:solidFill>
                  <a:latin typeface="Arial" panose="020B06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222444453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7" name="Rectangle 16"/>
          <p:cNvSpPr/>
          <p:nvPr userDrawn="1"/>
        </p:nvSpPr>
        <p:spPr>
          <a:xfrm>
            <a:off x="7498100" y="419674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5215670"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0" name="Rectangle 19"/>
          <p:cNvSpPr/>
          <p:nvPr userDrawn="1"/>
        </p:nvSpPr>
        <p:spPr>
          <a:xfrm>
            <a:off x="2938197"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userDrawn="1"/>
        </p:nvSpPr>
        <p:spPr>
          <a:xfrm>
            <a:off x="2646990" y="4366421"/>
            <a:ext cx="2308354" cy="400110"/>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Insurance</a:t>
            </a:r>
          </a:p>
        </p:txBody>
      </p:sp>
      <p:sp>
        <p:nvSpPr>
          <p:cNvPr id="22" name="TextBox 21"/>
          <p:cNvSpPr txBox="1"/>
          <p:nvPr userDrawn="1"/>
        </p:nvSpPr>
        <p:spPr>
          <a:xfrm>
            <a:off x="5236297" y="4229858"/>
            <a:ext cx="1713106"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Retirement Income</a:t>
            </a:r>
          </a:p>
        </p:txBody>
      </p:sp>
      <p:sp>
        <p:nvSpPr>
          <p:cNvPr id="23" name="TextBox 22"/>
          <p:cNvSpPr txBox="1"/>
          <p:nvPr userDrawn="1"/>
        </p:nvSpPr>
        <p:spPr>
          <a:xfrm>
            <a:off x="7515854" y="4220054"/>
            <a:ext cx="1704346"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Workplace</a:t>
            </a:r>
            <a:r>
              <a:rPr lang="en-US" sz="2000" b="1" baseline="0" dirty="0">
                <a:solidFill>
                  <a:srgbClr val="005F9F"/>
                </a:solidFill>
                <a:latin typeface="Arial" panose="020B0604020202020204" pitchFamily="34" charset="0"/>
                <a:cs typeface="Arial" panose="020B0604020202020204" pitchFamily="34" charset="0"/>
              </a:rPr>
              <a:t> </a:t>
            </a:r>
            <a:r>
              <a:rPr lang="en-US" sz="2000" b="1" dirty="0">
                <a:solidFill>
                  <a:srgbClr val="005F9F"/>
                </a:solidFill>
                <a:latin typeface="Arial" panose="020B0604020202020204" pitchFamily="34" charset="0"/>
                <a:cs typeface="Arial" panose="020B0604020202020204" pitchFamily="34" charset="0"/>
              </a:rPr>
              <a:t>Solutions</a:t>
            </a:r>
          </a:p>
        </p:txBody>
      </p:sp>
      <p:cxnSp>
        <p:nvCxnSpPr>
          <p:cNvPr id="24" name="Straight Connector 23"/>
          <p:cNvCxnSpPr/>
          <p:nvPr userDrawn="1"/>
        </p:nvCxnSpPr>
        <p:spPr>
          <a:xfrm>
            <a:off x="2938197" y="3819365"/>
            <a:ext cx="6314263"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6650" y="2172095"/>
            <a:ext cx="4838700" cy="1429476"/>
          </a:xfrm>
          <a:prstGeom prst="rect">
            <a:avLst/>
          </a:prstGeom>
        </p:spPr>
      </p:pic>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Tree>
    <p:extLst>
      <p:ext uri="{BB962C8B-B14F-4D97-AF65-F5344CB8AC3E}">
        <p14:creationId xmlns:p14="http://schemas.microsoft.com/office/powerpoint/2010/main" val="24668757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5" name="Group 4"/>
          <p:cNvGrpSpPr/>
          <p:nvPr userDrawn="1"/>
        </p:nvGrpSpPr>
        <p:grpSpPr>
          <a:xfrm>
            <a:off x="1051820" y="1368425"/>
            <a:ext cx="4443873" cy="3689131"/>
            <a:chOff x="935277" y="1565306"/>
            <a:chExt cx="4443873" cy="3689131"/>
          </a:xfrm>
          <a:solidFill>
            <a:schemeClr val="bg1">
              <a:lumMod val="95000"/>
            </a:schemeClr>
          </a:solidFill>
        </p:grpSpPr>
        <p:sp>
          <p:nvSpPr>
            <p:cNvPr id="6" name="Rectangle 5"/>
            <p:cNvSpPr/>
            <p:nvPr userDrawn="1"/>
          </p:nvSpPr>
          <p:spPr>
            <a:xfrm>
              <a:off x="935277"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1063744" y="1773082"/>
              <a:ext cx="4133546" cy="3234219"/>
            </a:xfrm>
            <a:prstGeom prst="rect">
              <a:avLst/>
            </a:prstGeom>
            <a:grp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insurance and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grpSp>
      <p:pic>
        <p:nvPicPr>
          <p:cNvPr id="9"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1480199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5"/>
          </a:xfrm>
          <a:prstGeom prst="rect">
            <a:avLst/>
          </a:prstGeom>
        </p:spPr>
      </p:pic>
      <p:sp>
        <p:nvSpPr>
          <p:cNvPr id="10" name="Rectangle 9"/>
          <p:cNvSpPr/>
          <p:nvPr userDrawn="1"/>
        </p:nvSpPr>
        <p:spPr>
          <a:xfrm>
            <a:off x="0" y="4995950"/>
            <a:ext cx="12198096" cy="1868734"/>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4582BA7A-0062-6592-9569-2D9D95EA1008}"/>
              </a:ext>
            </a:extLst>
          </p:cNvPr>
          <p:cNvPicPr>
            <a:picLocks noChangeAspect="1"/>
          </p:cNvPicPr>
          <p:nvPr userDrawn="1"/>
        </p:nvPicPr>
        <p:blipFill>
          <a:blip r:embed="rId4"/>
          <a:stretch>
            <a:fillRect/>
          </a:stretch>
        </p:blipFill>
        <p:spPr>
          <a:xfrm>
            <a:off x="10026693" y="6073803"/>
            <a:ext cx="1724279" cy="496055"/>
          </a:xfrm>
          <a:prstGeom prst="rect">
            <a:avLst/>
          </a:prstGeom>
        </p:spPr>
      </p:pic>
    </p:spTree>
    <p:extLst>
      <p:ext uri="{BB962C8B-B14F-4D97-AF65-F5344CB8AC3E}">
        <p14:creationId xmlns:p14="http://schemas.microsoft.com/office/powerpoint/2010/main" val="424003802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parajita" panose="020B0502040204020203" pitchFamily="18" charset="0"/>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D9B0F03D-54F2-E3D4-441B-72BD62E12600}"/>
              </a:ext>
            </a:extLst>
          </p:cNvPr>
          <p:cNvPicPr>
            <a:picLocks noChangeAspect="1"/>
          </p:cNvPicPr>
          <p:nvPr userDrawn="1"/>
        </p:nvPicPr>
        <p:blipFill>
          <a:blip r:embed="rId4"/>
          <a:stretch>
            <a:fillRect/>
          </a:stretch>
        </p:blipFill>
        <p:spPr>
          <a:xfrm>
            <a:off x="10026693" y="6073803"/>
            <a:ext cx="1724279" cy="496055"/>
          </a:xfrm>
          <a:prstGeom prst="rect">
            <a:avLst/>
          </a:prstGeom>
        </p:spPr>
      </p:pic>
    </p:spTree>
    <p:extLst>
      <p:ext uri="{BB962C8B-B14F-4D97-AF65-F5344CB8AC3E}">
        <p14:creationId xmlns:p14="http://schemas.microsoft.com/office/powerpoint/2010/main" val="339527661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EAAB23B2-67CD-237D-2CD3-7B22A0BB6526}"/>
              </a:ext>
            </a:extLst>
          </p:cNvPr>
          <p:cNvPicPr>
            <a:picLocks noChangeAspect="1"/>
          </p:cNvPicPr>
          <p:nvPr userDrawn="1"/>
        </p:nvPicPr>
        <p:blipFill>
          <a:blip r:embed="rId4"/>
          <a:stretch>
            <a:fillRect/>
          </a:stretch>
        </p:blipFill>
        <p:spPr>
          <a:xfrm>
            <a:off x="10026693" y="6073803"/>
            <a:ext cx="1724279" cy="496055"/>
          </a:xfrm>
          <a:prstGeom prst="rect">
            <a:avLst/>
          </a:prstGeom>
        </p:spPr>
      </p:pic>
    </p:spTree>
    <p:extLst>
      <p:ext uri="{BB962C8B-B14F-4D97-AF65-F5344CB8AC3E}">
        <p14:creationId xmlns:p14="http://schemas.microsoft.com/office/powerpoint/2010/main" val="99449506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437B"/>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ptos" panose="020B0004020202020204" pitchFamily="34" charset="0"/>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latin typeface="Aptos" panose="020B0004020202020204" pitchFamily="34" charset="0"/>
              </a:defRPr>
            </a:lvl1pPr>
          </a:lstStyle>
          <a:p>
            <a:pPr lvl="0"/>
            <a:r>
              <a:rPr lang="en-US" dirty="0"/>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latin typeface="Aptos" panose="020B0004020202020204" pitchFamily="34" charset="0"/>
              </a:defRPr>
            </a:lvl1pPr>
          </a:lstStyle>
          <a:p>
            <a:pPr lvl="0"/>
            <a:r>
              <a:rPr lang="en-US" dirty="0"/>
              <a:t>Edit Master text styles</a:t>
            </a:r>
          </a:p>
        </p:txBody>
      </p:sp>
      <p:pic>
        <p:nvPicPr>
          <p:cNvPr id="2" name="Picture 1" descr="A black and white logo with white text&#10;&#10;Description automatically generated">
            <a:extLst>
              <a:ext uri="{FF2B5EF4-FFF2-40B4-BE49-F238E27FC236}">
                <a16:creationId xmlns:a16="http://schemas.microsoft.com/office/drawing/2014/main" id="{5B1BD85E-CA7D-2BE8-4B27-4516F8815EB5}"/>
              </a:ext>
            </a:extLst>
          </p:cNvPr>
          <p:cNvPicPr>
            <a:picLocks noChangeAspect="1"/>
          </p:cNvPicPr>
          <p:nvPr userDrawn="1"/>
        </p:nvPicPr>
        <p:blipFill>
          <a:blip r:embed="rId4"/>
          <a:stretch>
            <a:fillRect/>
          </a:stretch>
        </p:blipFill>
        <p:spPr>
          <a:xfrm>
            <a:off x="10026693" y="6073803"/>
            <a:ext cx="1724279" cy="496055"/>
          </a:xfrm>
          <a:prstGeom prst="rect">
            <a:avLst/>
          </a:prstGeom>
        </p:spPr>
      </p:pic>
    </p:spTree>
    <p:extLst>
      <p:ext uri="{BB962C8B-B14F-4D97-AF65-F5344CB8AC3E}">
        <p14:creationId xmlns:p14="http://schemas.microsoft.com/office/powerpoint/2010/main" val="82851197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8.png"/><Relationship Id="rId2" Type="http://schemas.openxmlformats.org/officeDocument/2006/relationships/slideLayout" Target="../slideLayouts/slideLayout25.xml"/><Relationship Id="rId16"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27.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D01D3-25E4-2FE8-4384-F6F807AD65E6}"/>
              </a:ext>
            </a:extLst>
          </p:cNvPr>
          <p:cNvPicPr>
            <a:picLocks noChangeAspect="1"/>
          </p:cNvPicPr>
          <p:nvPr userDrawn="1"/>
        </p:nvPicPr>
        <p:blipFill>
          <a:blip r:embed="rId25"/>
          <a:srcRect l="-3016" t="-14727" r="-2812" b="-9443"/>
          <a:stretch/>
        </p:blipFill>
        <p:spPr>
          <a:xfrm>
            <a:off x="9975850" y="6000750"/>
            <a:ext cx="1822450" cy="615949"/>
          </a:xfrm>
          <a:prstGeom prst="rect">
            <a:avLst/>
          </a:prstGeom>
        </p:spPr>
      </p:pic>
    </p:spTree>
    <p:extLst>
      <p:ext uri="{BB962C8B-B14F-4D97-AF65-F5344CB8AC3E}">
        <p14:creationId xmlns:p14="http://schemas.microsoft.com/office/powerpoint/2010/main" val="2454913312"/>
      </p:ext>
    </p:extLst>
  </p:cSld>
  <p:clrMap bg1="lt1" tx1="dk1" bg2="lt2" tx2="dk2" accent1="accent1" accent2="accent2" accent3="accent3" accent4="accent4" accent5="accent5" accent6="accent6" hlink="hlink" folHlink="folHlink"/>
  <p:sldLayoutIdLst>
    <p:sldLayoutId id="2147483663"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668" r:id="rId11"/>
    <p:sldLayoutId id="2147483695" r:id="rId12"/>
    <p:sldLayoutId id="2147483687" r:id="rId13"/>
    <p:sldLayoutId id="2147483694" r:id="rId14"/>
    <p:sldLayoutId id="2147483669" r:id="rId15"/>
    <p:sldLayoutId id="2147483693" r:id="rId16"/>
    <p:sldLayoutId id="2147483692" r:id="rId17"/>
    <p:sldLayoutId id="2147483689" r:id="rId18"/>
    <p:sldLayoutId id="2147483701" r:id="rId19"/>
    <p:sldLayoutId id="2147483691" r:id="rId20"/>
    <p:sldLayoutId id="2147483697" r:id="rId21"/>
    <p:sldLayoutId id="2147483698" r:id="rId22"/>
    <p:sldLayoutId id="2147483700" r:id="rId23"/>
  </p:sldLayoutIdLst>
  <p:hf sldNum="0" hdr="0" ft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8" userDrawn="1">
          <p15:clr>
            <a:srgbClr val="F26B43"/>
          </p15:clr>
        </p15:guide>
        <p15:guide id="4" pos="7416" userDrawn="1">
          <p15:clr>
            <a:srgbClr val="F26B43"/>
          </p15:clr>
        </p15:guide>
        <p15:guide id="5" orient="horz" pos="3888" userDrawn="1">
          <p15:clr>
            <a:srgbClr val="F26B43"/>
          </p15:clr>
        </p15:guide>
        <p15:guide id="6" pos="7680" userDrawn="1">
          <p15:clr>
            <a:srgbClr val="F26B43"/>
          </p15:clr>
        </p15:guide>
        <p15:guide id="7" userDrawn="1">
          <p15:clr>
            <a:srgbClr val="F26B43"/>
          </p15:clr>
        </p15:guide>
        <p15:guide id="8" orient="horz" userDrawn="1">
          <p15:clr>
            <a:srgbClr val="F26B43"/>
          </p15:clr>
        </p15:guide>
        <p15:guide id="9" orient="horz" pos="4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9564786" y="6070461"/>
            <a:ext cx="2208114" cy="652335"/>
          </a:xfrm>
          <a:prstGeom prst="rect">
            <a:avLst/>
          </a:prstGeom>
        </p:spPr>
      </p:pic>
    </p:spTree>
    <p:extLst>
      <p:ext uri="{BB962C8B-B14F-4D97-AF65-F5344CB8AC3E}">
        <p14:creationId xmlns:p14="http://schemas.microsoft.com/office/powerpoint/2010/main" val="162053826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171176062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6" Type="http://schemas.openxmlformats.org/officeDocument/2006/relationships/image" Target="../media/image63.png"/><Relationship Id="rId117" Type="http://schemas.openxmlformats.org/officeDocument/2006/relationships/image" Target="../media/image154.png"/><Relationship Id="rId21" Type="http://schemas.openxmlformats.org/officeDocument/2006/relationships/image" Target="../media/image58.png"/><Relationship Id="rId42" Type="http://schemas.openxmlformats.org/officeDocument/2006/relationships/image" Target="../media/image79.png"/><Relationship Id="rId47" Type="http://schemas.openxmlformats.org/officeDocument/2006/relationships/image" Target="../media/image84.png"/><Relationship Id="rId63" Type="http://schemas.openxmlformats.org/officeDocument/2006/relationships/image" Target="../media/image100.png"/><Relationship Id="rId68" Type="http://schemas.openxmlformats.org/officeDocument/2006/relationships/image" Target="../media/image105.png"/><Relationship Id="rId84" Type="http://schemas.openxmlformats.org/officeDocument/2006/relationships/image" Target="../media/image121.png"/><Relationship Id="rId89" Type="http://schemas.openxmlformats.org/officeDocument/2006/relationships/image" Target="../media/image126.png"/><Relationship Id="rId112" Type="http://schemas.openxmlformats.org/officeDocument/2006/relationships/image" Target="../media/image149.png"/><Relationship Id="rId16" Type="http://schemas.openxmlformats.org/officeDocument/2006/relationships/image" Target="../media/image53.png"/><Relationship Id="rId107" Type="http://schemas.openxmlformats.org/officeDocument/2006/relationships/image" Target="../media/image144.png"/><Relationship Id="rId11" Type="http://schemas.openxmlformats.org/officeDocument/2006/relationships/image" Target="../media/image48.png"/><Relationship Id="rId32" Type="http://schemas.openxmlformats.org/officeDocument/2006/relationships/image" Target="../media/image69.png"/><Relationship Id="rId37" Type="http://schemas.openxmlformats.org/officeDocument/2006/relationships/image" Target="../media/image74.png"/><Relationship Id="rId53" Type="http://schemas.openxmlformats.org/officeDocument/2006/relationships/image" Target="../media/image90.png"/><Relationship Id="rId58" Type="http://schemas.openxmlformats.org/officeDocument/2006/relationships/image" Target="../media/image95.png"/><Relationship Id="rId74" Type="http://schemas.openxmlformats.org/officeDocument/2006/relationships/image" Target="../media/image111.png"/><Relationship Id="rId79" Type="http://schemas.openxmlformats.org/officeDocument/2006/relationships/image" Target="../media/image116.png"/><Relationship Id="rId102" Type="http://schemas.openxmlformats.org/officeDocument/2006/relationships/image" Target="../media/image139.png"/><Relationship Id="rId123" Type="http://schemas.openxmlformats.org/officeDocument/2006/relationships/image" Target="../media/image160.png"/><Relationship Id="rId5" Type="http://schemas.openxmlformats.org/officeDocument/2006/relationships/image" Target="../media/image42.png"/><Relationship Id="rId90" Type="http://schemas.openxmlformats.org/officeDocument/2006/relationships/image" Target="../media/image127.png"/><Relationship Id="rId95" Type="http://schemas.openxmlformats.org/officeDocument/2006/relationships/image" Target="../media/image132.png"/><Relationship Id="rId22" Type="http://schemas.openxmlformats.org/officeDocument/2006/relationships/image" Target="../media/image59.png"/><Relationship Id="rId27" Type="http://schemas.openxmlformats.org/officeDocument/2006/relationships/image" Target="../media/image64.png"/><Relationship Id="rId43" Type="http://schemas.openxmlformats.org/officeDocument/2006/relationships/image" Target="../media/image80.png"/><Relationship Id="rId48" Type="http://schemas.openxmlformats.org/officeDocument/2006/relationships/image" Target="../media/image85.png"/><Relationship Id="rId64" Type="http://schemas.openxmlformats.org/officeDocument/2006/relationships/image" Target="../media/image101.png"/><Relationship Id="rId69" Type="http://schemas.openxmlformats.org/officeDocument/2006/relationships/image" Target="../media/image106.png"/><Relationship Id="rId113" Type="http://schemas.openxmlformats.org/officeDocument/2006/relationships/image" Target="../media/image150.png"/><Relationship Id="rId118" Type="http://schemas.openxmlformats.org/officeDocument/2006/relationships/image" Target="../media/image155.png"/><Relationship Id="rId80" Type="http://schemas.openxmlformats.org/officeDocument/2006/relationships/image" Target="../media/image117.png"/><Relationship Id="rId85" Type="http://schemas.openxmlformats.org/officeDocument/2006/relationships/image" Target="../media/image122.png"/><Relationship Id="rId12" Type="http://schemas.openxmlformats.org/officeDocument/2006/relationships/image" Target="../media/image49.png"/><Relationship Id="rId17" Type="http://schemas.openxmlformats.org/officeDocument/2006/relationships/image" Target="../media/image54.png"/><Relationship Id="rId33" Type="http://schemas.openxmlformats.org/officeDocument/2006/relationships/image" Target="../media/image70.png"/><Relationship Id="rId38" Type="http://schemas.openxmlformats.org/officeDocument/2006/relationships/image" Target="../media/image75.png"/><Relationship Id="rId59" Type="http://schemas.openxmlformats.org/officeDocument/2006/relationships/image" Target="../media/image96.png"/><Relationship Id="rId103" Type="http://schemas.openxmlformats.org/officeDocument/2006/relationships/image" Target="../media/image140.png"/><Relationship Id="rId108" Type="http://schemas.openxmlformats.org/officeDocument/2006/relationships/image" Target="../media/image145.png"/><Relationship Id="rId124" Type="http://schemas.openxmlformats.org/officeDocument/2006/relationships/image" Target="../media/image161.png"/><Relationship Id="rId54" Type="http://schemas.openxmlformats.org/officeDocument/2006/relationships/image" Target="../media/image91.png"/><Relationship Id="rId70" Type="http://schemas.openxmlformats.org/officeDocument/2006/relationships/image" Target="../media/image107.png"/><Relationship Id="rId75" Type="http://schemas.openxmlformats.org/officeDocument/2006/relationships/image" Target="../media/image112.png"/><Relationship Id="rId91" Type="http://schemas.openxmlformats.org/officeDocument/2006/relationships/image" Target="../media/image128.png"/><Relationship Id="rId96" Type="http://schemas.openxmlformats.org/officeDocument/2006/relationships/image" Target="../media/image133.png"/><Relationship Id="rId1" Type="http://schemas.openxmlformats.org/officeDocument/2006/relationships/slideLayout" Target="../slideLayouts/slideLayout40.xml"/><Relationship Id="rId6" Type="http://schemas.openxmlformats.org/officeDocument/2006/relationships/image" Target="../media/image43.png"/><Relationship Id="rId23" Type="http://schemas.openxmlformats.org/officeDocument/2006/relationships/image" Target="../media/image60.png"/><Relationship Id="rId28" Type="http://schemas.openxmlformats.org/officeDocument/2006/relationships/image" Target="../media/image65.png"/><Relationship Id="rId49" Type="http://schemas.openxmlformats.org/officeDocument/2006/relationships/image" Target="../media/image86.png"/><Relationship Id="rId114" Type="http://schemas.openxmlformats.org/officeDocument/2006/relationships/image" Target="../media/image151.png"/><Relationship Id="rId119" Type="http://schemas.openxmlformats.org/officeDocument/2006/relationships/image" Target="../media/image156.png"/><Relationship Id="rId44" Type="http://schemas.openxmlformats.org/officeDocument/2006/relationships/image" Target="../media/image81.png"/><Relationship Id="rId60" Type="http://schemas.openxmlformats.org/officeDocument/2006/relationships/image" Target="../media/image97.png"/><Relationship Id="rId65" Type="http://schemas.openxmlformats.org/officeDocument/2006/relationships/image" Target="../media/image102.png"/><Relationship Id="rId81" Type="http://schemas.openxmlformats.org/officeDocument/2006/relationships/image" Target="../media/image118.png"/><Relationship Id="rId86" Type="http://schemas.openxmlformats.org/officeDocument/2006/relationships/image" Target="../media/image123.png"/><Relationship Id="rId13" Type="http://schemas.openxmlformats.org/officeDocument/2006/relationships/image" Target="../media/image50.png"/><Relationship Id="rId18" Type="http://schemas.openxmlformats.org/officeDocument/2006/relationships/image" Target="../media/image55.png"/><Relationship Id="rId39" Type="http://schemas.openxmlformats.org/officeDocument/2006/relationships/image" Target="../media/image76.png"/><Relationship Id="rId109" Type="http://schemas.openxmlformats.org/officeDocument/2006/relationships/image" Target="../media/image146.png"/><Relationship Id="rId34" Type="http://schemas.openxmlformats.org/officeDocument/2006/relationships/image" Target="../media/image71.png"/><Relationship Id="rId50" Type="http://schemas.openxmlformats.org/officeDocument/2006/relationships/image" Target="../media/image87.png"/><Relationship Id="rId55" Type="http://schemas.openxmlformats.org/officeDocument/2006/relationships/image" Target="../media/image92.png"/><Relationship Id="rId76" Type="http://schemas.openxmlformats.org/officeDocument/2006/relationships/image" Target="../media/image113.png"/><Relationship Id="rId97" Type="http://schemas.openxmlformats.org/officeDocument/2006/relationships/image" Target="../media/image134.png"/><Relationship Id="rId104" Type="http://schemas.openxmlformats.org/officeDocument/2006/relationships/image" Target="../media/image141.png"/><Relationship Id="rId120" Type="http://schemas.openxmlformats.org/officeDocument/2006/relationships/image" Target="../media/image157.png"/><Relationship Id="rId125" Type="http://schemas.openxmlformats.org/officeDocument/2006/relationships/image" Target="../media/image162.png"/><Relationship Id="rId7" Type="http://schemas.openxmlformats.org/officeDocument/2006/relationships/image" Target="../media/image44.png"/><Relationship Id="rId71" Type="http://schemas.openxmlformats.org/officeDocument/2006/relationships/image" Target="../media/image108.png"/><Relationship Id="rId92" Type="http://schemas.openxmlformats.org/officeDocument/2006/relationships/image" Target="../media/image129.png"/><Relationship Id="rId2" Type="http://schemas.openxmlformats.org/officeDocument/2006/relationships/notesSlide" Target="../notesSlides/notesSlide7.xml"/><Relationship Id="rId29" Type="http://schemas.openxmlformats.org/officeDocument/2006/relationships/image" Target="../media/image66.png"/><Relationship Id="rId24" Type="http://schemas.openxmlformats.org/officeDocument/2006/relationships/image" Target="../media/image61.png"/><Relationship Id="rId40" Type="http://schemas.openxmlformats.org/officeDocument/2006/relationships/image" Target="../media/image77.png"/><Relationship Id="rId45" Type="http://schemas.openxmlformats.org/officeDocument/2006/relationships/image" Target="../media/image82.png"/><Relationship Id="rId66" Type="http://schemas.openxmlformats.org/officeDocument/2006/relationships/image" Target="../media/image103.png"/><Relationship Id="rId87" Type="http://schemas.openxmlformats.org/officeDocument/2006/relationships/image" Target="../media/image124.png"/><Relationship Id="rId110" Type="http://schemas.openxmlformats.org/officeDocument/2006/relationships/image" Target="../media/image147.png"/><Relationship Id="rId115" Type="http://schemas.openxmlformats.org/officeDocument/2006/relationships/image" Target="../media/image152.png"/><Relationship Id="rId61" Type="http://schemas.openxmlformats.org/officeDocument/2006/relationships/image" Target="../media/image98.png"/><Relationship Id="rId82" Type="http://schemas.openxmlformats.org/officeDocument/2006/relationships/image" Target="../media/image119.png"/><Relationship Id="rId19" Type="http://schemas.openxmlformats.org/officeDocument/2006/relationships/image" Target="../media/image56.png"/><Relationship Id="rId14" Type="http://schemas.openxmlformats.org/officeDocument/2006/relationships/image" Target="../media/image51.png"/><Relationship Id="rId30" Type="http://schemas.openxmlformats.org/officeDocument/2006/relationships/image" Target="../media/image67.png"/><Relationship Id="rId35" Type="http://schemas.openxmlformats.org/officeDocument/2006/relationships/image" Target="../media/image72.png"/><Relationship Id="rId56" Type="http://schemas.openxmlformats.org/officeDocument/2006/relationships/image" Target="../media/image93.png"/><Relationship Id="rId77" Type="http://schemas.openxmlformats.org/officeDocument/2006/relationships/image" Target="../media/image114.png"/><Relationship Id="rId100" Type="http://schemas.openxmlformats.org/officeDocument/2006/relationships/image" Target="../media/image137.png"/><Relationship Id="rId105" Type="http://schemas.openxmlformats.org/officeDocument/2006/relationships/image" Target="../media/image142.png"/><Relationship Id="rId126" Type="http://schemas.openxmlformats.org/officeDocument/2006/relationships/image" Target="../media/image163.png"/><Relationship Id="rId8" Type="http://schemas.openxmlformats.org/officeDocument/2006/relationships/image" Target="../media/image45.png"/><Relationship Id="rId51" Type="http://schemas.openxmlformats.org/officeDocument/2006/relationships/image" Target="../media/image88.png"/><Relationship Id="rId72" Type="http://schemas.openxmlformats.org/officeDocument/2006/relationships/image" Target="../media/image109.png"/><Relationship Id="rId93" Type="http://schemas.openxmlformats.org/officeDocument/2006/relationships/image" Target="../media/image130.png"/><Relationship Id="rId98" Type="http://schemas.openxmlformats.org/officeDocument/2006/relationships/image" Target="../media/image135.png"/><Relationship Id="rId121" Type="http://schemas.openxmlformats.org/officeDocument/2006/relationships/image" Target="../media/image158.png"/><Relationship Id="rId3" Type="http://schemas.openxmlformats.org/officeDocument/2006/relationships/image" Target="../media/image40.png"/><Relationship Id="rId25" Type="http://schemas.openxmlformats.org/officeDocument/2006/relationships/image" Target="../media/image62.png"/><Relationship Id="rId46" Type="http://schemas.openxmlformats.org/officeDocument/2006/relationships/image" Target="../media/image83.png"/><Relationship Id="rId67" Type="http://schemas.openxmlformats.org/officeDocument/2006/relationships/image" Target="../media/image104.png"/><Relationship Id="rId116" Type="http://schemas.openxmlformats.org/officeDocument/2006/relationships/image" Target="../media/image153.png"/><Relationship Id="rId20" Type="http://schemas.openxmlformats.org/officeDocument/2006/relationships/image" Target="../media/image57.png"/><Relationship Id="rId41" Type="http://schemas.openxmlformats.org/officeDocument/2006/relationships/image" Target="../media/image78.png"/><Relationship Id="rId62" Type="http://schemas.openxmlformats.org/officeDocument/2006/relationships/image" Target="../media/image99.png"/><Relationship Id="rId83" Type="http://schemas.openxmlformats.org/officeDocument/2006/relationships/image" Target="../media/image120.png"/><Relationship Id="rId88" Type="http://schemas.openxmlformats.org/officeDocument/2006/relationships/image" Target="../media/image125.png"/><Relationship Id="rId111" Type="http://schemas.openxmlformats.org/officeDocument/2006/relationships/image" Target="../media/image148.png"/><Relationship Id="rId15" Type="http://schemas.openxmlformats.org/officeDocument/2006/relationships/image" Target="../media/image52.png"/><Relationship Id="rId36" Type="http://schemas.openxmlformats.org/officeDocument/2006/relationships/image" Target="../media/image73.png"/><Relationship Id="rId57" Type="http://schemas.openxmlformats.org/officeDocument/2006/relationships/image" Target="../media/image94.png"/><Relationship Id="rId106" Type="http://schemas.openxmlformats.org/officeDocument/2006/relationships/image" Target="../media/image143.png"/><Relationship Id="rId127" Type="http://schemas.openxmlformats.org/officeDocument/2006/relationships/image" Target="../media/image164.png"/><Relationship Id="rId10" Type="http://schemas.openxmlformats.org/officeDocument/2006/relationships/image" Target="../media/image47.png"/><Relationship Id="rId31" Type="http://schemas.openxmlformats.org/officeDocument/2006/relationships/image" Target="../media/image68.png"/><Relationship Id="rId52" Type="http://schemas.openxmlformats.org/officeDocument/2006/relationships/image" Target="../media/image89.png"/><Relationship Id="rId73" Type="http://schemas.openxmlformats.org/officeDocument/2006/relationships/image" Target="../media/image110.png"/><Relationship Id="rId78" Type="http://schemas.openxmlformats.org/officeDocument/2006/relationships/image" Target="../media/image115.png"/><Relationship Id="rId94" Type="http://schemas.openxmlformats.org/officeDocument/2006/relationships/image" Target="../media/image131.png"/><Relationship Id="rId99" Type="http://schemas.openxmlformats.org/officeDocument/2006/relationships/image" Target="../media/image136.png"/><Relationship Id="rId101" Type="http://schemas.openxmlformats.org/officeDocument/2006/relationships/image" Target="../media/image138.png"/><Relationship Id="rId122" Type="http://schemas.openxmlformats.org/officeDocument/2006/relationships/image" Target="../media/image159.png"/><Relationship Id="rId4" Type="http://schemas.openxmlformats.org/officeDocument/2006/relationships/image" Target="../media/image41.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67.jpg"/><Relationship Id="rId4" Type="http://schemas.openxmlformats.org/officeDocument/2006/relationships/image" Target="../media/image16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41028" y="5293508"/>
            <a:ext cx="8901380" cy="477054"/>
          </a:xfrm>
        </p:spPr>
        <p:txBody>
          <a:bodyPr/>
          <a:lstStyle/>
          <a:p>
            <a:r>
              <a:rPr lang="en-US" dirty="0"/>
              <a:t>LIMRA AML Product Differentiator Slides </a:t>
            </a:r>
          </a:p>
        </p:txBody>
      </p:sp>
      <p:sp>
        <p:nvSpPr>
          <p:cNvPr id="10" name="Text Placeholder 9"/>
          <p:cNvSpPr>
            <a:spLocks noGrp="1"/>
          </p:cNvSpPr>
          <p:nvPr>
            <p:ph type="body" sz="quarter" idx="10"/>
          </p:nvPr>
        </p:nvSpPr>
        <p:spPr/>
        <p:txBody>
          <a:bodyPr/>
          <a:lstStyle/>
          <a:p>
            <a:r>
              <a:rPr lang="en-US" dirty="0"/>
              <a:t>Name  •  Department</a:t>
            </a:r>
          </a:p>
        </p:txBody>
      </p:sp>
      <p:sp>
        <p:nvSpPr>
          <p:cNvPr id="4" name="Text Placeholder 3">
            <a:extLst>
              <a:ext uri="{FF2B5EF4-FFF2-40B4-BE49-F238E27FC236}">
                <a16:creationId xmlns:a16="http://schemas.microsoft.com/office/drawing/2014/main" id="{A02C19F5-ED6F-BEAD-A0C0-EE8147352F28}"/>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48209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666750" y="2675169"/>
            <a:ext cx="3228975" cy="3044205"/>
          </a:xfrm>
          <a:prstGeom prst="rect">
            <a:avLst/>
          </a:prstGeom>
          <a:solidFill>
            <a:srgbClr val="129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p:nvPr>
        </p:nvSpPr>
        <p:spPr/>
        <p:txBody>
          <a:bodyPr/>
          <a:lstStyle/>
          <a:p>
            <a:r>
              <a:rPr lang="en-US" dirty="0">
                <a:latin typeface="+mj-lt"/>
              </a:rPr>
              <a:t>Built by the Industry, For the Industry</a:t>
            </a:r>
          </a:p>
        </p:txBody>
      </p:sp>
      <p:sp>
        <p:nvSpPr>
          <p:cNvPr id="3" name="Slide Number Placeholder 2"/>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Slide Number Placeholder 2"/>
          <p:cNvSpPr>
            <a:spLocks noGrp="1"/>
          </p:cNvSpPr>
          <p:nvPr>
            <p:ph type="sldNum" sz="quarter" idx="4294967295"/>
          </p:nvPr>
        </p:nvSpPr>
        <p:spPr>
          <a:xfrm>
            <a:off x="0" y="6346253"/>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 name="Rectangle 24"/>
          <p:cNvSpPr/>
          <p:nvPr/>
        </p:nvSpPr>
        <p:spPr>
          <a:xfrm>
            <a:off x="666750" y="1122594"/>
            <a:ext cx="3228975" cy="1525355"/>
          </a:xfrm>
          <a:prstGeom prst="rect">
            <a:avLst/>
          </a:prstGeom>
          <a:solidFill>
            <a:srgbClr val="005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 Placeholder 4"/>
          <p:cNvSpPr txBox="1">
            <a:spLocks/>
          </p:cNvSpPr>
          <p:nvPr/>
        </p:nvSpPr>
        <p:spPr>
          <a:xfrm>
            <a:off x="875763" y="1225730"/>
            <a:ext cx="2794357" cy="1245822"/>
          </a:xfrm>
          <a:prstGeom prst="rect">
            <a:avLst/>
          </a:prstGeom>
        </p:spPr>
        <p:txBody>
          <a:bodyPr anchor="t"/>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l" defTabSz="914400" rtl="0" eaLnBrk="1" fontAlgn="base" latinLnBrk="0" hangingPunct="1">
              <a:lnSpc>
                <a:spcPct val="100000"/>
              </a:lnSpc>
              <a:spcBef>
                <a:spcPts val="0"/>
              </a:spcBef>
              <a:spcAft>
                <a:spcPts val="1800"/>
              </a:spcAft>
              <a:buClr>
                <a:srgbClr val="005F9F"/>
              </a:buClr>
              <a:buSzPct val="100000"/>
              <a:buFont typeface="Arial" panose="020B0604020202020204" pitchFamily="34" charset="0"/>
              <a:buNone/>
              <a:tabLst/>
              <a:defRPr/>
            </a:pPr>
            <a:r>
              <a:rPr lang="en-US" sz="2000" kern="0" dirty="0">
                <a:solidFill>
                  <a:srgbClr val="F9C606"/>
                </a:solidFill>
                <a:latin typeface="Arial" panose="020B0604020202020204"/>
              </a:rPr>
              <a:t>As a trade organization, we have relationships with many industry experts.</a:t>
            </a:r>
            <a:endParaRPr kumimoji="0" lang="en-US" sz="2000" i="0" u="none" strike="noStrike" kern="0" cap="none" spc="0" normalizeH="0" baseline="30000" noProof="0" dirty="0">
              <a:ln>
                <a:noFill/>
              </a:ln>
              <a:solidFill>
                <a:srgbClr val="FFFFFF"/>
              </a:solidFill>
              <a:effectLst/>
              <a:uLnTx/>
              <a:uFillTx/>
              <a:latin typeface="Arial" panose="020B0604020202020204"/>
              <a:ea typeface="+mn-ea"/>
              <a:cs typeface="+mn-cs"/>
            </a:endParaRPr>
          </a:p>
        </p:txBody>
      </p:sp>
      <p:sp>
        <p:nvSpPr>
          <p:cNvPr id="16" name="Text Placeholder 4"/>
          <p:cNvSpPr txBox="1">
            <a:spLocks/>
          </p:cNvSpPr>
          <p:nvPr/>
        </p:nvSpPr>
        <p:spPr>
          <a:xfrm>
            <a:off x="831670" y="2816031"/>
            <a:ext cx="2838450" cy="2652051"/>
          </a:xfrm>
          <a:prstGeom prst="rect">
            <a:avLst/>
          </a:prstGeom>
        </p:spPr>
        <p:txBody>
          <a:bodyPr anchor="t"/>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r" defTabSz="914400" rtl="0" eaLnBrk="1" fontAlgn="base" latinLnBrk="0" hangingPunct="1">
              <a:lnSpc>
                <a:spcPct val="100000"/>
              </a:lnSpc>
              <a:spcBef>
                <a:spcPts val="0"/>
              </a:spcBef>
              <a:spcAft>
                <a:spcPts val="1800"/>
              </a:spcAft>
              <a:buClr>
                <a:srgbClr val="005F9F"/>
              </a:buClr>
              <a:buSzPct val="100000"/>
              <a:buFont typeface="Arial" panose="020B0604020202020204" pitchFamily="34" charset="0"/>
              <a:buNone/>
              <a:tabLst/>
              <a:defRPr/>
            </a:pPr>
            <a:r>
              <a:rPr kumimoji="0" lang="en-US" sz="2000" b="1" i="0" u="none" strike="noStrike" kern="0" cap="none" spc="0" normalizeH="0" baseline="0" noProof="0" dirty="0">
                <a:ln>
                  <a:noFill/>
                </a:ln>
                <a:solidFill>
                  <a:schemeClr val="bg1"/>
                </a:solidFill>
                <a:effectLst/>
                <a:uLnTx/>
                <a:uFillTx/>
                <a:latin typeface="Arial" panose="020B0604020202020204"/>
                <a:ea typeface="+mn-ea"/>
                <a:cs typeface="+mn-cs"/>
              </a:rPr>
              <a:t>Our focus is you! </a:t>
            </a:r>
            <a:r>
              <a:rPr kumimoji="0" lang="en-US" sz="2000" b="0" i="0" u="none" strike="noStrike" kern="0" cap="none" spc="0" normalizeH="0" baseline="0" noProof="0" dirty="0">
                <a:ln>
                  <a:noFill/>
                </a:ln>
                <a:solidFill>
                  <a:schemeClr val="bg1"/>
                </a:solidFill>
                <a:effectLst/>
                <a:uLnTx/>
                <a:uFillTx/>
                <a:latin typeface="Arial" panose="020B0604020202020204"/>
                <a:ea typeface="+mn-ea"/>
                <a:cs typeface="+mn-cs"/>
              </a:rPr>
              <a:t>Course content focused on life insurance, annuities, and workplace benefits, with a </a:t>
            </a:r>
            <a:r>
              <a:rPr kumimoji="0" lang="en-US" sz="2000" b="1" i="0" u="none" strike="noStrike" kern="0" cap="none" spc="0" normalizeH="0" baseline="0" noProof="0" dirty="0">
                <a:ln>
                  <a:noFill/>
                </a:ln>
                <a:solidFill>
                  <a:schemeClr val="bg1"/>
                </a:solidFill>
                <a:effectLst/>
                <a:uLnTx/>
                <a:uFillTx/>
                <a:latin typeface="Arial" panose="020B0604020202020204"/>
                <a:ea typeface="+mn-ea"/>
                <a:cs typeface="+mn-cs"/>
              </a:rPr>
              <a:t>Resource Library available 24/7</a:t>
            </a:r>
            <a:r>
              <a:rPr kumimoji="0" lang="en-US" sz="2000" i="0" u="none" strike="noStrike" kern="0" cap="none" spc="0" normalizeH="0" baseline="0" noProof="0" dirty="0">
                <a:ln>
                  <a:noFill/>
                </a:ln>
                <a:solidFill>
                  <a:schemeClr val="bg1"/>
                </a:solidFill>
                <a:effectLst/>
                <a:uLnTx/>
                <a:uFillTx/>
                <a:latin typeface="Arial" panose="020B0604020202020204"/>
                <a:ea typeface="+mn-ea"/>
                <a:cs typeface="+mn-cs"/>
              </a:rPr>
              <a:t>.</a:t>
            </a:r>
          </a:p>
        </p:txBody>
      </p:sp>
      <p:sp>
        <p:nvSpPr>
          <p:cNvPr id="22" name="Rectangle 21"/>
          <p:cNvSpPr/>
          <p:nvPr/>
        </p:nvSpPr>
        <p:spPr>
          <a:xfrm>
            <a:off x="7983419" y="3448050"/>
            <a:ext cx="3484681" cy="2271325"/>
          </a:xfrm>
          <a:prstGeom prst="rect">
            <a:avLst/>
          </a:prstGeom>
          <a:solidFill>
            <a:srgbClr val="F9C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p:cNvSpPr/>
          <p:nvPr/>
        </p:nvSpPr>
        <p:spPr>
          <a:xfrm>
            <a:off x="7981950" y="1119572"/>
            <a:ext cx="3476625" cy="2270598"/>
          </a:xfrm>
          <a:prstGeom prst="rect">
            <a:avLst/>
          </a:prstGeom>
          <a:solidFill>
            <a:srgbClr val="005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Text Placeholder 4"/>
          <p:cNvSpPr txBox="1">
            <a:spLocks/>
          </p:cNvSpPr>
          <p:nvPr/>
        </p:nvSpPr>
        <p:spPr>
          <a:xfrm>
            <a:off x="8081119" y="3567951"/>
            <a:ext cx="3124593" cy="1900132"/>
          </a:xfrm>
          <a:prstGeom prst="rect">
            <a:avLst/>
          </a:prstGeom>
        </p:spPr>
        <p:txBody>
          <a:bodyPr anchor="t"/>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l" defTabSz="914400" rtl="0" eaLnBrk="1" fontAlgn="base" latinLnBrk="0" hangingPunct="1">
              <a:lnSpc>
                <a:spcPct val="100000"/>
              </a:lnSpc>
              <a:spcBef>
                <a:spcPts val="0"/>
              </a:spcBef>
              <a:spcAft>
                <a:spcPts val="1800"/>
              </a:spcAft>
              <a:buClr>
                <a:srgbClr val="005F9F"/>
              </a:buClr>
              <a:buSzPct val="100000"/>
              <a:buFont typeface="Arial" panose="020B0604020202020204" pitchFamily="34" charset="0"/>
              <a:buNone/>
              <a:tabLst/>
              <a:defRPr/>
            </a:pPr>
            <a:r>
              <a:rPr lang="en-US" sz="2000" kern="0" dirty="0">
                <a:solidFill>
                  <a:srgbClr val="000000"/>
                </a:solidFill>
                <a:latin typeface="Arial" panose="020B0604020202020204"/>
              </a:rPr>
              <a:t>Course format showcases reading, knowledge quizzes, digital interactions and scenarios throughout to </a:t>
            </a:r>
            <a:r>
              <a:rPr lang="en-US" sz="2000" b="1" kern="0" dirty="0">
                <a:solidFill>
                  <a:srgbClr val="000000"/>
                </a:solidFill>
                <a:latin typeface="Arial" panose="020B0604020202020204"/>
              </a:rPr>
              <a:t>keep learners engaged.</a:t>
            </a:r>
            <a:endParaRPr kumimoji="0" lang="en-US" sz="2000" b="1"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 name="Text Placeholder 4"/>
          <p:cNvSpPr txBox="1">
            <a:spLocks/>
          </p:cNvSpPr>
          <p:nvPr/>
        </p:nvSpPr>
        <p:spPr>
          <a:xfrm>
            <a:off x="8010068" y="1297353"/>
            <a:ext cx="3333667" cy="1958381"/>
          </a:xfrm>
          <a:prstGeom prst="rect">
            <a:avLst/>
          </a:prstGeom>
        </p:spPr>
        <p:txBody>
          <a:bodyPr anchor="t"/>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r" defTabSz="914400" rtl="0" eaLnBrk="1" fontAlgn="base" latinLnBrk="0" hangingPunct="1">
              <a:lnSpc>
                <a:spcPct val="100000"/>
              </a:lnSpc>
              <a:spcBef>
                <a:spcPts val="0"/>
              </a:spcBef>
              <a:spcAft>
                <a:spcPts val="1800"/>
              </a:spcAft>
              <a:buClr>
                <a:srgbClr val="005F9F"/>
              </a:buClr>
              <a:buSzPct val="100000"/>
              <a:buFont typeface="Arial" panose="020B0604020202020204" pitchFamily="34" charset="0"/>
              <a:buNone/>
              <a:tabLst/>
              <a:defRPr/>
            </a:pPr>
            <a:r>
              <a:rPr kumimoji="0" lang="en-US" sz="2000" b="0" i="0" u="none" strike="noStrike" kern="0" cap="none" spc="0" normalizeH="0" baseline="0" noProof="0" dirty="0">
                <a:ln>
                  <a:noFill/>
                </a:ln>
                <a:solidFill>
                  <a:srgbClr val="FFFFFF"/>
                </a:solidFill>
                <a:effectLst/>
                <a:uLnTx/>
                <a:uFillTx/>
                <a:latin typeface="Arial" panose="020B0604020202020204"/>
                <a:ea typeface="+mn-ea"/>
                <a:cs typeface="+mn-cs"/>
              </a:rPr>
              <a:t>Member and volume discounts, with competitive pricing compared to other AML trainings. </a:t>
            </a:r>
            <a:r>
              <a:rPr kumimoji="0" lang="en-US" sz="2000" b="1" i="0" u="none" strike="noStrike" kern="0" cap="none" spc="0" normalizeH="0" baseline="0" noProof="0" dirty="0">
                <a:ln>
                  <a:noFill/>
                </a:ln>
                <a:solidFill>
                  <a:srgbClr val="FFFFFF"/>
                </a:solidFill>
                <a:effectLst/>
                <a:uLnTx/>
                <a:uFillTx/>
                <a:latin typeface="Arial" panose="020B0604020202020204"/>
                <a:ea typeface="+mn-ea"/>
                <a:cs typeface="+mn-cs"/>
              </a:rPr>
              <a:t>25%</a:t>
            </a:r>
            <a:r>
              <a:rPr kumimoji="0" lang="en-US" sz="2000" i="0" u="none" strike="noStrike" kern="0" cap="none" spc="0" normalizeH="0" baseline="0" noProof="0" dirty="0">
                <a:ln>
                  <a:noFill/>
                </a:ln>
                <a:solidFill>
                  <a:srgbClr val="FFFFFF"/>
                </a:solidFill>
                <a:effectLst/>
                <a:uLnTx/>
                <a:uFillTx/>
                <a:latin typeface="Arial" panose="020B0604020202020204"/>
                <a:ea typeface="+mn-ea"/>
                <a:cs typeface="+mn-cs"/>
              </a:rPr>
              <a:t> </a:t>
            </a:r>
            <a:r>
              <a:rPr kumimoji="0" lang="en-US" sz="2000" b="1" i="0" u="none" strike="noStrike" kern="0" cap="none" spc="0" normalizeH="0" baseline="0" noProof="0" dirty="0">
                <a:ln>
                  <a:noFill/>
                </a:ln>
                <a:solidFill>
                  <a:srgbClr val="FFFFFF"/>
                </a:solidFill>
                <a:effectLst/>
                <a:uLnTx/>
                <a:uFillTx/>
                <a:latin typeface="Arial" panose="020B0604020202020204"/>
                <a:ea typeface="+mn-ea"/>
                <a:cs typeface="+mn-cs"/>
              </a:rPr>
              <a:t>discount for LIMRA and LOMA Members.</a:t>
            </a:r>
            <a:endParaRPr kumimoji="0" lang="en-US" sz="2000" b="1" i="0" u="none" strike="noStrike" kern="0" cap="none" spc="0" normalizeH="0" baseline="0" noProof="0" dirty="0">
              <a:ln>
                <a:noFill/>
              </a:ln>
              <a:solidFill>
                <a:srgbClr val="F9C606"/>
              </a:solidFill>
              <a:effectLst/>
              <a:uLnTx/>
              <a:uFillTx/>
              <a:latin typeface="Arial" panose="020B0604020202020204"/>
              <a:ea typeface="+mn-ea"/>
              <a:cs typeface="+mn-cs"/>
            </a:endParaRPr>
          </a:p>
        </p:txBody>
      </p:sp>
      <p:sp>
        <p:nvSpPr>
          <p:cNvPr id="40" name="Text Placeholder 4"/>
          <p:cNvSpPr txBox="1">
            <a:spLocks/>
          </p:cNvSpPr>
          <p:nvPr/>
        </p:nvSpPr>
        <p:spPr>
          <a:xfrm>
            <a:off x="777517" y="2717934"/>
            <a:ext cx="2990850" cy="1459731"/>
          </a:xfrm>
          <a:prstGeom prst="rect">
            <a:avLst/>
          </a:prstGeom>
        </p:spPr>
        <p:txBody>
          <a:bodyPr anchor="t"/>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l" defTabSz="914400" rtl="0" eaLnBrk="1" fontAlgn="base" latinLnBrk="0" hangingPunct="1">
              <a:lnSpc>
                <a:spcPct val="100000"/>
              </a:lnSpc>
              <a:spcBef>
                <a:spcPts val="0"/>
              </a:spcBef>
              <a:spcAft>
                <a:spcPts val="1800"/>
              </a:spcAft>
              <a:buClr>
                <a:srgbClr val="005F9F"/>
              </a:buClr>
              <a:buSzPct val="100000"/>
              <a:buFont typeface="Arial" panose="020B0604020202020204" pitchFamily="34" charset="0"/>
              <a:buNone/>
              <a:tabLst/>
              <a:defRPr/>
            </a:pPr>
            <a:endParaRPr kumimoji="0" lang="en-US" sz="20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pic>
        <p:nvPicPr>
          <p:cNvPr id="8" name="Picture 7" descr="A group of people looking at a computer&#10;&#10;Description automatically generated">
            <a:extLst>
              <a:ext uri="{FF2B5EF4-FFF2-40B4-BE49-F238E27FC236}">
                <a16:creationId xmlns:a16="http://schemas.microsoft.com/office/drawing/2014/main" id="{95BC2F51-0656-6FC1-487A-E78A9C44B078}"/>
              </a:ext>
            </a:extLst>
          </p:cNvPr>
          <p:cNvPicPr>
            <a:picLocks noChangeAspect="1"/>
          </p:cNvPicPr>
          <p:nvPr/>
        </p:nvPicPr>
        <p:blipFill>
          <a:blip r:embed="rId3"/>
          <a:stretch>
            <a:fillRect/>
          </a:stretch>
        </p:blipFill>
        <p:spPr>
          <a:xfrm>
            <a:off x="3978999" y="1119572"/>
            <a:ext cx="3918209" cy="2612139"/>
          </a:xfrm>
          <a:prstGeom prst="rect">
            <a:avLst/>
          </a:prstGeom>
        </p:spPr>
      </p:pic>
      <p:pic>
        <p:nvPicPr>
          <p:cNvPr id="10" name="Picture 9" descr="A couple of women looking at a paper&#10;&#10;Description automatically generated">
            <a:extLst>
              <a:ext uri="{FF2B5EF4-FFF2-40B4-BE49-F238E27FC236}">
                <a16:creationId xmlns:a16="http://schemas.microsoft.com/office/drawing/2014/main" id="{599B81F2-085F-527F-18C2-689868B82A13}"/>
              </a:ext>
            </a:extLst>
          </p:cNvPr>
          <p:cNvPicPr>
            <a:picLocks noChangeAspect="1"/>
          </p:cNvPicPr>
          <p:nvPr/>
        </p:nvPicPr>
        <p:blipFill>
          <a:blip r:embed="rId4"/>
          <a:srcRect t="11861" b="13086"/>
          <a:stretch/>
        </p:blipFill>
        <p:spPr>
          <a:xfrm>
            <a:off x="3958867" y="3767626"/>
            <a:ext cx="3931753" cy="1967280"/>
          </a:xfrm>
          <a:prstGeom prst="rect">
            <a:avLst/>
          </a:prstGeom>
        </p:spPr>
      </p:pic>
    </p:spTree>
    <p:extLst>
      <p:ext uri="{BB962C8B-B14F-4D97-AF65-F5344CB8AC3E}">
        <p14:creationId xmlns:p14="http://schemas.microsoft.com/office/powerpoint/2010/main" val="1787185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5B5A4B7B-643F-8EE2-4D7A-00C010E654FD}"/>
              </a:ext>
            </a:extLst>
          </p:cNvPr>
          <p:cNvSpPr txBox="1">
            <a:spLocks/>
          </p:cNvSpPr>
          <p:nvPr/>
        </p:nvSpPr>
        <p:spPr>
          <a:xfrm>
            <a:off x="536492" y="971272"/>
            <a:ext cx="11119016" cy="1245473"/>
          </a:xfrm>
          <a:prstGeom prst="rect">
            <a:avLst/>
          </a:prstGeom>
          <a:ln w="25400">
            <a:solidFill>
              <a:schemeClr val="tx2"/>
            </a:solidFill>
          </a:ln>
        </p:spPr>
        <p:txBody>
          <a:bodyPr/>
          <a:lstStyle>
            <a:lvl1pPr marL="3429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ea typeface="+mn-ea"/>
                <a:cs typeface="+mn-cs"/>
              </a:defRPr>
            </a:lvl1pPr>
            <a:lvl2pPr marL="685800" indent="-342900" algn="l" rtl="0" eaLnBrk="1" fontAlgn="base" hangingPunct="1">
              <a:lnSpc>
                <a:spcPct val="100000"/>
              </a:lnSpc>
              <a:spcBef>
                <a:spcPts val="0"/>
              </a:spcBef>
              <a:spcAft>
                <a:spcPts val="1800"/>
              </a:spcAft>
              <a:buClr>
                <a:schemeClr val="tx1"/>
              </a:buClr>
              <a:buSzPct val="135000"/>
              <a:buFont typeface="Arial" panose="020B0604020202020204" pitchFamily="34" charset="0"/>
              <a:buChar char="•"/>
              <a:defRPr sz="2400" b="0">
                <a:solidFill>
                  <a:schemeClr val="tx1"/>
                </a:solidFill>
                <a:latin typeface="+mn-lt"/>
              </a:defRPr>
            </a:lvl2pPr>
            <a:lvl3pPr marL="1031875" indent="-342900" algn="l" rtl="0" eaLnBrk="1" fontAlgn="base" hangingPunct="1">
              <a:lnSpc>
                <a:spcPct val="100000"/>
              </a:lnSpc>
              <a:spcBef>
                <a:spcPts val="0"/>
              </a:spcBef>
              <a:spcAft>
                <a:spcPts val="1200"/>
              </a:spcAft>
              <a:buClr>
                <a:schemeClr val="tx1"/>
              </a:buClr>
              <a:buSzPct val="135000"/>
              <a:buFont typeface="Arial" panose="020B0604020202020204" pitchFamily="34" charset="0"/>
              <a:buChar char="•"/>
              <a:defRPr sz="2400"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indent="0" algn="ctr">
              <a:buNone/>
            </a:pPr>
            <a:r>
              <a:rPr lang="en-US" kern="0" dirty="0">
                <a:solidFill>
                  <a:schemeClr val="tx2"/>
                </a:solidFill>
                <a:latin typeface="Aptos" panose="020B0004020202020204" pitchFamily="34" charset="0"/>
              </a:rPr>
              <a:t>As the largest trade association serving life insurance, annuities, and workplace benefits, our focus is on </a:t>
            </a:r>
            <a:r>
              <a:rPr lang="en-US" b="1" kern="0" dirty="0">
                <a:solidFill>
                  <a:schemeClr val="tx2"/>
                </a:solidFill>
                <a:latin typeface="Aptos" panose="020B0004020202020204" pitchFamily="34" charset="0"/>
              </a:rPr>
              <a:t>YOU. </a:t>
            </a:r>
            <a:r>
              <a:rPr lang="en-US" kern="0" dirty="0">
                <a:solidFill>
                  <a:schemeClr val="tx2"/>
                </a:solidFill>
                <a:latin typeface="Aptos" panose="020B0004020202020204" pitchFamily="34" charset="0"/>
              </a:rPr>
              <a:t>We partner with the industry through our members to solve industry problems.</a:t>
            </a:r>
          </a:p>
        </p:txBody>
      </p:sp>
      <p:sp>
        <p:nvSpPr>
          <p:cNvPr id="11" name="Slide Number Placeholder 2">
            <a:extLst>
              <a:ext uri="{FF2B5EF4-FFF2-40B4-BE49-F238E27FC236}">
                <a16:creationId xmlns:a16="http://schemas.microsoft.com/office/drawing/2014/main" id="{BFD92519-4742-B4E8-4726-774512FFD2C6}"/>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3</a:t>
            </a:fld>
            <a:endParaRPr lang="en-US" sz="900" dirty="0"/>
          </a:p>
        </p:txBody>
      </p:sp>
      <p:sp>
        <p:nvSpPr>
          <p:cNvPr id="8" name="Title 7">
            <a:extLst>
              <a:ext uri="{FF2B5EF4-FFF2-40B4-BE49-F238E27FC236}">
                <a16:creationId xmlns:a16="http://schemas.microsoft.com/office/drawing/2014/main" id="{6578C280-5FF2-3E00-D41F-F6EA7CE89D68}"/>
              </a:ext>
            </a:extLst>
          </p:cNvPr>
          <p:cNvSpPr>
            <a:spLocks noGrp="1"/>
          </p:cNvSpPr>
          <p:nvPr>
            <p:ph type="title"/>
          </p:nvPr>
        </p:nvSpPr>
        <p:spPr/>
        <p:txBody>
          <a:bodyPr/>
          <a:lstStyle/>
          <a:p>
            <a:r>
              <a:rPr lang="en-US" dirty="0"/>
              <a:t>LIMRA’s AML Courses Focus on Your Needs</a:t>
            </a:r>
          </a:p>
        </p:txBody>
      </p:sp>
      <p:grpSp>
        <p:nvGrpSpPr>
          <p:cNvPr id="5" name="Group 4">
            <a:extLst>
              <a:ext uri="{FF2B5EF4-FFF2-40B4-BE49-F238E27FC236}">
                <a16:creationId xmlns:a16="http://schemas.microsoft.com/office/drawing/2014/main" id="{882854BD-36D1-F64F-6D17-C8F076D40FB3}"/>
              </a:ext>
            </a:extLst>
          </p:cNvPr>
          <p:cNvGrpSpPr/>
          <p:nvPr/>
        </p:nvGrpSpPr>
        <p:grpSpPr>
          <a:xfrm>
            <a:off x="715580" y="2652501"/>
            <a:ext cx="2959271" cy="2947770"/>
            <a:chOff x="2072803" y="1986"/>
            <a:chExt cx="1340792" cy="1340792"/>
          </a:xfrm>
          <a:solidFill>
            <a:schemeClr val="accent4"/>
          </a:solidFill>
        </p:grpSpPr>
        <p:sp>
          <p:nvSpPr>
            <p:cNvPr id="6" name="Oval 5">
              <a:extLst>
                <a:ext uri="{FF2B5EF4-FFF2-40B4-BE49-F238E27FC236}">
                  <a16:creationId xmlns:a16="http://schemas.microsoft.com/office/drawing/2014/main" id="{BF2ACEF3-27B0-6A8F-E4F2-C66C7B9AF32C}"/>
                </a:ext>
              </a:extLst>
            </p:cNvPr>
            <p:cNvSpPr/>
            <p:nvPr/>
          </p:nvSpPr>
          <p:spPr>
            <a:xfrm>
              <a:off x="2072803" y="1986"/>
              <a:ext cx="1340792" cy="1340792"/>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solidFill>
                  <a:schemeClr val="bg1"/>
                </a:solidFill>
              </a:endParaRPr>
            </a:p>
          </p:txBody>
        </p:sp>
        <p:sp>
          <p:nvSpPr>
            <p:cNvPr id="12" name="Oval 4">
              <a:extLst>
                <a:ext uri="{FF2B5EF4-FFF2-40B4-BE49-F238E27FC236}">
                  <a16:creationId xmlns:a16="http://schemas.microsoft.com/office/drawing/2014/main" id="{14CE5CB4-592E-9936-C09E-FE79847C1B91}"/>
                </a:ext>
              </a:extLst>
            </p:cNvPr>
            <p:cNvSpPr txBox="1"/>
            <p:nvPr/>
          </p:nvSpPr>
          <p:spPr>
            <a:xfrm>
              <a:off x="2269157" y="198340"/>
              <a:ext cx="948084" cy="94808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2400" b="1" kern="1200" dirty="0">
                  <a:solidFill>
                    <a:schemeClr val="bg1"/>
                  </a:solidFill>
                  <a:latin typeface="Aptos" panose="020B0004020202020204" pitchFamily="34" charset="0"/>
                </a:rPr>
                <a:t>Real-Life Industry Examples</a:t>
              </a:r>
            </a:p>
          </p:txBody>
        </p:sp>
      </p:grpSp>
      <p:grpSp>
        <p:nvGrpSpPr>
          <p:cNvPr id="13" name="Group 12">
            <a:extLst>
              <a:ext uri="{FF2B5EF4-FFF2-40B4-BE49-F238E27FC236}">
                <a16:creationId xmlns:a16="http://schemas.microsoft.com/office/drawing/2014/main" id="{4A4A2AC7-3574-5EFA-77AC-AE4D3ED74449}"/>
              </a:ext>
            </a:extLst>
          </p:cNvPr>
          <p:cNvGrpSpPr/>
          <p:nvPr/>
        </p:nvGrpSpPr>
        <p:grpSpPr>
          <a:xfrm>
            <a:off x="4558649" y="2648435"/>
            <a:ext cx="2959271" cy="2947770"/>
            <a:chOff x="2072803" y="1986"/>
            <a:chExt cx="1340792" cy="1340792"/>
          </a:xfrm>
          <a:solidFill>
            <a:schemeClr val="accent4"/>
          </a:solidFill>
        </p:grpSpPr>
        <p:sp>
          <p:nvSpPr>
            <p:cNvPr id="14" name="Oval 13">
              <a:extLst>
                <a:ext uri="{FF2B5EF4-FFF2-40B4-BE49-F238E27FC236}">
                  <a16:creationId xmlns:a16="http://schemas.microsoft.com/office/drawing/2014/main" id="{AD827A2F-CD3A-22EE-F41F-12DACB896F31}"/>
                </a:ext>
              </a:extLst>
            </p:cNvPr>
            <p:cNvSpPr/>
            <p:nvPr/>
          </p:nvSpPr>
          <p:spPr>
            <a:xfrm>
              <a:off x="2072803" y="1986"/>
              <a:ext cx="1340792" cy="1340792"/>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Oval 4">
              <a:extLst>
                <a:ext uri="{FF2B5EF4-FFF2-40B4-BE49-F238E27FC236}">
                  <a16:creationId xmlns:a16="http://schemas.microsoft.com/office/drawing/2014/main" id="{A35F41CA-7CD6-EEF5-43FC-42379C76487C}"/>
                </a:ext>
              </a:extLst>
            </p:cNvPr>
            <p:cNvSpPr txBox="1"/>
            <p:nvPr/>
          </p:nvSpPr>
          <p:spPr>
            <a:xfrm>
              <a:off x="2269157" y="198340"/>
              <a:ext cx="948084" cy="94808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2400" b="1" kern="1200" dirty="0">
                  <a:solidFill>
                    <a:schemeClr val="bg1"/>
                  </a:solidFill>
                  <a:latin typeface="Aptos" panose="020B0004020202020204" pitchFamily="34" charset="0"/>
                </a:rPr>
                <a:t>Courses for Financial Professionals and Home Office Staff</a:t>
              </a:r>
            </a:p>
          </p:txBody>
        </p:sp>
      </p:grpSp>
      <p:grpSp>
        <p:nvGrpSpPr>
          <p:cNvPr id="16" name="Group 15">
            <a:extLst>
              <a:ext uri="{FF2B5EF4-FFF2-40B4-BE49-F238E27FC236}">
                <a16:creationId xmlns:a16="http://schemas.microsoft.com/office/drawing/2014/main" id="{F466603C-4512-703F-3BD7-85590FEEB6D0}"/>
              </a:ext>
            </a:extLst>
          </p:cNvPr>
          <p:cNvGrpSpPr/>
          <p:nvPr/>
        </p:nvGrpSpPr>
        <p:grpSpPr>
          <a:xfrm>
            <a:off x="8401718" y="2652501"/>
            <a:ext cx="2959271" cy="2947770"/>
            <a:chOff x="2072803" y="1986"/>
            <a:chExt cx="1340792" cy="1340792"/>
          </a:xfrm>
          <a:solidFill>
            <a:schemeClr val="accent4"/>
          </a:solidFill>
        </p:grpSpPr>
        <p:sp>
          <p:nvSpPr>
            <p:cNvPr id="17" name="Oval 16">
              <a:extLst>
                <a:ext uri="{FF2B5EF4-FFF2-40B4-BE49-F238E27FC236}">
                  <a16:creationId xmlns:a16="http://schemas.microsoft.com/office/drawing/2014/main" id="{166CA3C1-B4FB-BAAE-E803-8872194BBC33}"/>
                </a:ext>
              </a:extLst>
            </p:cNvPr>
            <p:cNvSpPr/>
            <p:nvPr/>
          </p:nvSpPr>
          <p:spPr>
            <a:xfrm>
              <a:off x="2072803" y="1986"/>
              <a:ext cx="1340792" cy="1340792"/>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8" name="Oval 4">
              <a:extLst>
                <a:ext uri="{FF2B5EF4-FFF2-40B4-BE49-F238E27FC236}">
                  <a16:creationId xmlns:a16="http://schemas.microsoft.com/office/drawing/2014/main" id="{BE369D43-0698-30A0-C9B1-03635E260F80}"/>
                </a:ext>
              </a:extLst>
            </p:cNvPr>
            <p:cNvSpPr txBox="1"/>
            <p:nvPr/>
          </p:nvSpPr>
          <p:spPr>
            <a:xfrm>
              <a:off x="2269157" y="198340"/>
              <a:ext cx="948084" cy="94808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2400" b="1" kern="1200" dirty="0">
                  <a:solidFill>
                    <a:schemeClr val="bg1"/>
                  </a:solidFill>
                  <a:latin typeface="Aptos" panose="020B0004020202020204" pitchFamily="34" charset="0"/>
                </a:rPr>
                <a:t>100% Verifiable  </a:t>
              </a:r>
            </a:p>
          </p:txBody>
        </p:sp>
      </p:grpSp>
    </p:spTree>
    <p:extLst>
      <p:ext uri="{BB962C8B-B14F-4D97-AF65-F5344CB8AC3E}">
        <p14:creationId xmlns:p14="http://schemas.microsoft.com/office/powerpoint/2010/main" val="3800544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A50415-8F13-BDAD-67FF-19DB19C4C05D}"/>
              </a:ext>
            </a:extLst>
          </p:cNvPr>
          <p:cNvSpPr>
            <a:spLocks noGrp="1"/>
          </p:cNvSpPr>
          <p:nvPr>
            <p:ph type="body" sz="quarter" idx="13"/>
          </p:nvPr>
        </p:nvSpPr>
        <p:spPr>
          <a:xfrm>
            <a:off x="2556721" y="1663683"/>
            <a:ext cx="9043988" cy="3422668"/>
          </a:xfrm>
        </p:spPr>
        <p:txBody>
          <a:bodyPr/>
          <a:lstStyle/>
          <a:p>
            <a:pPr marL="0" indent="0">
              <a:buNone/>
            </a:pPr>
            <a:r>
              <a:rPr lang="en-US" dirty="0"/>
              <a:t>Appoint producers faster </a:t>
            </a:r>
          </a:p>
          <a:p>
            <a:pPr marL="0" indent="0">
              <a:buNone/>
            </a:pPr>
            <a:endParaRPr lang="en-US" dirty="0"/>
          </a:p>
          <a:p>
            <a:pPr marL="0" indent="0">
              <a:buNone/>
            </a:pPr>
            <a:r>
              <a:rPr lang="en-US" dirty="0"/>
              <a:t>Easily integrate our compliance solutions into your current setup</a:t>
            </a:r>
          </a:p>
          <a:p>
            <a:pPr marL="0" indent="0">
              <a:buNone/>
            </a:pPr>
            <a:endParaRPr lang="en-US" dirty="0"/>
          </a:p>
          <a:p>
            <a:pPr marL="0" indent="0">
              <a:buNone/>
            </a:pPr>
            <a:r>
              <a:rPr lang="en-US" dirty="0"/>
              <a:t>LIMRA offers a variety of compliance content to meet the needs of your talent</a:t>
            </a:r>
          </a:p>
        </p:txBody>
      </p:sp>
      <p:sp>
        <p:nvSpPr>
          <p:cNvPr id="5" name="Title 4">
            <a:extLst>
              <a:ext uri="{FF2B5EF4-FFF2-40B4-BE49-F238E27FC236}">
                <a16:creationId xmlns:a16="http://schemas.microsoft.com/office/drawing/2014/main" id="{D1D62C63-A3A3-E63F-3B6E-EC363A19195D}"/>
              </a:ext>
            </a:extLst>
          </p:cNvPr>
          <p:cNvSpPr>
            <a:spLocks noGrp="1"/>
          </p:cNvSpPr>
          <p:nvPr>
            <p:ph type="title"/>
          </p:nvPr>
        </p:nvSpPr>
        <p:spPr/>
        <p:txBody>
          <a:bodyPr/>
          <a:lstStyle/>
          <a:p>
            <a:r>
              <a:rPr lang="en-US" dirty="0"/>
              <a:t>Compliment Current Compliance Courses with LIMRA’s Options</a:t>
            </a:r>
          </a:p>
        </p:txBody>
      </p:sp>
      <p:pic>
        <p:nvPicPr>
          <p:cNvPr id="7" name="Picture 6" descr="A blue and white pencil in a square&#10;&#10;AI-generated content may be incorrect.">
            <a:extLst>
              <a:ext uri="{FF2B5EF4-FFF2-40B4-BE49-F238E27FC236}">
                <a16:creationId xmlns:a16="http://schemas.microsoft.com/office/drawing/2014/main" id="{62561C1F-6191-A075-9B8F-B43FDD91A5D9}"/>
              </a:ext>
            </a:extLst>
          </p:cNvPr>
          <p:cNvPicPr>
            <a:picLocks noChangeAspect="1"/>
          </p:cNvPicPr>
          <p:nvPr/>
        </p:nvPicPr>
        <p:blipFill>
          <a:blip r:embed="rId3"/>
          <a:stretch>
            <a:fillRect/>
          </a:stretch>
        </p:blipFill>
        <p:spPr>
          <a:xfrm>
            <a:off x="1082274" y="3897294"/>
            <a:ext cx="1017605" cy="1017605"/>
          </a:xfrm>
          <a:prstGeom prst="rect">
            <a:avLst/>
          </a:prstGeom>
        </p:spPr>
      </p:pic>
      <p:pic>
        <p:nvPicPr>
          <p:cNvPr id="9" name="Picture 8" descr="A light bulb with a brain and light bulb in the middle&#10;&#10;AI-generated content may be incorrect.">
            <a:extLst>
              <a:ext uri="{FF2B5EF4-FFF2-40B4-BE49-F238E27FC236}">
                <a16:creationId xmlns:a16="http://schemas.microsoft.com/office/drawing/2014/main" id="{BF7F0294-C82A-8341-2D4F-6C5A97E2175F}"/>
              </a:ext>
            </a:extLst>
          </p:cNvPr>
          <p:cNvPicPr>
            <a:picLocks noChangeAspect="1"/>
          </p:cNvPicPr>
          <p:nvPr/>
        </p:nvPicPr>
        <p:blipFill>
          <a:blip r:embed="rId4"/>
          <a:stretch>
            <a:fillRect/>
          </a:stretch>
        </p:blipFill>
        <p:spPr>
          <a:xfrm>
            <a:off x="719156" y="2323792"/>
            <a:ext cx="1743839" cy="1413385"/>
          </a:xfrm>
          <a:prstGeom prst="rect">
            <a:avLst/>
          </a:prstGeom>
        </p:spPr>
      </p:pic>
      <p:pic>
        <p:nvPicPr>
          <p:cNvPr id="11" name="Picture 10" descr="A blue outline of a person with stars&#10;&#10;AI-generated content may be incorrect.">
            <a:extLst>
              <a:ext uri="{FF2B5EF4-FFF2-40B4-BE49-F238E27FC236}">
                <a16:creationId xmlns:a16="http://schemas.microsoft.com/office/drawing/2014/main" id="{C252033E-8045-92EB-ACEF-DAD834A2E8F9}"/>
              </a:ext>
            </a:extLst>
          </p:cNvPr>
          <p:cNvPicPr>
            <a:picLocks noChangeAspect="1"/>
          </p:cNvPicPr>
          <p:nvPr/>
        </p:nvPicPr>
        <p:blipFill>
          <a:blip r:embed="rId5"/>
          <a:stretch>
            <a:fillRect/>
          </a:stretch>
        </p:blipFill>
        <p:spPr>
          <a:xfrm>
            <a:off x="1057318" y="1105686"/>
            <a:ext cx="1067514" cy="1067514"/>
          </a:xfrm>
          <a:prstGeom prst="rect">
            <a:avLst/>
          </a:prstGeom>
        </p:spPr>
      </p:pic>
    </p:spTree>
    <p:extLst>
      <p:ext uri="{BB962C8B-B14F-4D97-AF65-F5344CB8AC3E}">
        <p14:creationId xmlns:p14="http://schemas.microsoft.com/office/powerpoint/2010/main" val="2764263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r>
              <a:rPr lang="en-US" sz="1400" dirty="0">
                <a:latin typeface="Aptos" panose="020B0004020202020204" pitchFamily="34" charset="0"/>
              </a:rPr>
              <a:t>Updated, relevant content</a:t>
            </a:r>
          </a:p>
        </p:txBody>
      </p:sp>
      <p:sp>
        <p:nvSpPr>
          <p:cNvPr id="12" name="Text Placeholder 11"/>
          <p:cNvSpPr>
            <a:spLocks noGrp="1"/>
          </p:cNvSpPr>
          <p:nvPr>
            <p:ph type="body" sz="quarter" idx="11"/>
          </p:nvPr>
        </p:nvSpPr>
        <p:spPr/>
        <p:txBody>
          <a:bodyPr/>
          <a:lstStyle/>
          <a:p>
            <a:r>
              <a:rPr lang="en-US" sz="1400" dirty="0">
                <a:latin typeface="Aptos" panose="020B0004020202020204" pitchFamily="34" charset="0"/>
              </a:rPr>
              <a:t>Satisfy Regulatory Requirements</a:t>
            </a:r>
          </a:p>
        </p:txBody>
      </p:sp>
      <p:sp>
        <p:nvSpPr>
          <p:cNvPr id="13" name="Text Placeholder 12"/>
          <p:cNvSpPr>
            <a:spLocks noGrp="1"/>
          </p:cNvSpPr>
          <p:nvPr>
            <p:ph type="body" sz="quarter" idx="12"/>
          </p:nvPr>
        </p:nvSpPr>
        <p:spPr/>
        <p:txBody>
          <a:bodyPr/>
          <a:lstStyle/>
          <a:p>
            <a:r>
              <a:rPr lang="en-US" sz="1400" dirty="0">
                <a:latin typeface="Aptos" panose="020B0004020202020204" pitchFamily="34" charset="0"/>
              </a:rPr>
              <a:t>Accessible and customizable</a:t>
            </a:r>
          </a:p>
        </p:txBody>
      </p:sp>
      <p:sp>
        <p:nvSpPr>
          <p:cNvPr id="56" name="Text Placeholder 55"/>
          <p:cNvSpPr>
            <a:spLocks noGrp="1"/>
          </p:cNvSpPr>
          <p:nvPr>
            <p:ph type="body" sz="quarter" idx="14"/>
          </p:nvPr>
        </p:nvSpPr>
        <p:spPr/>
        <p:txBody>
          <a:bodyPr/>
          <a:lstStyle/>
          <a:p>
            <a:r>
              <a:rPr lang="en-US" dirty="0">
                <a:latin typeface="Aptos" panose="020B0004020202020204" pitchFamily="34" charset="0"/>
              </a:rPr>
              <a:t>Meets AML/CTF training requirements. CE and CFP eligible.</a:t>
            </a:r>
          </a:p>
        </p:txBody>
      </p:sp>
      <p:sp>
        <p:nvSpPr>
          <p:cNvPr id="18" name="Text Placeholder 17"/>
          <p:cNvSpPr>
            <a:spLocks noGrp="1"/>
          </p:cNvSpPr>
          <p:nvPr>
            <p:ph type="body" sz="quarter" idx="13"/>
          </p:nvPr>
        </p:nvSpPr>
        <p:spPr>
          <a:xfrm>
            <a:off x="495300" y="2535693"/>
            <a:ext cx="3475038" cy="1190080"/>
          </a:xfrm>
        </p:spPr>
        <p:txBody>
          <a:bodyPr/>
          <a:lstStyle/>
          <a:p>
            <a:r>
              <a:rPr lang="en-US" dirty="0">
                <a:latin typeface="Aptos" panose="020B0004020202020204" pitchFamily="34" charset="0"/>
              </a:rPr>
              <a:t>Internal and external experts, and member companies involved in development.</a:t>
            </a:r>
          </a:p>
        </p:txBody>
      </p:sp>
      <p:sp>
        <p:nvSpPr>
          <p:cNvPr id="57" name="Text Placeholder 56"/>
          <p:cNvSpPr>
            <a:spLocks noGrp="1"/>
          </p:cNvSpPr>
          <p:nvPr>
            <p:ph type="body" sz="quarter" idx="15"/>
          </p:nvPr>
        </p:nvSpPr>
        <p:spPr/>
        <p:txBody>
          <a:bodyPr/>
          <a:lstStyle/>
          <a:p>
            <a:r>
              <a:rPr lang="en-US" dirty="0"/>
              <a:t>Easy to access. Access our Resource Library at any time.</a:t>
            </a:r>
          </a:p>
        </p:txBody>
      </p:sp>
      <p:sp>
        <p:nvSpPr>
          <p:cNvPr id="58" name="Text Placeholder 57"/>
          <p:cNvSpPr>
            <a:spLocks noGrp="1"/>
          </p:cNvSpPr>
          <p:nvPr>
            <p:ph type="body" sz="quarter" idx="16"/>
          </p:nvPr>
        </p:nvSpPr>
        <p:spPr>
          <a:xfrm>
            <a:off x="4358593" y="4658405"/>
            <a:ext cx="3475038" cy="1009149"/>
          </a:xfrm>
        </p:spPr>
        <p:txBody>
          <a:bodyPr/>
          <a:lstStyle/>
          <a:p>
            <a:r>
              <a:rPr lang="en-US" dirty="0">
                <a:latin typeface="Aptos" panose="020B0004020202020204" pitchFamily="34" charset="0"/>
              </a:rPr>
              <a:t>Variety of compliance course offerings available for different regulations.</a:t>
            </a:r>
          </a:p>
          <a:p>
            <a:endParaRPr lang="en-US" dirty="0">
              <a:latin typeface="Aptos" panose="020B0004020202020204" pitchFamily="34" charset="0"/>
            </a:endParaRPr>
          </a:p>
        </p:txBody>
      </p:sp>
      <p:sp>
        <p:nvSpPr>
          <p:cNvPr id="59" name="Text Placeholder 58"/>
          <p:cNvSpPr>
            <a:spLocks noGrp="1"/>
          </p:cNvSpPr>
          <p:nvPr>
            <p:ph type="body" sz="quarter" idx="17"/>
          </p:nvPr>
        </p:nvSpPr>
        <p:spPr/>
        <p:txBody>
          <a:bodyPr/>
          <a:lstStyle/>
          <a:p>
            <a:r>
              <a:rPr lang="en-US" dirty="0">
                <a:latin typeface="Aptos" panose="020B0004020202020204" pitchFamily="34" charset="0"/>
              </a:rPr>
              <a:t>New courses developed annually on trending industry topics</a:t>
            </a:r>
          </a:p>
        </p:txBody>
      </p:sp>
      <p:sp>
        <p:nvSpPr>
          <p:cNvPr id="4" name="Text Placeholder 3"/>
          <p:cNvSpPr>
            <a:spLocks noGrp="1"/>
          </p:cNvSpPr>
          <p:nvPr>
            <p:ph type="body" sz="quarter" idx="18"/>
          </p:nvPr>
        </p:nvSpPr>
        <p:spPr/>
        <p:txBody>
          <a:bodyPr/>
          <a:lstStyle/>
          <a:p>
            <a:r>
              <a:rPr lang="en-US" dirty="0"/>
              <a:t>Customized reporting. Check completion status through your customer portal.</a:t>
            </a:r>
          </a:p>
        </p:txBody>
      </p:sp>
      <p:sp>
        <p:nvSpPr>
          <p:cNvPr id="2" name="Slide Number Placeholder 2">
            <a:extLst>
              <a:ext uri="{FF2B5EF4-FFF2-40B4-BE49-F238E27FC236}">
                <a16:creationId xmlns:a16="http://schemas.microsoft.com/office/drawing/2014/main" id="{CF283624-91D2-36C4-B308-52C5D319C71D}"/>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5</a:t>
            </a:fld>
            <a:endParaRPr lang="en-US" sz="900" dirty="0">
              <a:latin typeface="Aptos" panose="020B0004020202020204" pitchFamily="34" charset="0"/>
            </a:endParaRPr>
          </a:p>
        </p:txBody>
      </p:sp>
      <p:sp>
        <p:nvSpPr>
          <p:cNvPr id="9" name="Title Placeholder 37">
            <a:extLst>
              <a:ext uri="{FF2B5EF4-FFF2-40B4-BE49-F238E27FC236}">
                <a16:creationId xmlns:a16="http://schemas.microsoft.com/office/drawing/2014/main" id="{16E63CFE-B6A5-8FDD-D276-FB992AE8D98F}"/>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See How LIMRA Stands Out</a:t>
            </a:r>
          </a:p>
        </p:txBody>
      </p:sp>
      <p:pic>
        <p:nvPicPr>
          <p:cNvPr id="6" name="Picture 5" descr="A blue and white logo of a brain with a light bulb inside&#10;&#10;Description automatically generated">
            <a:extLst>
              <a:ext uri="{FF2B5EF4-FFF2-40B4-BE49-F238E27FC236}">
                <a16:creationId xmlns:a16="http://schemas.microsoft.com/office/drawing/2014/main" id="{5ADE5CBC-E8F1-B387-C6B2-50A3F587DEE5}"/>
              </a:ext>
            </a:extLst>
          </p:cNvPr>
          <p:cNvPicPr>
            <a:picLocks noChangeAspect="1"/>
          </p:cNvPicPr>
          <p:nvPr/>
        </p:nvPicPr>
        <p:blipFill>
          <a:blip r:embed="rId3"/>
          <a:stretch>
            <a:fillRect/>
          </a:stretch>
        </p:blipFill>
        <p:spPr>
          <a:xfrm>
            <a:off x="1763956" y="1648294"/>
            <a:ext cx="927873" cy="731051"/>
          </a:xfrm>
          <a:prstGeom prst="rect">
            <a:avLst/>
          </a:prstGeom>
        </p:spPr>
      </p:pic>
      <p:pic>
        <p:nvPicPr>
          <p:cNvPr id="8" name="Picture 7" descr="A blue check mark in a circle&#10;&#10;Description automatically generated">
            <a:extLst>
              <a:ext uri="{FF2B5EF4-FFF2-40B4-BE49-F238E27FC236}">
                <a16:creationId xmlns:a16="http://schemas.microsoft.com/office/drawing/2014/main" id="{9928D5FB-0A89-4F83-519F-9BFE055887DE}"/>
              </a:ext>
            </a:extLst>
          </p:cNvPr>
          <p:cNvPicPr>
            <a:picLocks noChangeAspect="1"/>
          </p:cNvPicPr>
          <p:nvPr/>
        </p:nvPicPr>
        <p:blipFill>
          <a:blip r:embed="rId4"/>
          <a:stretch>
            <a:fillRect/>
          </a:stretch>
        </p:blipFill>
        <p:spPr>
          <a:xfrm>
            <a:off x="5830006" y="1780210"/>
            <a:ext cx="596675" cy="552477"/>
          </a:xfrm>
          <a:prstGeom prst="rect">
            <a:avLst/>
          </a:prstGeom>
        </p:spPr>
      </p:pic>
      <p:pic>
        <p:nvPicPr>
          <p:cNvPr id="14" name="Picture 13" descr="A blue line drawing of a person sitting at a computer&#10;&#10;Description automatically generated">
            <a:extLst>
              <a:ext uri="{FF2B5EF4-FFF2-40B4-BE49-F238E27FC236}">
                <a16:creationId xmlns:a16="http://schemas.microsoft.com/office/drawing/2014/main" id="{06D67405-802A-C7E8-AC1C-CCB06CB3E2A3}"/>
              </a:ext>
            </a:extLst>
          </p:cNvPr>
          <p:cNvPicPr>
            <a:picLocks noChangeAspect="1"/>
          </p:cNvPicPr>
          <p:nvPr/>
        </p:nvPicPr>
        <p:blipFill>
          <a:blip r:embed="rId5"/>
          <a:stretch>
            <a:fillRect/>
          </a:stretch>
        </p:blipFill>
        <p:spPr>
          <a:xfrm>
            <a:off x="1942816" y="3890783"/>
            <a:ext cx="541592" cy="600142"/>
          </a:xfrm>
          <a:prstGeom prst="rect">
            <a:avLst/>
          </a:prstGeom>
        </p:spPr>
      </p:pic>
      <p:pic>
        <p:nvPicPr>
          <p:cNvPr id="16" name="Picture 15" descr="A computer mouse and a book&#10;&#10;Description automatically generated">
            <a:extLst>
              <a:ext uri="{FF2B5EF4-FFF2-40B4-BE49-F238E27FC236}">
                <a16:creationId xmlns:a16="http://schemas.microsoft.com/office/drawing/2014/main" id="{15914CC3-40D2-37E4-6FE0-93034618F1B3}"/>
              </a:ext>
            </a:extLst>
          </p:cNvPr>
          <p:cNvPicPr>
            <a:picLocks noChangeAspect="1"/>
          </p:cNvPicPr>
          <p:nvPr/>
        </p:nvPicPr>
        <p:blipFill>
          <a:blip r:embed="rId6"/>
          <a:stretch>
            <a:fillRect/>
          </a:stretch>
        </p:blipFill>
        <p:spPr>
          <a:xfrm>
            <a:off x="5830007" y="3887334"/>
            <a:ext cx="600142" cy="600142"/>
          </a:xfrm>
          <a:prstGeom prst="rect">
            <a:avLst/>
          </a:prstGeom>
        </p:spPr>
      </p:pic>
      <p:pic>
        <p:nvPicPr>
          <p:cNvPr id="19" name="Picture 18" descr="A blue checklist on a black background&#10;&#10;Description automatically generated">
            <a:extLst>
              <a:ext uri="{FF2B5EF4-FFF2-40B4-BE49-F238E27FC236}">
                <a16:creationId xmlns:a16="http://schemas.microsoft.com/office/drawing/2014/main" id="{FC2725BF-A8A7-D1DC-22ED-3D9A39A75F89}"/>
              </a:ext>
            </a:extLst>
          </p:cNvPr>
          <p:cNvPicPr>
            <a:picLocks noChangeAspect="1"/>
          </p:cNvPicPr>
          <p:nvPr/>
        </p:nvPicPr>
        <p:blipFill>
          <a:blip r:embed="rId7"/>
          <a:stretch>
            <a:fillRect/>
          </a:stretch>
        </p:blipFill>
        <p:spPr>
          <a:xfrm>
            <a:off x="9720732" y="3889260"/>
            <a:ext cx="458438" cy="572337"/>
          </a:xfrm>
          <a:prstGeom prst="rect">
            <a:avLst/>
          </a:prstGeom>
        </p:spPr>
      </p:pic>
      <p:pic>
        <p:nvPicPr>
          <p:cNvPr id="21" name="Picture 20" descr="A computer with a gear in the middle&#10;&#10;Description automatically generated">
            <a:extLst>
              <a:ext uri="{FF2B5EF4-FFF2-40B4-BE49-F238E27FC236}">
                <a16:creationId xmlns:a16="http://schemas.microsoft.com/office/drawing/2014/main" id="{CB78B878-0BFB-576A-CB39-8D9EAA8B3C0C}"/>
              </a:ext>
            </a:extLst>
          </p:cNvPr>
          <p:cNvPicPr>
            <a:picLocks noChangeAspect="1"/>
          </p:cNvPicPr>
          <p:nvPr/>
        </p:nvPicPr>
        <p:blipFill>
          <a:blip r:embed="rId8"/>
          <a:stretch>
            <a:fillRect/>
          </a:stretch>
        </p:blipFill>
        <p:spPr>
          <a:xfrm>
            <a:off x="9633866" y="1774294"/>
            <a:ext cx="596675" cy="511814"/>
          </a:xfrm>
          <a:prstGeom prst="rect">
            <a:avLst/>
          </a:prstGeom>
        </p:spPr>
      </p:pic>
    </p:spTree>
    <p:extLst>
      <p:ext uri="{BB962C8B-B14F-4D97-AF65-F5344CB8AC3E}">
        <p14:creationId xmlns:p14="http://schemas.microsoft.com/office/powerpoint/2010/main" val="899697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a:extLst>
              <a:ext uri="{FF2B5EF4-FFF2-40B4-BE49-F238E27FC236}">
                <a16:creationId xmlns:a16="http://schemas.microsoft.com/office/drawing/2014/main" id="{F7BB8F9E-30AD-2B66-0246-2972BDD1A4ED}"/>
              </a:ext>
            </a:extLst>
          </p:cNvPr>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latin typeface="Aptos" panose="020B0004020202020204" pitchFamily="34" charset="0"/>
              </a:rPr>
              <a:pPr/>
              <a:t>6</a:t>
            </a:fld>
            <a:endParaRPr lang="en-US" sz="900" dirty="0">
              <a:latin typeface="Aptos" panose="020B0004020202020204" pitchFamily="34" charset="0"/>
            </a:endParaRPr>
          </a:p>
        </p:txBody>
      </p:sp>
      <p:sp>
        <p:nvSpPr>
          <p:cNvPr id="12" name="Title Placeholder 37">
            <a:extLst>
              <a:ext uri="{FF2B5EF4-FFF2-40B4-BE49-F238E27FC236}">
                <a16:creationId xmlns:a16="http://schemas.microsoft.com/office/drawing/2014/main" id="{23A2E66A-5108-AD44-5900-A9947F43467D}"/>
              </a:ext>
            </a:extLst>
          </p:cNvPr>
          <p:cNvSpPr>
            <a:spLocks noGrp="1"/>
          </p:cNvSpPr>
          <p:nvPr>
            <p:ph type="title" hasCustomPrompt="1"/>
          </p:nvPr>
        </p:nvSpPr>
        <p:spPr>
          <a:xfrm>
            <a:off x="2" y="-44825"/>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latin typeface="Aptos" panose="020B0004020202020204" pitchFamily="34" charset="0"/>
              </a:defRPr>
            </a:lvl1pPr>
          </a:lstStyle>
          <a:p>
            <a:r>
              <a:rPr lang="en-US" dirty="0"/>
              <a:t>Strong User Experience Leads to Broad Adoption</a:t>
            </a:r>
          </a:p>
        </p:txBody>
      </p:sp>
      <p:grpSp>
        <p:nvGrpSpPr>
          <p:cNvPr id="10" name="Group 9">
            <a:extLst>
              <a:ext uri="{FF2B5EF4-FFF2-40B4-BE49-F238E27FC236}">
                <a16:creationId xmlns:a16="http://schemas.microsoft.com/office/drawing/2014/main" id="{9AC64CB6-2FBB-B775-DC59-E78C0310E530}"/>
              </a:ext>
            </a:extLst>
          </p:cNvPr>
          <p:cNvGrpSpPr/>
          <p:nvPr/>
        </p:nvGrpSpPr>
        <p:grpSpPr>
          <a:xfrm>
            <a:off x="932606" y="1268083"/>
            <a:ext cx="3068819" cy="3942481"/>
            <a:chOff x="4490101" y="1974458"/>
            <a:chExt cx="1947672" cy="2131268"/>
          </a:xfrm>
        </p:grpSpPr>
        <p:sp>
          <p:nvSpPr>
            <p:cNvPr id="13" name="Freeform 78">
              <a:extLst>
                <a:ext uri="{FF2B5EF4-FFF2-40B4-BE49-F238E27FC236}">
                  <a16:creationId xmlns:a16="http://schemas.microsoft.com/office/drawing/2014/main" id="{03E7C9F4-C8C4-26C1-15FA-15D5751F232F}"/>
                </a:ext>
              </a:extLst>
            </p:cNvPr>
            <p:cNvSpPr/>
            <p:nvPr/>
          </p:nvSpPr>
          <p:spPr>
            <a:xfrm>
              <a:off x="4490101" y="1974458"/>
              <a:ext cx="1947672" cy="559908"/>
            </a:xfrm>
            <a:custGeom>
              <a:avLst/>
              <a:gdLst>
                <a:gd name="connsiteX0" fmla="*/ 0 w 3333749"/>
                <a:gd name="connsiteY0" fmla="*/ 0 h 2000250"/>
                <a:gd name="connsiteX1" fmla="*/ 3333749 w 3333749"/>
                <a:gd name="connsiteY1" fmla="*/ 0 h 2000250"/>
                <a:gd name="connsiteX2" fmla="*/ 3333749 w 3333749"/>
                <a:gd name="connsiteY2" fmla="*/ 2000250 h 2000250"/>
                <a:gd name="connsiteX3" fmla="*/ 0 w 3333749"/>
                <a:gd name="connsiteY3" fmla="*/ 2000250 h 2000250"/>
                <a:gd name="connsiteX4" fmla="*/ 0 w 3333749"/>
                <a:gd name="connsiteY4" fmla="*/ 0 h 200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49" h="2000250">
                  <a:moveTo>
                    <a:pt x="0" y="0"/>
                  </a:moveTo>
                  <a:lnTo>
                    <a:pt x="3333749" y="0"/>
                  </a:lnTo>
                  <a:lnTo>
                    <a:pt x="3333749" y="2000250"/>
                  </a:lnTo>
                  <a:lnTo>
                    <a:pt x="0" y="2000250"/>
                  </a:lnTo>
                  <a:lnTo>
                    <a:pt x="0" y="0"/>
                  </a:lnTo>
                  <a:close/>
                </a:path>
              </a:pathLst>
            </a:custGeom>
            <a:solidFill>
              <a:srgbClr val="4298BE"/>
            </a:solidFill>
            <a:ln>
              <a:solidFill>
                <a:srgbClr val="9D9795"/>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83820" tIns="83820" rIns="83820" bIns="83820" numCol="1" spcCol="1270" anchor="t"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Freeform 25">
              <a:extLst>
                <a:ext uri="{FF2B5EF4-FFF2-40B4-BE49-F238E27FC236}">
                  <a16:creationId xmlns:a16="http://schemas.microsoft.com/office/drawing/2014/main" id="{36F69D9E-2F41-248A-1CF0-5A548D360AD4}"/>
                </a:ext>
              </a:extLst>
            </p:cNvPr>
            <p:cNvSpPr/>
            <p:nvPr/>
          </p:nvSpPr>
          <p:spPr>
            <a:xfrm>
              <a:off x="4490101" y="1974458"/>
              <a:ext cx="1947672" cy="2131268"/>
            </a:xfrm>
            <a:custGeom>
              <a:avLst/>
              <a:gdLst>
                <a:gd name="connsiteX0" fmla="*/ 0 w 3333749"/>
                <a:gd name="connsiteY0" fmla="*/ 0 h 2000250"/>
                <a:gd name="connsiteX1" fmla="*/ 3333749 w 3333749"/>
                <a:gd name="connsiteY1" fmla="*/ 0 h 2000250"/>
                <a:gd name="connsiteX2" fmla="*/ 3333749 w 3333749"/>
                <a:gd name="connsiteY2" fmla="*/ 2000250 h 2000250"/>
                <a:gd name="connsiteX3" fmla="*/ 0 w 3333749"/>
                <a:gd name="connsiteY3" fmla="*/ 2000250 h 2000250"/>
                <a:gd name="connsiteX4" fmla="*/ 0 w 3333749"/>
                <a:gd name="connsiteY4" fmla="*/ 0 h 200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49" h="2000250">
                  <a:moveTo>
                    <a:pt x="0" y="0"/>
                  </a:moveTo>
                  <a:lnTo>
                    <a:pt x="3333749" y="0"/>
                  </a:lnTo>
                  <a:lnTo>
                    <a:pt x="3333749" y="2000250"/>
                  </a:lnTo>
                  <a:lnTo>
                    <a:pt x="0" y="2000250"/>
                  </a:lnTo>
                  <a:lnTo>
                    <a:pt x="0" y="0"/>
                  </a:lnTo>
                  <a:close/>
                </a:path>
              </a:pathLst>
            </a:custGeom>
            <a:noFill/>
            <a:ln>
              <a:solidFill>
                <a:srgbClr val="9D9795"/>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83820" tIns="83820" rIns="83820" bIns="83820" numCol="1" spcCol="1270" anchor="t" anchorCtr="0">
              <a:noAutofit/>
            </a:bodyPr>
            <a:lstStyle/>
            <a:p>
              <a:pPr marL="0" marR="0" lvl="1" indent="0" algn="ctr" defTabSz="755650" rtl="0" eaLnBrk="1" fontAlgn="auto" latinLnBrk="0" hangingPunct="1">
                <a:lnSpc>
                  <a:spcPct val="90000"/>
                </a:lnSpc>
                <a:spcBef>
                  <a:spcPct val="0"/>
                </a:spcBef>
                <a:spcAft>
                  <a:spcPct val="1500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endParaRPr>
            </a:p>
            <a:p>
              <a:pPr marL="0" marR="0" lvl="1" indent="0" algn="ctr" defTabSz="755650" rtl="0" eaLnBrk="1" fontAlgn="auto" latinLnBrk="0" hangingPunct="1">
                <a:lnSpc>
                  <a:spcPct val="90000"/>
                </a:lnSpc>
                <a:spcBef>
                  <a:spcPct val="0"/>
                </a:spcBef>
                <a:spcAft>
                  <a:spcPct val="1500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endParaRPr>
            </a:p>
            <a:p>
              <a:pPr marL="0" marR="0" lvl="1" indent="0" algn="ctr" defTabSz="755650" rtl="0" eaLnBrk="1" fontAlgn="auto" latinLnBrk="0" hangingPunct="1">
                <a:lnSpc>
                  <a:spcPct val="90000"/>
                </a:lnSpc>
                <a:spcBef>
                  <a:spcPct val="0"/>
                </a:spcBef>
                <a:spcAft>
                  <a:spcPct val="1500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endParaRPr>
            </a:p>
            <a:p>
              <a:pPr marL="0" marR="0" lvl="1" indent="0" algn="ctr" defTabSz="755650" rtl="0" eaLnBrk="1" fontAlgn="auto" latinLnBrk="0" hangingPunct="1">
                <a:lnSpc>
                  <a:spcPct val="90000"/>
                </a:lnSpc>
                <a:spcBef>
                  <a:spcPct val="0"/>
                </a:spcBef>
                <a:spcAft>
                  <a:spcPct val="1500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endParaRPr>
            </a:p>
            <a:p>
              <a:pPr marL="0" lvl="1" algn="ctr" defTabSz="755650">
                <a:lnSpc>
                  <a:spcPct val="90000"/>
                </a:lnSpc>
                <a:spcBef>
                  <a:spcPct val="0"/>
                </a:spcBef>
                <a:spcAft>
                  <a:spcPct val="15000"/>
                </a:spcAft>
                <a:defRPr/>
              </a:pPr>
              <a:endParaRPr lang="en-US" sz="1400" dirty="0">
                <a:solidFill>
                  <a:schemeClr val="tx1"/>
                </a:solidFill>
              </a:endParaRPr>
            </a:p>
            <a:p>
              <a:pPr marL="0" lvl="1" algn="ctr" defTabSz="755650">
                <a:lnSpc>
                  <a:spcPct val="90000"/>
                </a:lnSpc>
                <a:spcBef>
                  <a:spcPct val="0"/>
                </a:spcBef>
                <a:spcAft>
                  <a:spcPct val="15000"/>
                </a:spcAft>
                <a:defRPr/>
              </a:pPr>
              <a:r>
                <a:rPr lang="en-US" sz="2200" dirty="0">
                  <a:solidFill>
                    <a:schemeClr val="tx1"/>
                  </a:solidFill>
                </a:rPr>
                <a:t>Consistently ranked #1 in Google searches for compliance training.</a:t>
              </a:r>
              <a:endPar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endParaRPr>
            </a:p>
          </p:txBody>
        </p:sp>
      </p:grpSp>
      <p:sp>
        <p:nvSpPr>
          <p:cNvPr id="14" name="TextBox 13">
            <a:extLst>
              <a:ext uri="{FF2B5EF4-FFF2-40B4-BE49-F238E27FC236}">
                <a16:creationId xmlns:a16="http://schemas.microsoft.com/office/drawing/2014/main" id="{CDA6D89A-87C7-2B86-4C0B-024A46B6FBD2}"/>
              </a:ext>
            </a:extLst>
          </p:cNvPr>
          <p:cNvSpPr txBox="1"/>
          <p:nvPr/>
        </p:nvSpPr>
        <p:spPr>
          <a:xfrm>
            <a:off x="1108557" y="1440633"/>
            <a:ext cx="2892868" cy="707886"/>
          </a:xfrm>
          <a:prstGeom prst="rect">
            <a:avLst/>
          </a:prstGeom>
          <a:noFill/>
        </p:spPr>
        <p:txBody>
          <a:bodyPr wrap="square" rtlCol="0">
            <a:spAutoFit/>
          </a:bodyPr>
          <a:lstStyle/>
          <a:p>
            <a:pPr algn="ctr"/>
            <a:r>
              <a:rPr lang="en-US" sz="2000" b="1" dirty="0">
                <a:solidFill>
                  <a:schemeClr val="bg1"/>
                </a:solidFill>
              </a:rPr>
              <a:t>The Market Chooses LIMRA</a:t>
            </a:r>
          </a:p>
        </p:txBody>
      </p:sp>
      <p:grpSp>
        <p:nvGrpSpPr>
          <p:cNvPr id="15" name="Group 14">
            <a:extLst>
              <a:ext uri="{FF2B5EF4-FFF2-40B4-BE49-F238E27FC236}">
                <a16:creationId xmlns:a16="http://schemas.microsoft.com/office/drawing/2014/main" id="{8414C070-0C24-58A7-D0D7-B53D3A74BA40}"/>
              </a:ext>
            </a:extLst>
          </p:cNvPr>
          <p:cNvGrpSpPr/>
          <p:nvPr/>
        </p:nvGrpSpPr>
        <p:grpSpPr>
          <a:xfrm>
            <a:off x="4561590" y="1268083"/>
            <a:ext cx="3076210" cy="3951107"/>
            <a:chOff x="4485410" y="1974458"/>
            <a:chExt cx="1952363" cy="2135931"/>
          </a:xfrm>
        </p:grpSpPr>
        <p:sp>
          <p:nvSpPr>
            <p:cNvPr id="16" name="Freeform 25">
              <a:extLst>
                <a:ext uri="{FF2B5EF4-FFF2-40B4-BE49-F238E27FC236}">
                  <a16:creationId xmlns:a16="http://schemas.microsoft.com/office/drawing/2014/main" id="{00787625-1AFC-CD2C-4151-6D46C43AEDC9}"/>
                </a:ext>
              </a:extLst>
            </p:cNvPr>
            <p:cNvSpPr/>
            <p:nvPr/>
          </p:nvSpPr>
          <p:spPr>
            <a:xfrm>
              <a:off x="4485410" y="1979121"/>
              <a:ext cx="1947672" cy="2131268"/>
            </a:xfrm>
            <a:custGeom>
              <a:avLst/>
              <a:gdLst>
                <a:gd name="connsiteX0" fmla="*/ 0 w 3333749"/>
                <a:gd name="connsiteY0" fmla="*/ 0 h 2000250"/>
                <a:gd name="connsiteX1" fmla="*/ 3333749 w 3333749"/>
                <a:gd name="connsiteY1" fmla="*/ 0 h 2000250"/>
                <a:gd name="connsiteX2" fmla="*/ 3333749 w 3333749"/>
                <a:gd name="connsiteY2" fmla="*/ 2000250 h 2000250"/>
                <a:gd name="connsiteX3" fmla="*/ 0 w 3333749"/>
                <a:gd name="connsiteY3" fmla="*/ 2000250 h 2000250"/>
                <a:gd name="connsiteX4" fmla="*/ 0 w 3333749"/>
                <a:gd name="connsiteY4" fmla="*/ 0 h 200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49" h="2000250">
                  <a:moveTo>
                    <a:pt x="0" y="0"/>
                  </a:moveTo>
                  <a:lnTo>
                    <a:pt x="3333749" y="0"/>
                  </a:lnTo>
                  <a:lnTo>
                    <a:pt x="3333749" y="2000250"/>
                  </a:lnTo>
                  <a:lnTo>
                    <a:pt x="0" y="2000250"/>
                  </a:lnTo>
                  <a:lnTo>
                    <a:pt x="0" y="0"/>
                  </a:lnTo>
                  <a:close/>
                </a:path>
              </a:pathLst>
            </a:custGeom>
            <a:noFill/>
            <a:ln>
              <a:solidFill>
                <a:srgbClr val="9D9795"/>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83820" tIns="83820" rIns="83820" bIns="83820" numCol="1" spcCol="1270" anchor="t" anchorCtr="0">
              <a:noAutofit/>
            </a:bodyPr>
            <a:lstStyle/>
            <a:p>
              <a:pPr marL="0" marR="0" lvl="1" indent="0" algn="ctr" defTabSz="755650" rtl="0" eaLnBrk="1" fontAlgn="auto" latinLnBrk="0" hangingPunct="1">
                <a:lnSpc>
                  <a:spcPct val="90000"/>
                </a:lnSpc>
                <a:spcBef>
                  <a:spcPct val="0"/>
                </a:spcBef>
                <a:spcAft>
                  <a:spcPct val="1500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endParaRPr>
            </a:p>
            <a:p>
              <a:pPr marL="0" marR="0" lvl="1" indent="0" algn="ctr" defTabSz="755650" rtl="0" eaLnBrk="1" fontAlgn="auto" latinLnBrk="0" hangingPunct="1">
                <a:lnSpc>
                  <a:spcPct val="90000"/>
                </a:lnSpc>
                <a:spcBef>
                  <a:spcPct val="0"/>
                </a:spcBef>
                <a:spcAft>
                  <a:spcPct val="1500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endParaRPr>
            </a:p>
            <a:p>
              <a:pPr marL="0" marR="0" lvl="1" indent="0" algn="ctr" defTabSz="755650" rtl="0" eaLnBrk="1" fontAlgn="auto" latinLnBrk="0" hangingPunct="1">
                <a:lnSpc>
                  <a:spcPct val="90000"/>
                </a:lnSpc>
                <a:spcBef>
                  <a:spcPct val="0"/>
                </a:spcBef>
                <a:spcAft>
                  <a:spcPct val="1500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endParaRPr>
            </a:p>
            <a:p>
              <a:pPr marL="0" marR="0" lvl="1" indent="0" algn="ctr" defTabSz="755650" rtl="0" eaLnBrk="1" fontAlgn="auto" latinLnBrk="0" hangingPunct="1">
                <a:lnSpc>
                  <a:spcPct val="90000"/>
                </a:lnSpc>
                <a:spcBef>
                  <a:spcPct val="0"/>
                </a:spcBef>
                <a:spcAft>
                  <a:spcPct val="1500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endParaRPr>
            </a:p>
            <a:p>
              <a:pPr marL="0" lvl="1" algn="ctr" defTabSz="755650">
                <a:lnSpc>
                  <a:spcPct val="90000"/>
                </a:lnSpc>
                <a:spcBef>
                  <a:spcPct val="0"/>
                </a:spcBef>
                <a:spcAft>
                  <a:spcPct val="15000"/>
                </a:spcAft>
                <a:defRPr/>
              </a:pPr>
              <a:endParaRPr lang="en-US" sz="1400" dirty="0">
                <a:solidFill>
                  <a:schemeClr val="tx1"/>
                </a:solidFill>
              </a:endParaRPr>
            </a:p>
            <a:p>
              <a:pPr marL="0" lvl="1" algn="ctr" defTabSz="755650">
                <a:lnSpc>
                  <a:spcPct val="90000"/>
                </a:lnSpc>
                <a:spcBef>
                  <a:spcPct val="0"/>
                </a:spcBef>
                <a:spcAft>
                  <a:spcPct val="15000"/>
                </a:spcAft>
                <a:defRPr/>
              </a:pPr>
              <a:r>
                <a:rPr lang="en-US" sz="2400" dirty="0">
                  <a:solidFill>
                    <a:schemeClr val="tx1"/>
                  </a:solidFill>
                </a:rPr>
                <a:t>We incorporate member expertise and learner feedback into course development.</a:t>
              </a:r>
              <a:endParaRPr lang="en-US" sz="2200" dirty="0">
                <a:solidFill>
                  <a:schemeClr val="tx1"/>
                </a:solidFill>
              </a:endParaRPr>
            </a:p>
            <a:p>
              <a:pPr marL="0" marR="0" lvl="1" indent="0" algn="ctr" defTabSz="755650" rtl="0" eaLnBrk="1" fontAlgn="auto" latinLnBrk="0" hangingPunct="1">
                <a:lnSpc>
                  <a:spcPct val="90000"/>
                </a:lnSpc>
                <a:spcBef>
                  <a:spcPct val="0"/>
                </a:spcBef>
                <a:spcAft>
                  <a:spcPct val="1500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
          <p:nvSpPr>
            <p:cNvPr id="17" name="Freeform 78">
              <a:extLst>
                <a:ext uri="{FF2B5EF4-FFF2-40B4-BE49-F238E27FC236}">
                  <a16:creationId xmlns:a16="http://schemas.microsoft.com/office/drawing/2014/main" id="{DC041F69-24E8-435D-7FD4-EEC27658B2C3}"/>
                </a:ext>
              </a:extLst>
            </p:cNvPr>
            <p:cNvSpPr/>
            <p:nvPr/>
          </p:nvSpPr>
          <p:spPr>
            <a:xfrm>
              <a:off x="4490101" y="1974458"/>
              <a:ext cx="1947672" cy="559908"/>
            </a:xfrm>
            <a:custGeom>
              <a:avLst/>
              <a:gdLst>
                <a:gd name="connsiteX0" fmla="*/ 0 w 3333749"/>
                <a:gd name="connsiteY0" fmla="*/ 0 h 2000250"/>
                <a:gd name="connsiteX1" fmla="*/ 3333749 w 3333749"/>
                <a:gd name="connsiteY1" fmla="*/ 0 h 2000250"/>
                <a:gd name="connsiteX2" fmla="*/ 3333749 w 3333749"/>
                <a:gd name="connsiteY2" fmla="*/ 2000250 h 2000250"/>
                <a:gd name="connsiteX3" fmla="*/ 0 w 3333749"/>
                <a:gd name="connsiteY3" fmla="*/ 2000250 h 2000250"/>
                <a:gd name="connsiteX4" fmla="*/ 0 w 3333749"/>
                <a:gd name="connsiteY4" fmla="*/ 0 h 200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49" h="2000250">
                  <a:moveTo>
                    <a:pt x="0" y="0"/>
                  </a:moveTo>
                  <a:lnTo>
                    <a:pt x="3333749" y="0"/>
                  </a:lnTo>
                  <a:lnTo>
                    <a:pt x="3333749" y="2000250"/>
                  </a:lnTo>
                  <a:lnTo>
                    <a:pt x="0" y="2000250"/>
                  </a:lnTo>
                  <a:lnTo>
                    <a:pt x="0" y="0"/>
                  </a:lnTo>
                  <a:close/>
                </a:path>
              </a:pathLst>
            </a:custGeom>
            <a:solidFill>
              <a:srgbClr val="4298BE"/>
            </a:solidFill>
            <a:ln>
              <a:solidFill>
                <a:srgbClr val="9D9795"/>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83820" tIns="83820" rIns="83820" bIns="83820" numCol="1" spcCol="1270" anchor="t"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18" name="TextBox 17">
            <a:extLst>
              <a:ext uri="{FF2B5EF4-FFF2-40B4-BE49-F238E27FC236}">
                <a16:creationId xmlns:a16="http://schemas.microsoft.com/office/drawing/2014/main" id="{AD7D730E-B029-2E84-005E-ED277419CF8A}"/>
              </a:ext>
            </a:extLst>
          </p:cNvPr>
          <p:cNvSpPr txBox="1"/>
          <p:nvPr/>
        </p:nvSpPr>
        <p:spPr>
          <a:xfrm>
            <a:off x="4656956" y="1473972"/>
            <a:ext cx="2892868" cy="707886"/>
          </a:xfrm>
          <a:prstGeom prst="rect">
            <a:avLst/>
          </a:prstGeom>
          <a:noFill/>
        </p:spPr>
        <p:txBody>
          <a:bodyPr wrap="square" rtlCol="0">
            <a:spAutoFit/>
          </a:bodyPr>
          <a:lstStyle/>
          <a:p>
            <a:pPr algn="ctr"/>
            <a:r>
              <a:rPr lang="en-US" sz="2000" b="1" dirty="0">
                <a:solidFill>
                  <a:schemeClr val="bg1"/>
                </a:solidFill>
              </a:rPr>
              <a:t>Our Content Gets Rave Reviews</a:t>
            </a:r>
          </a:p>
        </p:txBody>
      </p:sp>
      <p:grpSp>
        <p:nvGrpSpPr>
          <p:cNvPr id="19" name="Group 18">
            <a:extLst>
              <a:ext uri="{FF2B5EF4-FFF2-40B4-BE49-F238E27FC236}">
                <a16:creationId xmlns:a16="http://schemas.microsoft.com/office/drawing/2014/main" id="{606DFED7-60B2-743B-ECC7-A27785797BEC}"/>
              </a:ext>
            </a:extLst>
          </p:cNvPr>
          <p:cNvGrpSpPr/>
          <p:nvPr/>
        </p:nvGrpSpPr>
        <p:grpSpPr>
          <a:xfrm>
            <a:off x="8188181" y="1276709"/>
            <a:ext cx="3068820" cy="3942481"/>
            <a:chOff x="4490101" y="1974458"/>
            <a:chExt cx="1947672" cy="2131268"/>
          </a:xfrm>
        </p:grpSpPr>
        <p:sp>
          <p:nvSpPr>
            <p:cNvPr id="20" name="Freeform 25">
              <a:extLst>
                <a:ext uri="{FF2B5EF4-FFF2-40B4-BE49-F238E27FC236}">
                  <a16:creationId xmlns:a16="http://schemas.microsoft.com/office/drawing/2014/main" id="{7F56166B-1AFD-031F-29B7-47251ED460CB}"/>
                </a:ext>
              </a:extLst>
            </p:cNvPr>
            <p:cNvSpPr/>
            <p:nvPr/>
          </p:nvSpPr>
          <p:spPr>
            <a:xfrm>
              <a:off x="4490101" y="1974458"/>
              <a:ext cx="1947672" cy="2131268"/>
            </a:xfrm>
            <a:custGeom>
              <a:avLst/>
              <a:gdLst>
                <a:gd name="connsiteX0" fmla="*/ 0 w 3333749"/>
                <a:gd name="connsiteY0" fmla="*/ 0 h 2000250"/>
                <a:gd name="connsiteX1" fmla="*/ 3333749 w 3333749"/>
                <a:gd name="connsiteY1" fmla="*/ 0 h 2000250"/>
                <a:gd name="connsiteX2" fmla="*/ 3333749 w 3333749"/>
                <a:gd name="connsiteY2" fmla="*/ 2000250 h 2000250"/>
                <a:gd name="connsiteX3" fmla="*/ 0 w 3333749"/>
                <a:gd name="connsiteY3" fmla="*/ 2000250 h 2000250"/>
                <a:gd name="connsiteX4" fmla="*/ 0 w 3333749"/>
                <a:gd name="connsiteY4" fmla="*/ 0 h 200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49" h="2000250">
                  <a:moveTo>
                    <a:pt x="0" y="0"/>
                  </a:moveTo>
                  <a:lnTo>
                    <a:pt x="3333749" y="0"/>
                  </a:lnTo>
                  <a:lnTo>
                    <a:pt x="3333749" y="2000250"/>
                  </a:lnTo>
                  <a:lnTo>
                    <a:pt x="0" y="2000250"/>
                  </a:lnTo>
                  <a:lnTo>
                    <a:pt x="0" y="0"/>
                  </a:lnTo>
                  <a:close/>
                </a:path>
              </a:pathLst>
            </a:custGeom>
            <a:noFill/>
            <a:ln>
              <a:solidFill>
                <a:srgbClr val="9D9795"/>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83820" tIns="83820" rIns="83820" bIns="83820" numCol="1" spcCol="1270" anchor="t" anchorCtr="0">
              <a:noAutofit/>
            </a:bodyPr>
            <a:lstStyle/>
            <a:p>
              <a:pPr marL="0" marR="0" lvl="1" indent="0" algn="ctr" defTabSz="755650" rtl="0" eaLnBrk="1" fontAlgn="auto" latinLnBrk="0" hangingPunct="1">
                <a:lnSpc>
                  <a:spcPct val="90000"/>
                </a:lnSpc>
                <a:spcBef>
                  <a:spcPct val="0"/>
                </a:spcBef>
                <a:spcAft>
                  <a:spcPct val="1500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endParaRPr>
            </a:p>
            <a:p>
              <a:pPr marL="0" marR="0" lvl="1" indent="0" algn="ctr" defTabSz="755650" rtl="0" eaLnBrk="1" fontAlgn="auto" latinLnBrk="0" hangingPunct="1">
                <a:lnSpc>
                  <a:spcPct val="90000"/>
                </a:lnSpc>
                <a:spcBef>
                  <a:spcPct val="0"/>
                </a:spcBef>
                <a:spcAft>
                  <a:spcPct val="1500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endParaRPr>
            </a:p>
            <a:p>
              <a:pPr marL="0" marR="0" lvl="1" indent="0" algn="ctr" defTabSz="755650" rtl="0" eaLnBrk="1" fontAlgn="auto" latinLnBrk="0" hangingPunct="1">
                <a:lnSpc>
                  <a:spcPct val="90000"/>
                </a:lnSpc>
                <a:spcBef>
                  <a:spcPct val="0"/>
                </a:spcBef>
                <a:spcAft>
                  <a:spcPct val="1500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endParaRPr>
            </a:p>
            <a:p>
              <a:pPr marL="0" marR="0" lvl="1" indent="0" algn="ctr" defTabSz="755650" rtl="0" eaLnBrk="1" fontAlgn="auto" latinLnBrk="0" hangingPunct="1">
                <a:lnSpc>
                  <a:spcPct val="90000"/>
                </a:lnSpc>
                <a:spcBef>
                  <a:spcPct val="0"/>
                </a:spcBef>
                <a:spcAft>
                  <a:spcPct val="1500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endParaRPr>
            </a:p>
            <a:p>
              <a:pPr marL="0" lvl="1" algn="ctr" defTabSz="755650">
                <a:lnSpc>
                  <a:spcPct val="90000"/>
                </a:lnSpc>
                <a:spcBef>
                  <a:spcPct val="0"/>
                </a:spcBef>
                <a:spcAft>
                  <a:spcPct val="15000"/>
                </a:spcAft>
                <a:defRPr/>
              </a:pPr>
              <a:endParaRPr lang="en-US" sz="1400" dirty="0">
                <a:solidFill>
                  <a:schemeClr val="tx1"/>
                </a:solidFill>
              </a:endParaRPr>
            </a:p>
            <a:p>
              <a:pPr marL="0" lvl="1" algn="ctr" defTabSz="755650">
                <a:lnSpc>
                  <a:spcPct val="90000"/>
                </a:lnSpc>
                <a:spcBef>
                  <a:spcPct val="0"/>
                </a:spcBef>
                <a:spcAft>
                  <a:spcPct val="15000"/>
                </a:spcAft>
                <a:defRPr/>
              </a:pPr>
              <a:r>
                <a:rPr lang="en-US" sz="2400" dirty="0">
                  <a:solidFill>
                    <a:schemeClr val="tx1"/>
                  </a:solidFill>
                </a:rPr>
                <a:t>Access industry peer groups, webinars, conferences, and the LIMRA AML Insiders group.</a:t>
              </a:r>
              <a:endParaRPr lang="en-US" sz="2200" dirty="0">
                <a:solidFill>
                  <a:schemeClr val="tx1"/>
                </a:solidFill>
              </a:endParaRPr>
            </a:p>
            <a:p>
              <a:pPr marL="0" marR="0" lvl="1" indent="0" algn="ctr" defTabSz="755650" rtl="0" eaLnBrk="1" fontAlgn="auto" latinLnBrk="0" hangingPunct="1">
                <a:lnSpc>
                  <a:spcPct val="90000"/>
                </a:lnSpc>
                <a:spcBef>
                  <a:spcPct val="0"/>
                </a:spcBef>
                <a:spcAft>
                  <a:spcPct val="1500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
          <p:nvSpPr>
            <p:cNvPr id="21" name="Freeform 78">
              <a:extLst>
                <a:ext uri="{FF2B5EF4-FFF2-40B4-BE49-F238E27FC236}">
                  <a16:creationId xmlns:a16="http://schemas.microsoft.com/office/drawing/2014/main" id="{3D669893-78DD-8BB0-C32F-ED6ED36C2EC1}"/>
                </a:ext>
              </a:extLst>
            </p:cNvPr>
            <p:cNvSpPr/>
            <p:nvPr/>
          </p:nvSpPr>
          <p:spPr>
            <a:xfrm>
              <a:off x="4490101" y="1974458"/>
              <a:ext cx="1947672" cy="559908"/>
            </a:xfrm>
            <a:custGeom>
              <a:avLst/>
              <a:gdLst>
                <a:gd name="connsiteX0" fmla="*/ 0 w 3333749"/>
                <a:gd name="connsiteY0" fmla="*/ 0 h 2000250"/>
                <a:gd name="connsiteX1" fmla="*/ 3333749 w 3333749"/>
                <a:gd name="connsiteY1" fmla="*/ 0 h 2000250"/>
                <a:gd name="connsiteX2" fmla="*/ 3333749 w 3333749"/>
                <a:gd name="connsiteY2" fmla="*/ 2000250 h 2000250"/>
                <a:gd name="connsiteX3" fmla="*/ 0 w 3333749"/>
                <a:gd name="connsiteY3" fmla="*/ 2000250 h 2000250"/>
                <a:gd name="connsiteX4" fmla="*/ 0 w 3333749"/>
                <a:gd name="connsiteY4" fmla="*/ 0 h 2000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3749" h="2000250">
                  <a:moveTo>
                    <a:pt x="0" y="0"/>
                  </a:moveTo>
                  <a:lnTo>
                    <a:pt x="3333749" y="0"/>
                  </a:lnTo>
                  <a:lnTo>
                    <a:pt x="3333749" y="2000250"/>
                  </a:lnTo>
                  <a:lnTo>
                    <a:pt x="0" y="2000250"/>
                  </a:lnTo>
                  <a:lnTo>
                    <a:pt x="0" y="0"/>
                  </a:lnTo>
                  <a:close/>
                </a:path>
              </a:pathLst>
            </a:custGeom>
            <a:solidFill>
              <a:srgbClr val="4298BE"/>
            </a:solidFill>
            <a:ln>
              <a:solidFill>
                <a:srgbClr val="9D9795"/>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83820" tIns="83820" rIns="83820" bIns="83820" numCol="1" spcCol="1270" anchor="t"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sp>
        <p:nvSpPr>
          <p:cNvPr id="22" name="TextBox 21">
            <a:extLst>
              <a:ext uri="{FF2B5EF4-FFF2-40B4-BE49-F238E27FC236}">
                <a16:creationId xmlns:a16="http://schemas.microsoft.com/office/drawing/2014/main" id="{203D1DF8-DB9A-C90D-61AC-CF44142C4873}"/>
              </a:ext>
            </a:extLst>
          </p:cNvPr>
          <p:cNvSpPr txBox="1"/>
          <p:nvPr/>
        </p:nvSpPr>
        <p:spPr>
          <a:xfrm>
            <a:off x="8276157" y="1311237"/>
            <a:ext cx="2892868" cy="1015663"/>
          </a:xfrm>
          <a:prstGeom prst="rect">
            <a:avLst/>
          </a:prstGeom>
          <a:noFill/>
        </p:spPr>
        <p:txBody>
          <a:bodyPr wrap="square" rtlCol="0">
            <a:spAutoFit/>
          </a:bodyPr>
          <a:lstStyle/>
          <a:p>
            <a:pPr algn="ctr"/>
            <a:r>
              <a:rPr lang="en-US" sz="2000" b="1" dirty="0">
                <a:solidFill>
                  <a:schemeClr val="bg1"/>
                </a:solidFill>
              </a:rPr>
              <a:t>Unique Industry Networking Opportunities</a:t>
            </a:r>
          </a:p>
        </p:txBody>
      </p:sp>
    </p:spTree>
    <p:extLst>
      <p:ext uri="{BB962C8B-B14F-4D97-AF65-F5344CB8AC3E}">
        <p14:creationId xmlns:p14="http://schemas.microsoft.com/office/powerpoint/2010/main" val="2850628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a:extLst>
              <a:ext uri="{FF2B5EF4-FFF2-40B4-BE49-F238E27FC236}">
                <a16:creationId xmlns:a16="http://schemas.microsoft.com/office/drawing/2014/main" id="{8E82C0AC-FE01-BDFD-3AA4-AB14AFAE37BC}"/>
              </a:ext>
            </a:extLst>
          </p:cNvPr>
          <p:cNvPicPr>
            <a:picLocks noChangeAspect="1"/>
          </p:cNvPicPr>
          <p:nvPr/>
        </p:nvPicPr>
        <p:blipFill>
          <a:blip r:embed="rId3"/>
          <a:stretch>
            <a:fillRect/>
          </a:stretch>
        </p:blipFill>
        <p:spPr>
          <a:xfrm>
            <a:off x="10678261" y="1984395"/>
            <a:ext cx="1455083" cy="582033"/>
          </a:xfrm>
          <a:prstGeom prst="rect">
            <a:avLst/>
          </a:prstGeom>
        </p:spPr>
      </p:pic>
      <p:pic>
        <p:nvPicPr>
          <p:cNvPr id="109" name="Picture 108">
            <a:extLst>
              <a:ext uri="{FF2B5EF4-FFF2-40B4-BE49-F238E27FC236}">
                <a16:creationId xmlns:a16="http://schemas.microsoft.com/office/drawing/2014/main" id="{55DB26E3-E985-C221-3954-2087B612466B}"/>
              </a:ext>
            </a:extLst>
          </p:cNvPr>
          <p:cNvPicPr>
            <a:picLocks noChangeAspect="1"/>
          </p:cNvPicPr>
          <p:nvPr/>
        </p:nvPicPr>
        <p:blipFill>
          <a:blip r:embed="rId4"/>
          <a:srcRect l="1245" t="5330" r="3005" b="6701"/>
          <a:stretch/>
        </p:blipFill>
        <p:spPr>
          <a:xfrm>
            <a:off x="9047855" y="3526433"/>
            <a:ext cx="1065173" cy="609898"/>
          </a:xfrm>
          <a:prstGeom prst="rect">
            <a:avLst/>
          </a:prstGeom>
        </p:spPr>
      </p:pic>
      <p:pic>
        <p:nvPicPr>
          <p:cNvPr id="71" name="Picture 70">
            <a:extLst>
              <a:ext uri="{FF2B5EF4-FFF2-40B4-BE49-F238E27FC236}">
                <a16:creationId xmlns:a16="http://schemas.microsoft.com/office/drawing/2014/main" id="{BCBCE686-3F28-A96C-C1B2-6A76828631E8}"/>
              </a:ext>
            </a:extLst>
          </p:cNvPr>
          <p:cNvPicPr>
            <a:picLocks noChangeAspect="1"/>
          </p:cNvPicPr>
          <p:nvPr/>
        </p:nvPicPr>
        <p:blipFill>
          <a:blip r:embed="rId5"/>
          <a:stretch>
            <a:fillRect/>
          </a:stretch>
        </p:blipFill>
        <p:spPr>
          <a:xfrm>
            <a:off x="174148" y="5611548"/>
            <a:ext cx="1002473" cy="667100"/>
          </a:xfrm>
          <a:prstGeom prst="rect">
            <a:avLst/>
          </a:prstGeom>
        </p:spPr>
      </p:pic>
      <p:pic>
        <p:nvPicPr>
          <p:cNvPr id="131" name="Picture 130">
            <a:extLst>
              <a:ext uri="{FF2B5EF4-FFF2-40B4-BE49-F238E27FC236}">
                <a16:creationId xmlns:a16="http://schemas.microsoft.com/office/drawing/2014/main" id="{901CD58D-90A7-57A0-32AC-1FEA349DE056}"/>
              </a:ext>
            </a:extLst>
          </p:cNvPr>
          <p:cNvPicPr>
            <a:picLocks noChangeAspect="1"/>
          </p:cNvPicPr>
          <p:nvPr/>
        </p:nvPicPr>
        <p:blipFill>
          <a:blip r:embed="rId6"/>
          <a:srcRect l="18320" r="16729"/>
          <a:stretch/>
        </p:blipFill>
        <p:spPr>
          <a:xfrm>
            <a:off x="3892448" y="3497036"/>
            <a:ext cx="1338889" cy="781518"/>
          </a:xfrm>
          <a:prstGeom prst="rect">
            <a:avLst/>
          </a:prstGeom>
        </p:spPr>
      </p:pic>
      <p:pic>
        <p:nvPicPr>
          <p:cNvPr id="19" name="Picture 18">
            <a:extLst>
              <a:ext uri="{FF2B5EF4-FFF2-40B4-BE49-F238E27FC236}">
                <a16:creationId xmlns:a16="http://schemas.microsoft.com/office/drawing/2014/main" id="{EAF7C768-42C0-7980-1AC2-46999AB0A9BF}"/>
              </a:ext>
            </a:extLst>
          </p:cNvPr>
          <p:cNvPicPr>
            <a:picLocks noChangeAspect="1"/>
          </p:cNvPicPr>
          <p:nvPr/>
        </p:nvPicPr>
        <p:blipFill>
          <a:blip r:embed="rId7"/>
          <a:srcRect l="28599" t="20447" r="28805" b="20274"/>
          <a:stretch/>
        </p:blipFill>
        <p:spPr>
          <a:xfrm>
            <a:off x="138764" y="1771590"/>
            <a:ext cx="702058" cy="723728"/>
          </a:xfrm>
          <a:prstGeom prst="rect">
            <a:avLst/>
          </a:prstGeom>
        </p:spPr>
      </p:pic>
      <p:sp>
        <p:nvSpPr>
          <p:cNvPr id="4" name="Title 3">
            <a:extLst>
              <a:ext uri="{FF2B5EF4-FFF2-40B4-BE49-F238E27FC236}">
                <a16:creationId xmlns:a16="http://schemas.microsoft.com/office/drawing/2014/main" id="{861870D3-BD6C-64F8-D1A9-28CE5B5775E9}"/>
              </a:ext>
            </a:extLst>
          </p:cNvPr>
          <p:cNvSpPr>
            <a:spLocks noGrp="1"/>
          </p:cNvSpPr>
          <p:nvPr>
            <p:ph type="title"/>
          </p:nvPr>
        </p:nvSpPr>
        <p:spPr/>
        <p:txBody>
          <a:bodyPr/>
          <a:lstStyle/>
          <a:p>
            <a:r>
              <a:rPr lang="en-US" dirty="0">
                <a:latin typeface="Aptos" panose="020B0004020202020204" pitchFamily="34" charset="0"/>
              </a:rPr>
              <a:t>Companies Choose LIMRA to Meet AML Training Needs</a:t>
            </a:r>
          </a:p>
        </p:txBody>
      </p:sp>
      <p:sp>
        <p:nvSpPr>
          <p:cNvPr id="5" name="Slide Number Placeholder 4">
            <a:extLst>
              <a:ext uri="{FF2B5EF4-FFF2-40B4-BE49-F238E27FC236}">
                <a16:creationId xmlns:a16="http://schemas.microsoft.com/office/drawing/2014/main" id="{31D8A41A-0C00-78FD-CD1A-337289DC686E}"/>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69F6ED2B-18BA-8F30-FDD3-5C43E6E4E655}"/>
              </a:ext>
            </a:extLst>
          </p:cNvPr>
          <p:cNvPicPr>
            <a:picLocks noChangeAspect="1"/>
          </p:cNvPicPr>
          <p:nvPr/>
        </p:nvPicPr>
        <p:blipFill>
          <a:blip r:embed="rId8"/>
          <a:stretch>
            <a:fillRect/>
          </a:stretch>
        </p:blipFill>
        <p:spPr>
          <a:xfrm>
            <a:off x="6456205" y="862581"/>
            <a:ext cx="1188131" cy="289692"/>
          </a:xfrm>
          <a:prstGeom prst="rect">
            <a:avLst/>
          </a:prstGeom>
        </p:spPr>
      </p:pic>
      <p:pic>
        <p:nvPicPr>
          <p:cNvPr id="8" name="Picture 7">
            <a:extLst>
              <a:ext uri="{FF2B5EF4-FFF2-40B4-BE49-F238E27FC236}">
                <a16:creationId xmlns:a16="http://schemas.microsoft.com/office/drawing/2014/main" id="{1023D03B-1D3B-142D-68BF-C32E00CCDBD2}"/>
              </a:ext>
            </a:extLst>
          </p:cNvPr>
          <p:cNvPicPr>
            <a:picLocks noChangeAspect="1"/>
          </p:cNvPicPr>
          <p:nvPr/>
        </p:nvPicPr>
        <p:blipFill>
          <a:blip r:embed="rId9"/>
          <a:stretch>
            <a:fillRect/>
          </a:stretch>
        </p:blipFill>
        <p:spPr>
          <a:xfrm>
            <a:off x="9385860" y="795120"/>
            <a:ext cx="1454337" cy="365186"/>
          </a:xfrm>
          <a:prstGeom prst="rect">
            <a:avLst/>
          </a:prstGeom>
        </p:spPr>
      </p:pic>
      <p:pic>
        <p:nvPicPr>
          <p:cNvPr id="9" name="Picture 8">
            <a:extLst>
              <a:ext uri="{FF2B5EF4-FFF2-40B4-BE49-F238E27FC236}">
                <a16:creationId xmlns:a16="http://schemas.microsoft.com/office/drawing/2014/main" id="{051170F9-6025-0E53-7922-92746C74528D}"/>
              </a:ext>
            </a:extLst>
          </p:cNvPr>
          <p:cNvPicPr>
            <a:picLocks noChangeAspect="1"/>
          </p:cNvPicPr>
          <p:nvPr/>
        </p:nvPicPr>
        <p:blipFill>
          <a:blip r:embed="rId10"/>
          <a:stretch>
            <a:fillRect/>
          </a:stretch>
        </p:blipFill>
        <p:spPr>
          <a:xfrm>
            <a:off x="543258" y="2241328"/>
            <a:ext cx="960952" cy="239171"/>
          </a:xfrm>
          <a:prstGeom prst="rect">
            <a:avLst/>
          </a:prstGeom>
        </p:spPr>
      </p:pic>
      <p:pic>
        <p:nvPicPr>
          <p:cNvPr id="13" name="Picture 12">
            <a:extLst>
              <a:ext uri="{FF2B5EF4-FFF2-40B4-BE49-F238E27FC236}">
                <a16:creationId xmlns:a16="http://schemas.microsoft.com/office/drawing/2014/main" id="{D860D96F-F55A-77D1-FEA8-648C5AAA18A8}"/>
              </a:ext>
            </a:extLst>
          </p:cNvPr>
          <p:cNvPicPr>
            <a:picLocks noChangeAspect="1"/>
          </p:cNvPicPr>
          <p:nvPr/>
        </p:nvPicPr>
        <p:blipFill>
          <a:blip r:embed="rId11"/>
          <a:stretch>
            <a:fillRect/>
          </a:stretch>
        </p:blipFill>
        <p:spPr>
          <a:xfrm>
            <a:off x="212141" y="856888"/>
            <a:ext cx="506929" cy="441028"/>
          </a:xfrm>
          <a:prstGeom prst="rect">
            <a:avLst/>
          </a:prstGeom>
        </p:spPr>
      </p:pic>
      <p:pic>
        <p:nvPicPr>
          <p:cNvPr id="15" name="Picture 14">
            <a:extLst>
              <a:ext uri="{FF2B5EF4-FFF2-40B4-BE49-F238E27FC236}">
                <a16:creationId xmlns:a16="http://schemas.microsoft.com/office/drawing/2014/main" id="{A28C1C54-69A6-F11A-0FEA-EE3AFD63B2AC}"/>
              </a:ext>
            </a:extLst>
          </p:cNvPr>
          <p:cNvPicPr>
            <a:picLocks noChangeAspect="1"/>
          </p:cNvPicPr>
          <p:nvPr/>
        </p:nvPicPr>
        <p:blipFill>
          <a:blip r:embed="rId12"/>
          <a:srcRect t="18281" b="23468"/>
          <a:stretch/>
        </p:blipFill>
        <p:spPr>
          <a:xfrm>
            <a:off x="785434" y="822972"/>
            <a:ext cx="715690" cy="416903"/>
          </a:xfrm>
          <a:prstGeom prst="rect">
            <a:avLst/>
          </a:prstGeom>
        </p:spPr>
      </p:pic>
      <p:pic>
        <p:nvPicPr>
          <p:cNvPr id="17" name="Picture 16">
            <a:extLst>
              <a:ext uri="{FF2B5EF4-FFF2-40B4-BE49-F238E27FC236}">
                <a16:creationId xmlns:a16="http://schemas.microsoft.com/office/drawing/2014/main" id="{B8B3D52D-178C-709C-790C-4B8DA821794C}"/>
              </a:ext>
            </a:extLst>
          </p:cNvPr>
          <p:cNvPicPr>
            <a:picLocks noChangeAspect="1"/>
          </p:cNvPicPr>
          <p:nvPr/>
        </p:nvPicPr>
        <p:blipFill>
          <a:blip r:embed="rId13"/>
          <a:stretch>
            <a:fillRect/>
          </a:stretch>
        </p:blipFill>
        <p:spPr>
          <a:xfrm>
            <a:off x="793667" y="1781737"/>
            <a:ext cx="767227" cy="415057"/>
          </a:xfrm>
          <a:prstGeom prst="rect">
            <a:avLst/>
          </a:prstGeom>
        </p:spPr>
      </p:pic>
      <p:pic>
        <p:nvPicPr>
          <p:cNvPr id="18" name="Picture 17">
            <a:extLst>
              <a:ext uri="{FF2B5EF4-FFF2-40B4-BE49-F238E27FC236}">
                <a16:creationId xmlns:a16="http://schemas.microsoft.com/office/drawing/2014/main" id="{A6B3908F-81CA-003E-86CB-2A2A6F93CF0C}"/>
              </a:ext>
            </a:extLst>
          </p:cNvPr>
          <p:cNvPicPr>
            <a:picLocks noChangeAspect="1"/>
          </p:cNvPicPr>
          <p:nvPr/>
        </p:nvPicPr>
        <p:blipFill>
          <a:blip r:embed="rId14"/>
          <a:srcRect l="6246" t="39876" r="6631" b="39216"/>
          <a:stretch/>
        </p:blipFill>
        <p:spPr>
          <a:xfrm>
            <a:off x="165616" y="2534189"/>
            <a:ext cx="1172978" cy="281509"/>
          </a:xfrm>
          <a:prstGeom prst="rect">
            <a:avLst/>
          </a:prstGeom>
        </p:spPr>
      </p:pic>
      <p:pic>
        <p:nvPicPr>
          <p:cNvPr id="20" name="Picture 19">
            <a:extLst>
              <a:ext uri="{FF2B5EF4-FFF2-40B4-BE49-F238E27FC236}">
                <a16:creationId xmlns:a16="http://schemas.microsoft.com/office/drawing/2014/main" id="{571893C3-4DF3-9AEB-7398-453E93DFF771}"/>
              </a:ext>
            </a:extLst>
          </p:cNvPr>
          <p:cNvPicPr>
            <a:picLocks noChangeAspect="1"/>
          </p:cNvPicPr>
          <p:nvPr/>
        </p:nvPicPr>
        <p:blipFill>
          <a:blip r:embed="rId15"/>
          <a:srcRect l="18030" t="36166" r="16173" b="39371"/>
          <a:stretch/>
        </p:blipFill>
        <p:spPr>
          <a:xfrm>
            <a:off x="1872092" y="816383"/>
            <a:ext cx="1298608" cy="344880"/>
          </a:xfrm>
          <a:prstGeom prst="rect">
            <a:avLst/>
          </a:prstGeom>
        </p:spPr>
      </p:pic>
      <p:pic>
        <p:nvPicPr>
          <p:cNvPr id="21" name="Picture 20">
            <a:extLst>
              <a:ext uri="{FF2B5EF4-FFF2-40B4-BE49-F238E27FC236}">
                <a16:creationId xmlns:a16="http://schemas.microsoft.com/office/drawing/2014/main" id="{70246174-585A-5739-607B-0C59EB6B62BE}"/>
              </a:ext>
            </a:extLst>
          </p:cNvPr>
          <p:cNvPicPr>
            <a:picLocks noChangeAspect="1"/>
          </p:cNvPicPr>
          <p:nvPr/>
        </p:nvPicPr>
        <p:blipFill>
          <a:blip r:embed="rId16"/>
          <a:stretch>
            <a:fillRect/>
          </a:stretch>
        </p:blipFill>
        <p:spPr>
          <a:xfrm>
            <a:off x="3268022" y="818340"/>
            <a:ext cx="854916" cy="341966"/>
          </a:xfrm>
          <a:prstGeom prst="rect">
            <a:avLst/>
          </a:prstGeom>
        </p:spPr>
      </p:pic>
      <p:pic>
        <p:nvPicPr>
          <p:cNvPr id="22" name="Picture 21">
            <a:extLst>
              <a:ext uri="{FF2B5EF4-FFF2-40B4-BE49-F238E27FC236}">
                <a16:creationId xmlns:a16="http://schemas.microsoft.com/office/drawing/2014/main" id="{0ABDEA51-ACB4-C0D5-2375-AC4DEEF74BBC}"/>
              </a:ext>
            </a:extLst>
          </p:cNvPr>
          <p:cNvPicPr>
            <a:picLocks noChangeAspect="1"/>
          </p:cNvPicPr>
          <p:nvPr/>
        </p:nvPicPr>
        <p:blipFill>
          <a:blip r:embed="rId17"/>
          <a:srcRect l="16111" t="6020" r="11143" b="9147"/>
          <a:stretch/>
        </p:blipFill>
        <p:spPr>
          <a:xfrm>
            <a:off x="1513739" y="1561390"/>
            <a:ext cx="523665" cy="381678"/>
          </a:xfrm>
          <a:prstGeom prst="rect">
            <a:avLst/>
          </a:prstGeom>
        </p:spPr>
      </p:pic>
      <p:pic>
        <p:nvPicPr>
          <p:cNvPr id="24" name="Picture 23">
            <a:extLst>
              <a:ext uri="{FF2B5EF4-FFF2-40B4-BE49-F238E27FC236}">
                <a16:creationId xmlns:a16="http://schemas.microsoft.com/office/drawing/2014/main" id="{F184FE8A-BDD1-C25F-BAB6-0C5E995E2899}"/>
              </a:ext>
            </a:extLst>
          </p:cNvPr>
          <p:cNvPicPr>
            <a:picLocks noChangeAspect="1"/>
          </p:cNvPicPr>
          <p:nvPr/>
        </p:nvPicPr>
        <p:blipFill>
          <a:blip r:embed="rId18"/>
          <a:srcRect t="37761" b="37333"/>
          <a:stretch/>
        </p:blipFill>
        <p:spPr>
          <a:xfrm>
            <a:off x="208474" y="2923539"/>
            <a:ext cx="953372" cy="237451"/>
          </a:xfrm>
          <a:prstGeom prst="rect">
            <a:avLst/>
          </a:prstGeom>
        </p:spPr>
      </p:pic>
      <p:pic>
        <p:nvPicPr>
          <p:cNvPr id="25" name="Picture 24">
            <a:extLst>
              <a:ext uri="{FF2B5EF4-FFF2-40B4-BE49-F238E27FC236}">
                <a16:creationId xmlns:a16="http://schemas.microsoft.com/office/drawing/2014/main" id="{AF7A40EF-F262-0076-07B4-12A03F9C9182}"/>
              </a:ext>
            </a:extLst>
          </p:cNvPr>
          <p:cNvPicPr>
            <a:picLocks noChangeAspect="1"/>
          </p:cNvPicPr>
          <p:nvPr/>
        </p:nvPicPr>
        <p:blipFill>
          <a:blip r:embed="rId19"/>
          <a:stretch>
            <a:fillRect/>
          </a:stretch>
        </p:blipFill>
        <p:spPr>
          <a:xfrm>
            <a:off x="1583739" y="2432891"/>
            <a:ext cx="1066650" cy="160616"/>
          </a:xfrm>
          <a:prstGeom prst="rect">
            <a:avLst/>
          </a:prstGeom>
        </p:spPr>
      </p:pic>
      <p:pic>
        <p:nvPicPr>
          <p:cNvPr id="26" name="Picture 25">
            <a:extLst>
              <a:ext uri="{FF2B5EF4-FFF2-40B4-BE49-F238E27FC236}">
                <a16:creationId xmlns:a16="http://schemas.microsoft.com/office/drawing/2014/main" id="{9E19225D-48C3-E6D7-CFB1-AD9C7758ABB4}"/>
              </a:ext>
            </a:extLst>
          </p:cNvPr>
          <p:cNvPicPr>
            <a:picLocks noChangeAspect="1"/>
          </p:cNvPicPr>
          <p:nvPr/>
        </p:nvPicPr>
        <p:blipFill>
          <a:blip r:embed="rId20"/>
          <a:srcRect t="10313" b="13715"/>
          <a:stretch/>
        </p:blipFill>
        <p:spPr>
          <a:xfrm>
            <a:off x="2647746" y="1227783"/>
            <a:ext cx="1176920" cy="467250"/>
          </a:xfrm>
          <a:prstGeom prst="rect">
            <a:avLst/>
          </a:prstGeom>
        </p:spPr>
      </p:pic>
      <p:pic>
        <p:nvPicPr>
          <p:cNvPr id="27" name="Picture 26">
            <a:extLst>
              <a:ext uri="{FF2B5EF4-FFF2-40B4-BE49-F238E27FC236}">
                <a16:creationId xmlns:a16="http://schemas.microsoft.com/office/drawing/2014/main" id="{128C8C78-BB86-C62C-61C9-8BDF2267877E}"/>
              </a:ext>
            </a:extLst>
          </p:cNvPr>
          <p:cNvPicPr>
            <a:picLocks noChangeAspect="1"/>
          </p:cNvPicPr>
          <p:nvPr/>
        </p:nvPicPr>
        <p:blipFill>
          <a:blip r:embed="rId21"/>
          <a:srcRect t="18818" b="8923"/>
          <a:stretch/>
        </p:blipFill>
        <p:spPr>
          <a:xfrm>
            <a:off x="1739832" y="1987353"/>
            <a:ext cx="1102594" cy="398361"/>
          </a:xfrm>
          <a:prstGeom prst="rect">
            <a:avLst/>
          </a:prstGeom>
        </p:spPr>
      </p:pic>
      <p:pic>
        <p:nvPicPr>
          <p:cNvPr id="29" name="Picture 28">
            <a:extLst>
              <a:ext uri="{FF2B5EF4-FFF2-40B4-BE49-F238E27FC236}">
                <a16:creationId xmlns:a16="http://schemas.microsoft.com/office/drawing/2014/main" id="{63F3363B-2D8F-1038-77B3-5CA680DC5035}"/>
              </a:ext>
            </a:extLst>
          </p:cNvPr>
          <p:cNvPicPr>
            <a:picLocks noChangeAspect="1"/>
          </p:cNvPicPr>
          <p:nvPr/>
        </p:nvPicPr>
        <p:blipFill>
          <a:blip r:embed="rId22"/>
          <a:stretch>
            <a:fillRect/>
          </a:stretch>
        </p:blipFill>
        <p:spPr>
          <a:xfrm>
            <a:off x="4243408" y="838963"/>
            <a:ext cx="1027839" cy="455012"/>
          </a:xfrm>
          <a:prstGeom prst="rect">
            <a:avLst/>
          </a:prstGeom>
        </p:spPr>
      </p:pic>
      <p:pic>
        <p:nvPicPr>
          <p:cNvPr id="30" name="Picture 29">
            <a:extLst>
              <a:ext uri="{FF2B5EF4-FFF2-40B4-BE49-F238E27FC236}">
                <a16:creationId xmlns:a16="http://schemas.microsoft.com/office/drawing/2014/main" id="{E0963AFD-2715-1922-AA7A-DD4CAE1B94E7}"/>
              </a:ext>
            </a:extLst>
          </p:cNvPr>
          <p:cNvPicPr>
            <a:picLocks noChangeAspect="1"/>
          </p:cNvPicPr>
          <p:nvPr/>
        </p:nvPicPr>
        <p:blipFill>
          <a:blip r:embed="rId23"/>
          <a:stretch>
            <a:fillRect/>
          </a:stretch>
        </p:blipFill>
        <p:spPr>
          <a:xfrm>
            <a:off x="3857299" y="1244357"/>
            <a:ext cx="1381377" cy="427406"/>
          </a:xfrm>
          <a:prstGeom prst="rect">
            <a:avLst/>
          </a:prstGeom>
        </p:spPr>
      </p:pic>
      <p:pic>
        <p:nvPicPr>
          <p:cNvPr id="32" name="Picture 31">
            <a:extLst>
              <a:ext uri="{FF2B5EF4-FFF2-40B4-BE49-F238E27FC236}">
                <a16:creationId xmlns:a16="http://schemas.microsoft.com/office/drawing/2014/main" id="{50A026F4-0784-4EAD-B6A3-57E225F569EE}"/>
              </a:ext>
            </a:extLst>
          </p:cNvPr>
          <p:cNvPicPr>
            <a:picLocks noChangeAspect="1"/>
          </p:cNvPicPr>
          <p:nvPr/>
        </p:nvPicPr>
        <p:blipFill>
          <a:blip r:embed="rId24"/>
          <a:srcRect t="27285" b="27656"/>
          <a:stretch/>
        </p:blipFill>
        <p:spPr>
          <a:xfrm>
            <a:off x="2884513" y="1717752"/>
            <a:ext cx="1281560" cy="311443"/>
          </a:xfrm>
          <a:prstGeom prst="rect">
            <a:avLst/>
          </a:prstGeom>
        </p:spPr>
      </p:pic>
      <p:pic>
        <p:nvPicPr>
          <p:cNvPr id="33" name="Picture 32">
            <a:extLst>
              <a:ext uri="{FF2B5EF4-FFF2-40B4-BE49-F238E27FC236}">
                <a16:creationId xmlns:a16="http://schemas.microsoft.com/office/drawing/2014/main" id="{620D2798-C28C-AC7D-59FE-42DB14C2C70A}"/>
              </a:ext>
            </a:extLst>
          </p:cNvPr>
          <p:cNvPicPr>
            <a:picLocks noChangeAspect="1"/>
          </p:cNvPicPr>
          <p:nvPr/>
        </p:nvPicPr>
        <p:blipFill>
          <a:blip r:embed="rId25"/>
          <a:stretch>
            <a:fillRect/>
          </a:stretch>
        </p:blipFill>
        <p:spPr>
          <a:xfrm>
            <a:off x="2981882" y="2072559"/>
            <a:ext cx="1245736" cy="416983"/>
          </a:xfrm>
          <a:prstGeom prst="rect">
            <a:avLst/>
          </a:prstGeom>
        </p:spPr>
      </p:pic>
      <p:pic>
        <p:nvPicPr>
          <p:cNvPr id="34" name="Picture 33">
            <a:extLst>
              <a:ext uri="{FF2B5EF4-FFF2-40B4-BE49-F238E27FC236}">
                <a16:creationId xmlns:a16="http://schemas.microsoft.com/office/drawing/2014/main" id="{324843F9-5A44-A70F-AF78-B8A8FB87F4F7}"/>
              </a:ext>
            </a:extLst>
          </p:cNvPr>
          <p:cNvPicPr>
            <a:picLocks noChangeAspect="1"/>
          </p:cNvPicPr>
          <p:nvPr/>
        </p:nvPicPr>
        <p:blipFill>
          <a:blip r:embed="rId26"/>
          <a:stretch>
            <a:fillRect/>
          </a:stretch>
        </p:blipFill>
        <p:spPr>
          <a:xfrm>
            <a:off x="3639811" y="2543649"/>
            <a:ext cx="1364377" cy="422146"/>
          </a:xfrm>
          <a:prstGeom prst="rect">
            <a:avLst/>
          </a:prstGeom>
        </p:spPr>
      </p:pic>
      <p:pic>
        <p:nvPicPr>
          <p:cNvPr id="35" name="Picture 34">
            <a:extLst>
              <a:ext uri="{FF2B5EF4-FFF2-40B4-BE49-F238E27FC236}">
                <a16:creationId xmlns:a16="http://schemas.microsoft.com/office/drawing/2014/main" id="{4CDBC1A0-BC0D-0F92-FDD5-CA0DC0EAD49A}"/>
              </a:ext>
            </a:extLst>
          </p:cNvPr>
          <p:cNvPicPr>
            <a:picLocks noChangeAspect="1"/>
          </p:cNvPicPr>
          <p:nvPr/>
        </p:nvPicPr>
        <p:blipFill>
          <a:blip r:embed="rId27"/>
          <a:stretch>
            <a:fillRect/>
          </a:stretch>
        </p:blipFill>
        <p:spPr>
          <a:xfrm>
            <a:off x="5191949" y="4179060"/>
            <a:ext cx="2582060" cy="294299"/>
          </a:xfrm>
          <a:prstGeom prst="rect">
            <a:avLst/>
          </a:prstGeom>
        </p:spPr>
      </p:pic>
      <p:pic>
        <p:nvPicPr>
          <p:cNvPr id="36" name="Picture 35">
            <a:extLst>
              <a:ext uri="{FF2B5EF4-FFF2-40B4-BE49-F238E27FC236}">
                <a16:creationId xmlns:a16="http://schemas.microsoft.com/office/drawing/2014/main" id="{7EBADEE2-0D0F-8624-5FB1-82BF5119C517}"/>
              </a:ext>
            </a:extLst>
          </p:cNvPr>
          <p:cNvPicPr>
            <a:picLocks noChangeAspect="1"/>
          </p:cNvPicPr>
          <p:nvPr/>
        </p:nvPicPr>
        <p:blipFill>
          <a:blip r:embed="rId28"/>
          <a:srcRect t="20859" r="4005" b="22966"/>
          <a:stretch/>
        </p:blipFill>
        <p:spPr>
          <a:xfrm>
            <a:off x="2491153" y="2800740"/>
            <a:ext cx="1208206" cy="493282"/>
          </a:xfrm>
          <a:prstGeom prst="rect">
            <a:avLst/>
          </a:prstGeom>
        </p:spPr>
      </p:pic>
      <p:pic>
        <p:nvPicPr>
          <p:cNvPr id="37" name="Picture 36">
            <a:extLst>
              <a:ext uri="{FF2B5EF4-FFF2-40B4-BE49-F238E27FC236}">
                <a16:creationId xmlns:a16="http://schemas.microsoft.com/office/drawing/2014/main" id="{B2CCE0B5-B005-7E15-8949-F943A03913FF}"/>
              </a:ext>
            </a:extLst>
          </p:cNvPr>
          <p:cNvPicPr>
            <a:picLocks noChangeAspect="1"/>
          </p:cNvPicPr>
          <p:nvPr/>
        </p:nvPicPr>
        <p:blipFill>
          <a:blip r:embed="rId29"/>
          <a:srcRect l="3778" t="12008" r="4856" b="10996"/>
          <a:stretch/>
        </p:blipFill>
        <p:spPr>
          <a:xfrm>
            <a:off x="260454" y="3268219"/>
            <a:ext cx="563008" cy="474458"/>
          </a:xfrm>
          <a:prstGeom prst="rect">
            <a:avLst/>
          </a:prstGeom>
        </p:spPr>
      </p:pic>
      <p:pic>
        <p:nvPicPr>
          <p:cNvPr id="38" name="Picture 37">
            <a:extLst>
              <a:ext uri="{FF2B5EF4-FFF2-40B4-BE49-F238E27FC236}">
                <a16:creationId xmlns:a16="http://schemas.microsoft.com/office/drawing/2014/main" id="{9C323E8A-8D63-55CB-856D-060741157520}"/>
              </a:ext>
            </a:extLst>
          </p:cNvPr>
          <p:cNvPicPr>
            <a:picLocks noChangeAspect="1"/>
          </p:cNvPicPr>
          <p:nvPr/>
        </p:nvPicPr>
        <p:blipFill>
          <a:blip r:embed="rId30"/>
          <a:stretch>
            <a:fillRect/>
          </a:stretch>
        </p:blipFill>
        <p:spPr>
          <a:xfrm>
            <a:off x="1331238" y="2689772"/>
            <a:ext cx="1177408" cy="372342"/>
          </a:xfrm>
          <a:prstGeom prst="rect">
            <a:avLst/>
          </a:prstGeom>
        </p:spPr>
      </p:pic>
      <p:pic>
        <p:nvPicPr>
          <p:cNvPr id="39" name="Picture 38">
            <a:extLst>
              <a:ext uri="{FF2B5EF4-FFF2-40B4-BE49-F238E27FC236}">
                <a16:creationId xmlns:a16="http://schemas.microsoft.com/office/drawing/2014/main" id="{D17B7A02-2EBA-09CB-593C-2F596A190E45}"/>
              </a:ext>
            </a:extLst>
          </p:cNvPr>
          <p:cNvPicPr>
            <a:picLocks noChangeAspect="1"/>
          </p:cNvPicPr>
          <p:nvPr/>
        </p:nvPicPr>
        <p:blipFill>
          <a:blip r:embed="rId31"/>
          <a:stretch>
            <a:fillRect/>
          </a:stretch>
        </p:blipFill>
        <p:spPr>
          <a:xfrm>
            <a:off x="4291076" y="1561390"/>
            <a:ext cx="629541" cy="629541"/>
          </a:xfrm>
          <a:prstGeom prst="rect">
            <a:avLst/>
          </a:prstGeom>
        </p:spPr>
      </p:pic>
      <p:pic>
        <p:nvPicPr>
          <p:cNvPr id="40" name="Picture 39">
            <a:extLst>
              <a:ext uri="{FF2B5EF4-FFF2-40B4-BE49-F238E27FC236}">
                <a16:creationId xmlns:a16="http://schemas.microsoft.com/office/drawing/2014/main" id="{52913357-99CB-5613-6408-03602690780F}"/>
              </a:ext>
            </a:extLst>
          </p:cNvPr>
          <p:cNvPicPr>
            <a:picLocks noChangeAspect="1"/>
          </p:cNvPicPr>
          <p:nvPr/>
        </p:nvPicPr>
        <p:blipFill>
          <a:blip r:embed="rId32"/>
          <a:srcRect t="23214" b="18396"/>
          <a:stretch/>
        </p:blipFill>
        <p:spPr>
          <a:xfrm>
            <a:off x="3695480" y="2990040"/>
            <a:ext cx="720421" cy="420656"/>
          </a:xfrm>
          <a:prstGeom prst="rect">
            <a:avLst/>
          </a:prstGeom>
        </p:spPr>
      </p:pic>
      <p:pic>
        <p:nvPicPr>
          <p:cNvPr id="41" name="Picture 40">
            <a:extLst>
              <a:ext uri="{FF2B5EF4-FFF2-40B4-BE49-F238E27FC236}">
                <a16:creationId xmlns:a16="http://schemas.microsoft.com/office/drawing/2014/main" id="{4C115AD0-9FAE-BD97-CC21-41E884EE5C8C}"/>
              </a:ext>
            </a:extLst>
          </p:cNvPr>
          <p:cNvPicPr>
            <a:picLocks noChangeAspect="1"/>
          </p:cNvPicPr>
          <p:nvPr/>
        </p:nvPicPr>
        <p:blipFill>
          <a:blip r:embed="rId33"/>
          <a:stretch>
            <a:fillRect/>
          </a:stretch>
        </p:blipFill>
        <p:spPr>
          <a:xfrm>
            <a:off x="10392511" y="1698645"/>
            <a:ext cx="571500" cy="571500"/>
          </a:xfrm>
          <a:prstGeom prst="rect">
            <a:avLst/>
          </a:prstGeom>
        </p:spPr>
      </p:pic>
      <p:pic>
        <p:nvPicPr>
          <p:cNvPr id="42" name="Picture 41">
            <a:extLst>
              <a:ext uri="{FF2B5EF4-FFF2-40B4-BE49-F238E27FC236}">
                <a16:creationId xmlns:a16="http://schemas.microsoft.com/office/drawing/2014/main" id="{A3CE8DB2-F70F-218A-E411-BAB8317971FD}"/>
              </a:ext>
            </a:extLst>
          </p:cNvPr>
          <p:cNvPicPr>
            <a:picLocks noChangeAspect="1"/>
          </p:cNvPicPr>
          <p:nvPr/>
        </p:nvPicPr>
        <p:blipFill>
          <a:blip r:embed="rId34"/>
          <a:srcRect l="12504" t="23245" r="11515" b="26076"/>
          <a:stretch/>
        </p:blipFill>
        <p:spPr>
          <a:xfrm>
            <a:off x="1085360" y="3092039"/>
            <a:ext cx="1269759" cy="388937"/>
          </a:xfrm>
          <a:prstGeom prst="rect">
            <a:avLst/>
          </a:prstGeom>
        </p:spPr>
      </p:pic>
      <p:pic>
        <p:nvPicPr>
          <p:cNvPr id="45" name="Picture 44">
            <a:extLst>
              <a:ext uri="{FF2B5EF4-FFF2-40B4-BE49-F238E27FC236}">
                <a16:creationId xmlns:a16="http://schemas.microsoft.com/office/drawing/2014/main" id="{EAAFD61D-FBF5-0123-0C0E-99FB020DBB4A}"/>
              </a:ext>
            </a:extLst>
          </p:cNvPr>
          <p:cNvPicPr>
            <a:picLocks noChangeAspect="1"/>
          </p:cNvPicPr>
          <p:nvPr/>
        </p:nvPicPr>
        <p:blipFill>
          <a:blip r:embed="rId35"/>
          <a:srcRect l="11429" t="12114" r="8344" b="6694"/>
          <a:stretch/>
        </p:blipFill>
        <p:spPr>
          <a:xfrm>
            <a:off x="3014310" y="3417578"/>
            <a:ext cx="831420" cy="366257"/>
          </a:xfrm>
          <a:prstGeom prst="rect">
            <a:avLst/>
          </a:prstGeom>
        </p:spPr>
      </p:pic>
      <p:pic>
        <p:nvPicPr>
          <p:cNvPr id="46" name="Picture 45">
            <a:extLst>
              <a:ext uri="{FF2B5EF4-FFF2-40B4-BE49-F238E27FC236}">
                <a16:creationId xmlns:a16="http://schemas.microsoft.com/office/drawing/2014/main" id="{0E178694-6C4E-7159-C155-C695AED69635}"/>
              </a:ext>
            </a:extLst>
          </p:cNvPr>
          <p:cNvPicPr>
            <a:picLocks noChangeAspect="1"/>
          </p:cNvPicPr>
          <p:nvPr/>
        </p:nvPicPr>
        <p:blipFill>
          <a:blip r:embed="rId36"/>
          <a:stretch>
            <a:fillRect/>
          </a:stretch>
        </p:blipFill>
        <p:spPr>
          <a:xfrm>
            <a:off x="1543337" y="3581932"/>
            <a:ext cx="1051293" cy="547650"/>
          </a:xfrm>
          <a:prstGeom prst="rect">
            <a:avLst/>
          </a:prstGeom>
        </p:spPr>
      </p:pic>
      <p:pic>
        <p:nvPicPr>
          <p:cNvPr id="47" name="Picture 46">
            <a:extLst>
              <a:ext uri="{FF2B5EF4-FFF2-40B4-BE49-F238E27FC236}">
                <a16:creationId xmlns:a16="http://schemas.microsoft.com/office/drawing/2014/main" id="{C68BEDEC-6630-A0C9-1416-BAFDAF840E61}"/>
              </a:ext>
            </a:extLst>
          </p:cNvPr>
          <p:cNvPicPr>
            <a:picLocks noChangeAspect="1"/>
          </p:cNvPicPr>
          <p:nvPr/>
        </p:nvPicPr>
        <p:blipFill>
          <a:blip r:embed="rId37"/>
          <a:srcRect t="23475" b="26537"/>
          <a:stretch/>
        </p:blipFill>
        <p:spPr>
          <a:xfrm>
            <a:off x="4450764" y="3003899"/>
            <a:ext cx="1269759" cy="355447"/>
          </a:xfrm>
          <a:prstGeom prst="rect">
            <a:avLst/>
          </a:prstGeom>
        </p:spPr>
      </p:pic>
      <p:pic>
        <p:nvPicPr>
          <p:cNvPr id="49" name="Picture 48">
            <a:extLst>
              <a:ext uri="{FF2B5EF4-FFF2-40B4-BE49-F238E27FC236}">
                <a16:creationId xmlns:a16="http://schemas.microsoft.com/office/drawing/2014/main" id="{EE12DFD5-2F79-2BA7-8E10-DCB0408F4F3F}"/>
              </a:ext>
            </a:extLst>
          </p:cNvPr>
          <p:cNvPicPr>
            <a:picLocks noChangeAspect="1"/>
          </p:cNvPicPr>
          <p:nvPr/>
        </p:nvPicPr>
        <p:blipFill>
          <a:blip r:embed="rId38"/>
          <a:stretch>
            <a:fillRect/>
          </a:stretch>
        </p:blipFill>
        <p:spPr>
          <a:xfrm>
            <a:off x="4831185" y="1895700"/>
            <a:ext cx="694342" cy="691256"/>
          </a:xfrm>
          <a:prstGeom prst="rect">
            <a:avLst/>
          </a:prstGeom>
        </p:spPr>
      </p:pic>
      <p:pic>
        <p:nvPicPr>
          <p:cNvPr id="50" name="Picture 49">
            <a:extLst>
              <a:ext uri="{FF2B5EF4-FFF2-40B4-BE49-F238E27FC236}">
                <a16:creationId xmlns:a16="http://schemas.microsoft.com/office/drawing/2014/main" id="{C3FE2E5F-5764-61F4-71B1-CF48D8CC4BED}"/>
              </a:ext>
            </a:extLst>
          </p:cNvPr>
          <p:cNvPicPr>
            <a:picLocks noChangeAspect="1"/>
          </p:cNvPicPr>
          <p:nvPr/>
        </p:nvPicPr>
        <p:blipFill>
          <a:blip r:embed="rId39"/>
          <a:stretch>
            <a:fillRect/>
          </a:stretch>
        </p:blipFill>
        <p:spPr>
          <a:xfrm>
            <a:off x="4349617" y="3367591"/>
            <a:ext cx="1064023" cy="312693"/>
          </a:xfrm>
          <a:prstGeom prst="rect">
            <a:avLst/>
          </a:prstGeom>
        </p:spPr>
      </p:pic>
      <p:pic>
        <p:nvPicPr>
          <p:cNvPr id="51" name="Picture 50">
            <a:extLst>
              <a:ext uri="{FF2B5EF4-FFF2-40B4-BE49-F238E27FC236}">
                <a16:creationId xmlns:a16="http://schemas.microsoft.com/office/drawing/2014/main" id="{4D680361-07F5-E4AD-8BF8-48F6E7D34281}"/>
              </a:ext>
            </a:extLst>
          </p:cNvPr>
          <p:cNvPicPr>
            <a:picLocks noChangeAspect="1"/>
          </p:cNvPicPr>
          <p:nvPr/>
        </p:nvPicPr>
        <p:blipFill>
          <a:blip r:embed="rId40"/>
          <a:srcRect l="11851" r="11063"/>
          <a:stretch/>
        </p:blipFill>
        <p:spPr>
          <a:xfrm>
            <a:off x="2864153" y="3872942"/>
            <a:ext cx="925951" cy="400824"/>
          </a:xfrm>
          <a:prstGeom prst="rect">
            <a:avLst/>
          </a:prstGeom>
        </p:spPr>
      </p:pic>
      <p:pic>
        <p:nvPicPr>
          <p:cNvPr id="52" name="Picture 51">
            <a:extLst>
              <a:ext uri="{FF2B5EF4-FFF2-40B4-BE49-F238E27FC236}">
                <a16:creationId xmlns:a16="http://schemas.microsoft.com/office/drawing/2014/main" id="{2CDC76B8-29EC-008A-8AFC-093F3E5DEB22}"/>
              </a:ext>
            </a:extLst>
          </p:cNvPr>
          <p:cNvPicPr>
            <a:picLocks noChangeAspect="1"/>
          </p:cNvPicPr>
          <p:nvPr/>
        </p:nvPicPr>
        <p:blipFill>
          <a:blip r:embed="rId41"/>
          <a:stretch>
            <a:fillRect/>
          </a:stretch>
        </p:blipFill>
        <p:spPr>
          <a:xfrm>
            <a:off x="387025" y="4346832"/>
            <a:ext cx="576717" cy="576717"/>
          </a:xfrm>
          <a:prstGeom prst="rect">
            <a:avLst/>
          </a:prstGeom>
        </p:spPr>
      </p:pic>
      <p:pic>
        <p:nvPicPr>
          <p:cNvPr id="53" name="Picture 52">
            <a:extLst>
              <a:ext uri="{FF2B5EF4-FFF2-40B4-BE49-F238E27FC236}">
                <a16:creationId xmlns:a16="http://schemas.microsoft.com/office/drawing/2014/main" id="{EFA9DB5D-3767-02FC-AFC0-ED067632D477}"/>
              </a:ext>
            </a:extLst>
          </p:cNvPr>
          <p:cNvPicPr>
            <a:picLocks noChangeAspect="1"/>
          </p:cNvPicPr>
          <p:nvPr/>
        </p:nvPicPr>
        <p:blipFill>
          <a:blip r:embed="rId42"/>
          <a:stretch>
            <a:fillRect/>
          </a:stretch>
        </p:blipFill>
        <p:spPr>
          <a:xfrm>
            <a:off x="2135678" y="4327799"/>
            <a:ext cx="1504210" cy="248426"/>
          </a:xfrm>
          <a:prstGeom prst="rect">
            <a:avLst/>
          </a:prstGeom>
        </p:spPr>
      </p:pic>
      <p:pic>
        <p:nvPicPr>
          <p:cNvPr id="56" name="Picture 55">
            <a:extLst>
              <a:ext uri="{FF2B5EF4-FFF2-40B4-BE49-F238E27FC236}">
                <a16:creationId xmlns:a16="http://schemas.microsoft.com/office/drawing/2014/main" id="{21AB4CBB-00B9-418A-4386-A551D96C8580}"/>
              </a:ext>
            </a:extLst>
          </p:cNvPr>
          <p:cNvPicPr>
            <a:picLocks noChangeAspect="1"/>
          </p:cNvPicPr>
          <p:nvPr/>
        </p:nvPicPr>
        <p:blipFill>
          <a:blip r:embed="rId43"/>
          <a:stretch>
            <a:fillRect/>
          </a:stretch>
        </p:blipFill>
        <p:spPr>
          <a:xfrm>
            <a:off x="6129095" y="2292456"/>
            <a:ext cx="474932" cy="564846"/>
          </a:xfrm>
          <a:prstGeom prst="rect">
            <a:avLst/>
          </a:prstGeom>
        </p:spPr>
      </p:pic>
      <p:pic>
        <p:nvPicPr>
          <p:cNvPr id="57" name="Picture 56">
            <a:extLst>
              <a:ext uri="{FF2B5EF4-FFF2-40B4-BE49-F238E27FC236}">
                <a16:creationId xmlns:a16="http://schemas.microsoft.com/office/drawing/2014/main" id="{541904A8-2B2A-2891-F374-60DCF1EE29DB}"/>
              </a:ext>
            </a:extLst>
          </p:cNvPr>
          <p:cNvPicPr>
            <a:picLocks noChangeAspect="1"/>
          </p:cNvPicPr>
          <p:nvPr/>
        </p:nvPicPr>
        <p:blipFill>
          <a:blip r:embed="rId44"/>
          <a:stretch>
            <a:fillRect/>
          </a:stretch>
        </p:blipFill>
        <p:spPr>
          <a:xfrm>
            <a:off x="5466648" y="3367591"/>
            <a:ext cx="709189" cy="768740"/>
          </a:xfrm>
          <a:prstGeom prst="rect">
            <a:avLst/>
          </a:prstGeom>
        </p:spPr>
      </p:pic>
      <p:pic>
        <p:nvPicPr>
          <p:cNvPr id="58" name="Picture 57">
            <a:extLst>
              <a:ext uri="{FF2B5EF4-FFF2-40B4-BE49-F238E27FC236}">
                <a16:creationId xmlns:a16="http://schemas.microsoft.com/office/drawing/2014/main" id="{AB1EFE1B-E440-FADC-0606-596CF6BDC09E}"/>
              </a:ext>
            </a:extLst>
          </p:cNvPr>
          <p:cNvPicPr>
            <a:picLocks noChangeAspect="1"/>
          </p:cNvPicPr>
          <p:nvPr/>
        </p:nvPicPr>
        <p:blipFill>
          <a:blip r:embed="rId45"/>
          <a:stretch>
            <a:fillRect/>
          </a:stretch>
        </p:blipFill>
        <p:spPr>
          <a:xfrm>
            <a:off x="5413640" y="895882"/>
            <a:ext cx="952921" cy="256391"/>
          </a:xfrm>
          <a:prstGeom prst="rect">
            <a:avLst/>
          </a:prstGeom>
        </p:spPr>
      </p:pic>
      <p:pic>
        <p:nvPicPr>
          <p:cNvPr id="59" name="Picture 58">
            <a:extLst>
              <a:ext uri="{FF2B5EF4-FFF2-40B4-BE49-F238E27FC236}">
                <a16:creationId xmlns:a16="http://schemas.microsoft.com/office/drawing/2014/main" id="{C581A906-F0F2-AAB5-6D6E-1C14BA66D210}"/>
              </a:ext>
            </a:extLst>
          </p:cNvPr>
          <p:cNvPicPr>
            <a:picLocks noChangeAspect="1"/>
          </p:cNvPicPr>
          <p:nvPr/>
        </p:nvPicPr>
        <p:blipFill>
          <a:blip r:embed="rId46"/>
          <a:stretch>
            <a:fillRect/>
          </a:stretch>
        </p:blipFill>
        <p:spPr>
          <a:xfrm>
            <a:off x="5302208" y="1270702"/>
            <a:ext cx="836631" cy="268917"/>
          </a:xfrm>
          <a:prstGeom prst="rect">
            <a:avLst/>
          </a:prstGeom>
        </p:spPr>
      </p:pic>
      <p:pic>
        <p:nvPicPr>
          <p:cNvPr id="60" name="Picture 59">
            <a:extLst>
              <a:ext uri="{FF2B5EF4-FFF2-40B4-BE49-F238E27FC236}">
                <a16:creationId xmlns:a16="http://schemas.microsoft.com/office/drawing/2014/main" id="{674DB272-F720-C02B-29E3-85489D2F6215}"/>
              </a:ext>
            </a:extLst>
          </p:cNvPr>
          <p:cNvPicPr>
            <a:picLocks noChangeAspect="1"/>
          </p:cNvPicPr>
          <p:nvPr/>
        </p:nvPicPr>
        <p:blipFill>
          <a:blip r:embed="rId47"/>
          <a:srcRect l="11456" t="34108" r="9536" b="33924"/>
          <a:stretch/>
        </p:blipFill>
        <p:spPr>
          <a:xfrm>
            <a:off x="5046920" y="1608039"/>
            <a:ext cx="1052910" cy="224010"/>
          </a:xfrm>
          <a:prstGeom prst="rect">
            <a:avLst/>
          </a:prstGeom>
        </p:spPr>
      </p:pic>
      <p:pic>
        <p:nvPicPr>
          <p:cNvPr id="61" name="Picture 60">
            <a:extLst>
              <a:ext uri="{FF2B5EF4-FFF2-40B4-BE49-F238E27FC236}">
                <a16:creationId xmlns:a16="http://schemas.microsoft.com/office/drawing/2014/main" id="{65BFD2FA-BCA3-9C39-83DB-8DB4742B854A}"/>
              </a:ext>
            </a:extLst>
          </p:cNvPr>
          <p:cNvPicPr>
            <a:picLocks noChangeAspect="1"/>
          </p:cNvPicPr>
          <p:nvPr/>
        </p:nvPicPr>
        <p:blipFill>
          <a:blip r:embed="rId48"/>
          <a:stretch>
            <a:fillRect/>
          </a:stretch>
        </p:blipFill>
        <p:spPr>
          <a:xfrm>
            <a:off x="5631008" y="1975297"/>
            <a:ext cx="1095452" cy="200203"/>
          </a:xfrm>
          <a:prstGeom prst="rect">
            <a:avLst/>
          </a:prstGeom>
        </p:spPr>
      </p:pic>
      <p:pic>
        <p:nvPicPr>
          <p:cNvPr id="62" name="Picture 61">
            <a:extLst>
              <a:ext uri="{FF2B5EF4-FFF2-40B4-BE49-F238E27FC236}">
                <a16:creationId xmlns:a16="http://schemas.microsoft.com/office/drawing/2014/main" id="{AF9C07F1-B33A-54BF-71C9-FAEB5B92ADE2}"/>
              </a:ext>
            </a:extLst>
          </p:cNvPr>
          <p:cNvPicPr>
            <a:picLocks noChangeAspect="1"/>
          </p:cNvPicPr>
          <p:nvPr/>
        </p:nvPicPr>
        <p:blipFill>
          <a:blip r:embed="rId49"/>
          <a:srcRect t="29974" b="34222"/>
          <a:stretch/>
        </p:blipFill>
        <p:spPr>
          <a:xfrm>
            <a:off x="5072062" y="2692370"/>
            <a:ext cx="921306" cy="329864"/>
          </a:xfrm>
          <a:prstGeom prst="rect">
            <a:avLst/>
          </a:prstGeom>
        </p:spPr>
      </p:pic>
      <p:pic>
        <p:nvPicPr>
          <p:cNvPr id="63" name="Picture 62">
            <a:extLst>
              <a:ext uri="{FF2B5EF4-FFF2-40B4-BE49-F238E27FC236}">
                <a16:creationId xmlns:a16="http://schemas.microsoft.com/office/drawing/2014/main" id="{C3F66DB0-FE4E-7E48-A3B3-862F2FC093B2}"/>
              </a:ext>
            </a:extLst>
          </p:cNvPr>
          <p:cNvPicPr>
            <a:picLocks noChangeAspect="1"/>
          </p:cNvPicPr>
          <p:nvPr/>
        </p:nvPicPr>
        <p:blipFill>
          <a:blip r:embed="rId50"/>
          <a:stretch>
            <a:fillRect/>
          </a:stretch>
        </p:blipFill>
        <p:spPr>
          <a:xfrm>
            <a:off x="235214" y="4946761"/>
            <a:ext cx="788520" cy="575201"/>
          </a:xfrm>
          <a:prstGeom prst="rect">
            <a:avLst/>
          </a:prstGeom>
        </p:spPr>
      </p:pic>
      <p:pic>
        <p:nvPicPr>
          <p:cNvPr id="64" name="Picture 63">
            <a:extLst>
              <a:ext uri="{FF2B5EF4-FFF2-40B4-BE49-F238E27FC236}">
                <a16:creationId xmlns:a16="http://schemas.microsoft.com/office/drawing/2014/main" id="{B2D8E50E-053F-63F6-87D3-F7113ACFF4D0}"/>
              </a:ext>
            </a:extLst>
          </p:cNvPr>
          <p:cNvPicPr>
            <a:picLocks noChangeAspect="1"/>
          </p:cNvPicPr>
          <p:nvPr/>
        </p:nvPicPr>
        <p:blipFill>
          <a:blip r:embed="rId51"/>
          <a:srcRect t="23628" b="25385"/>
          <a:stretch/>
        </p:blipFill>
        <p:spPr>
          <a:xfrm>
            <a:off x="3738149" y="4249999"/>
            <a:ext cx="1366949" cy="389350"/>
          </a:xfrm>
          <a:prstGeom prst="rect">
            <a:avLst/>
          </a:prstGeom>
        </p:spPr>
      </p:pic>
      <p:pic>
        <p:nvPicPr>
          <p:cNvPr id="65" name="Picture 64">
            <a:extLst>
              <a:ext uri="{FF2B5EF4-FFF2-40B4-BE49-F238E27FC236}">
                <a16:creationId xmlns:a16="http://schemas.microsoft.com/office/drawing/2014/main" id="{63D9CEF5-7B09-9703-9D58-36FE19BFFA2D}"/>
              </a:ext>
            </a:extLst>
          </p:cNvPr>
          <p:cNvPicPr>
            <a:picLocks noChangeAspect="1"/>
          </p:cNvPicPr>
          <p:nvPr/>
        </p:nvPicPr>
        <p:blipFill>
          <a:blip r:embed="rId52"/>
          <a:stretch>
            <a:fillRect/>
          </a:stretch>
        </p:blipFill>
        <p:spPr>
          <a:xfrm>
            <a:off x="1211154" y="4636084"/>
            <a:ext cx="605169" cy="605169"/>
          </a:xfrm>
          <a:prstGeom prst="rect">
            <a:avLst/>
          </a:prstGeom>
        </p:spPr>
      </p:pic>
      <p:pic>
        <p:nvPicPr>
          <p:cNvPr id="66" name="Picture 65">
            <a:extLst>
              <a:ext uri="{FF2B5EF4-FFF2-40B4-BE49-F238E27FC236}">
                <a16:creationId xmlns:a16="http://schemas.microsoft.com/office/drawing/2014/main" id="{9FF232EF-F5A4-DDA4-DD2B-49DBA361C9C0}"/>
              </a:ext>
            </a:extLst>
          </p:cNvPr>
          <p:cNvPicPr>
            <a:picLocks noChangeAspect="1"/>
          </p:cNvPicPr>
          <p:nvPr/>
        </p:nvPicPr>
        <p:blipFill>
          <a:blip r:embed="rId53"/>
          <a:srcRect l="13833" t="26569" r="15199" b="27861"/>
          <a:stretch/>
        </p:blipFill>
        <p:spPr>
          <a:xfrm>
            <a:off x="1920309" y="4613531"/>
            <a:ext cx="1509711" cy="450815"/>
          </a:xfrm>
          <a:prstGeom prst="rect">
            <a:avLst/>
          </a:prstGeom>
        </p:spPr>
      </p:pic>
      <p:pic>
        <p:nvPicPr>
          <p:cNvPr id="67" name="Picture 66">
            <a:extLst>
              <a:ext uri="{FF2B5EF4-FFF2-40B4-BE49-F238E27FC236}">
                <a16:creationId xmlns:a16="http://schemas.microsoft.com/office/drawing/2014/main" id="{B749D4EA-D950-0CD9-EA89-80CBD5A5A482}"/>
              </a:ext>
            </a:extLst>
          </p:cNvPr>
          <p:cNvPicPr>
            <a:picLocks noChangeAspect="1"/>
          </p:cNvPicPr>
          <p:nvPr/>
        </p:nvPicPr>
        <p:blipFill>
          <a:blip r:embed="rId54"/>
          <a:srcRect t="35456" b="36006"/>
          <a:stretch/>
        </p:blipFill>
        <p:spPr>
          <a:xfrm>
            <a:off x="3505220" y="4719613"/>
            <a:ext cx="1476375" cy="221532"/>
          </a:xfrm>
          <a:prstGeom prst="rect">
            <a:avLst/>
          </a:prstGeom>
        </p:spPr>
      </p:pic>
      <p:pic>
        <p:nvPicPr>
          <p:cNvPr id="68" name="Picture 67">
            <a:extLst>
              <a:ext uri="{FF2B5EF4-FFF2-40B4-BE49-F238E27FC236}">
                <a16:creationId xmlns:a16="http://schemas.microsoft.com/office/drawing/2014/main" id="{56698A70-461C-7515-DDCD-A36C1C000299}"/>
              </a:ext>
            </a:extLst>
          </p:cNvPr>
          <p:cNvPicPr>
            <a:picLocks noChangeAspect="1"/>
          </p:cNvPicPr>
          <p:nvPr/>
        </p:nvPicPr>
        <p:blipFill>
          <a:blip r:embed="rId55"/>
          <a:stretch>
            <a:fillRect/>
          </a:stretch>
        </p:blipFill>
        <p:spPr>
          <a:xfrm>
            <a:off x="2468956" y="4965920"/>
            <a:ext cx="1586734" cy="354092"/>
          </a:xfrm>
          <a:prstGeom prst="rect">
            <a:avLst/>
          </a:prstGeom>
        </p:spPr>
      </p:pic>
      <p:pic>
        <p:nvPicPr>
          <p:cNvPr id="69" name="Picture 68">
            <a:extLst>
              <a:ext uri="{FF2B5EF4-FFF2-40B4-BE49-F238E27FC236}">
                <a16:creationId xmlns:a16="http://schemas.microsoft.com/office/drawing/2014/main" id="{046D7F25-F188-846E-F2C3-E3EE52204F2A}"/>
              </a:ext>
            </a:extLst>
          </p:cNvPr>
          <p:cNvPicPr>
            <a:picLocks noChangeAspect="1"/>
          </p:cNvPicPr>
          <p:nvPr/>
        </p:nvPicPr>
        <p:blipFill>
          <a:blip r:embed="rId56"/>
          <a:srcRect l="4928" t="18495" r="6080" b="5818"/>
          <a:stretch/>
        </p:blipFill>
        <p:spPr>
          <a:xfrm>
            <a:off x="2781623" y="5277707"/>
            <a:ext cx="1405185" cy="318378"/>
          </a:xfrm>
          <a:prstGeom prst="rect">
            <a:avLst/>
          </a:prstGeom>
        </p:spPr>
      </p:pic>
      <p:pic>
        <p:nvPicPr>
          <p:cNvPr id="70" name="Picture 69">
            <a:extLst>
              <a:ext uri="{FF2B5EF4-FFF2-40B4-BE49-F238E27FC236}">
                <a16:creationId xmlns:a16="http://schemas.microsoft.com/office/drawing/2014/main" id="{8BB73C1D-5B90-E7F9-945C-FB407C6F7221}"/>
              </a:ext>
            </a:extLst>
          </p:cNvPr>
          <p:cNvPicPr>
            <a:picLocks noChangeAspect="1"/>
          </p:cNvPicPr>
          <p:nvPr/>
        </p:nvPicPr>
        <p:blipFill>
          <a:blip r:embed="rId57"/>
          <a:stretch>
            <a:fillRect/>
          </a:stretch>
        </p:blipFill>
        <p:spPr>
          <a:xfrm>
            <a:off x="1022775" y="5325838"/>
            <a:ext cx="1274174" cy="414564"/>
          </a:xfrm>
          <a:prstGeom prst="rect">
            <a:avLst/>
          </a:prstGeom>
        </p:spPr>
      </p:pic>
      <p:pic>
        <p:nvPicPr>
          <p:cNvPr id="72" name="Picture 71">
            <a:extLst>
              <a:ext uri="{FF2B5EF4-FFF2-40B4-BE49-F238E27FC236}">
                <a16:creationId xmlns:a16="http://schemas.microsoft.com/office/drawing/2014/main" id="{28613180-9A0E-7267-37B0-92359F8D40F4}"/>
              </a:ext>
            </a:extLst>
          </p:cNvPr>
          <p:cNvPicPr>
            <a:picLocks noChangeAspect="1"/>
          </p:cNvPicPr>
          <p:nvPr/>
        </p:nvPicPr>
        <p:blipFill>
          <a:blip r:embed="rId58"/>
          <a:stretch>
            <a:fillRect/>
          </a:stretch>
        </p:blipFill>
        <p:spPr>
          <a:xfrm>
            <a:off x="2521396" y="5605142"/>
            <a:ext cx="1012604" cy="432712"/>
          </a:xfrm>
          <a:prstGeom prst="rect">
            <a:avLst/>
          </a:prstGeom>
        </p:spPr>
      </p:pic>
      <p:pic>
        <p:nvPicPr>
          <p:cNvPr id="73" name="Picture 72">
            <a:extLst>
              <a:ext uri="{FF2B5EF4-FFF2-40B4-BE49-F238E27FC236}">
                <a16:creationId xmlns:a16="http://schemas.microsoft.com/office/drawing/2014/main" id="{9AEC3B30-B9B8-F05A-E790-1023B8FE4F3B}"/>
              </a:ext>
            </a:extLst>
          </p:cNvPr>
          <p:cNvPicPr>
            <a:picLocks noChangeAspect="1"/>
          </p:cNvPicPr>
          <p:nvPr/>
        </p:nvPicPr>
        <p:blipFill>
          <a:blip r:embed="rId59"/>
          <a:srcRect l="-1473" t="20278" r="1473" b="10743"/>
          <a:stretch/>
        </p:blipFill>
        <p:spPr>
          <a:xfrm>
            <a:off x="124076" y="6335234"/>
            <a:ext cx="1426588" cy="521458"/>
          </a:xfrm>
          <a:prstGeom prst="rect">
            <a:avLst/>
          </a:prstGeom>
        </p:spPr>
      </p:pic>
      <p:pic>
        <p:nvPicPr>
          <p:cNvPr id="74" name="Picture 73">
            <a:extLst>
              <a:ext uri="{FF2B5EF4-FFF2-40B4-BE49-F238E27FC236}">
                <a16:creationId xmlns:a16="http://schemas.microsoft.com/office/drawing/2014/main" id="{661975FA-0627-F8E4-365F-8F818D17133C}"/>
              </a:ext>
            </a:extLst>
          </p:cNvPr>
          <p:cNvPicPr>
            <a:picLocks noChangeAspect="1"/>
          </p:cNvPicPr>
          <p:nvPr/>
        </p:nvPicPr>
        <p:blipFill>
          <a:blip r:embed="rId60"/>
          <a:srcRect l="1864" t="30051" r="4643" b="28217"/>
          <a:stretch/>
        </p:blipFill>
        <p:spPr>
          <a:xfrm>
            <a:off x="1225422" y="5790176"/>
            <a:ext cx="1214393" cy="226510"/>
          </a:xfrm>
          <a:prstGeom prst="rect">
            <a:avLst/>
          </a:prstGeom>
        </p:spPr>
      </p:pic>
      <p:pic>
        <p:nvPicPr>
          <p:cNvPr id="75" name="Picture 74">
            <a:extLst>
              <a:ext uri="{FF2B5EF4-FFF2-40B4-BE49-F238E27FC236}">
                <a16:creationId xmlns:a16="http://schemas.microsoft.com/office/drawing/2014/main" id="{3C3C3CDF-4784-D63A-6DF0-5ECBAC85A0DD}"/>
              </a:ext>
            </a:extLst>
          </p:cNvPr>
          <p:cNvPicPr>
            <a:picLocks noChangeAspect="1"/>
          </p:cNvPicPr>
          <p:nvPr/>
        </p:nvPicPr>
        <p:blipFill>
          <a:blip r:embed="rId61"/>
          <a:srcRect t="34143" b="35325"/>
          <a:stretch/>
        </p:blipFill>
        <p:spPr>
          <a:xfrm>
            <a:off x="3892448" y="6344801"/>
            <a:ext cx="1472507" cy="449587"/>
          </a:xfrm>
          <a:prstGeom prst="rect">
            <a:avLst/>
          </a:prstGeom>
        </p:spPr>
      </p:pic>
      <p:pic>
        <p:nvPicPr>
          <p:cNvPr id="76" name="Picture 75">
            <a:extLst>
              <a:ext uri="{FF2B5EF4-FFF2-40B4-BE49-F238E27FC236}">
                <a16:creationId xmlns:a16="http://schemas.microsoft.com/office/drawing/2014/main" id="{6177863E-ABB3-C366-F767-1D66F7BB6CA5}"/>
              </a:ext>
            </a:extLst>
          </p:cNvPr>
          <p:cNvPicPr>
            <a:picLocks noChangeAspect="1"/>
          </p:cNvPicPr>
          <p:nvPr/>
        </p:nvPicPr>
        <p:blipFill>
          <a:blip r:embed="rId62"/>
          <a:srcRect t="21820" r="4163" b="22952"/>
          <a:stretch/>
        </p:blipFill>
        <p:spPr>
          <a:xfrm>
            <a:off x="1656987" y="6418340"/>
            <a:ext cx="986244" cy="345344"/>
          </a:xfrm>
          <a:prstGeom prst="rect">
            <a:avLst/>
          </a:prstGeom>
        </p:spPr>
      </p:pic>
      <p:pic>
        <p:nvPicPr>
          <p:cNvPr id="77" name="Picture 76">
            <a:extLst>
              <a:ext uri="{FF2B5EF4-FFF2-40B4-BE49-F238E27FC236}">
                <a16:creationId xmlns:a16="http://schemas.microsoft.com/office/drawing/2014/main" id="{C5F513DD-39BD-4214-B112-65349344A3FD}"/>
              </a:ext>
            </a:extLst>
          </p:cNvPr>
          <p:cNvPicPr>
            <a:picLocks noChangeAspect="1"/>
          </p:cNvPicPr>
          <p:nvPr/>
        </p:nvPicPr>
        <p:blipFill>
          <a:blip r:embed="rId63"/>
          <a:stretch>
            <a:fillRect/>
          </a:stretch>
        </p:blipFill>
        <p:spPr>
          <a:xfrm>
            <a:off x="2642291" y="6083021"/>
            <a:ext cx="1215008" cy="459862"/>
          </a:xfrm>
          <a:prstGeom prst="rect">
            <a:avLst/>
          </a:prstGeom>
        </p:spPr>
      </p:pic>
      <p:pic>
        <p:nvPicPr>
          <p:cNvPr id="78" name="Picture 77">
            <a:extLst>
              <a:ext uri="{FF2B5EF4-FFF2-40B4-BE49-F238E27FC236}">
                <a16:creationId xmlns:a16="http://schemas.microsoft.com/office/drawing/2014/main" id="{86693ACB-C31A-6F16-7F60-22CF5FDE97DD}"/>
              </a:ext>
            </a:extLst>
          </p:cNvPr>
          <p:cNvPicPr>
            <a:picLocks noChangeAspect="1"/>
          </p:cNvPicPr>
          <p:nvPr/>
        </p:nvPicPr>
        <p:blipFill>
          <a:blip r:embed="rId64"/>
          <a:srcRect l="7742" t="38636" r="5620" b="40848"/>
          <a:stretch/>
        </p:blipFill>
        <p:spPr>
          <a:xfrm>
            <a:off x="1550664" y="6109067"/>
            <a:ext cx="925952" cy="219258"/>
          </a:xfrm>
          <a:prstGeom prst="rect">
            <a:avLst/>
          </a:prstGeom>
        </p:spPr>
      </p:pic>
      <p:pic>
        <p:nvPicPr>
          <p:cNvPr id="79" name="Picture 78">
            <a:extLst>
              <a:ext uri="{FF2B5EF4-FFF2-40B4-BE49-F238E27FC236}">
                <a16:creationId xmlns:a16="http://schemas.microsoft.com/office/drawing/2014/main" id="{118F7438-94FF-E339-3589-A18EE29781A3}"/>
              </a:ext>
            </a:extLst>
          </p:cNvPr>
          <p:cNvPicPr>
            <a:picLocks noChangeAspect="1"/>
          </p:cNvPicPr>
          <p:nvPr/>
        </p:nvPicPr>
        <p:blipFill>
          <a:blip r:embed="rId65"/>
          <a:srcRect t="47869"/>
          <a:stretch/>
        </p:blipFill>
        <p:spPr>
          <a:xfrm>
            <a:off x="6257187" y="1248259"/>
            <a:ext cx="1250840" cy="369800"/>
          </a:xfrm>
          <a:prstGeom prst="rect">
            <a:avLst/>
          </a:prstGeom>
        </p:spPr>
      </p:pic>
      <p:pic>
        <p:nvPicPr>
          <p:cNvPr id="80" name="Picture 79">
            <a:extLst>
              <a:ext uri="{FF2B5EF4-FFF2-40B4-BE49-F238E27FC236}">
                <a16:creationId xmlns:a16="http://schemas.microsoft.com/office/drawing/2014/main" id="{0184AB3D-A9AE-1336-C0F6-CE31E45150E4}"/>
              </a:ext>
            </a:extLst>
          </p:cNvPr>
          <p:cNvPicPr>
            <a:picLocks noChangeAspect="1"/>
          </p:cNvPicPr>
          <p:nvPr/>
        </p:nvPicPr>
        <p:blipFill>
          <a:blip r:embed="rId66"/>
          <a:stretch>
            <a:fillRect/>
          </a:stretch>
        </p:blipFill>
        <p:spPr>
          <a:xfrm>
            <a:off x="6005573" y="2984138"/>
            <a:ext cx="998357" cy="240832"/>
          </a:xfrm>
          <a:prstGeom prst="rect">
            <a:avLst/>
          </a:prstGeom>
        </p:spPr>
      </p:pic>
      <p:pic>
        <p:nvPicPr>
          <p:cNvPr id="81" name="Picture 80">
            <a:extLst>
              <a:ext uri="{FF2B5EF4-FFF2-40B4-BE49-F238E27FC236}">
                <a16:creationId xmlns:a16="http://schemas.microsoft.com/office/drawing/2014/main" id="{0AF58824-12D1-DC73-5FF6-4181237B7653}"/>
              </a:ext>
            </a:extLst>
          </p:cNvPr>
          <p:cNvPicPr>
            <a:picLocks noChangeAspect="1"/>
          </p:cNvPicPr>
          <p:nvPr/>
        </p:nvPicPr>
        <p:blipFill>
          <a:blip r:embed="rId67"/>
          <a:srcRect t="21087" b="26079"/>
          <a:stretch/>
        </p:blipFill>
        <p:spPr>
          <a:xfrm>
            <a:off x="6096000" y="1600841"/>
            <a:ext cx="1999661" cy="302775"/>
          </a:xfrm>
          <a:prstGeom prst="rect">
            <a:avLst/>
          </a:prstGeom>
        </p:spPr>
      </p:pic>
      <p:pic>
        <p:nvPicPr>
          <p:cNvPr id="82" name="Picture 81">
            <a:extLst>
              <a:ext uri="{FF2B5EF4-FFF2-40B4-BE49-F238E27FC236}">
                <a16:creationId xmlns:a16="http://schemas.microsoft.com/office/drawing/2014/main" id="{41BCC3CA-C00F-962A-AC13-789004D10D34}"/>
              </a:ext>
            </a:extLst>
          </p:cNvPr>
          <p:cNvPicPr>
            <a:picLocks noChangeAspect="1"/>
          </p:cNvPicPr>
          <p:nvPr/>
        </p:nvPicPr>
        <p:blipFill>
          <a:blip r:embed="rId68"/>
          <a:srcRect t="37650" b="38524"/>
          <a:stretch/>
        </p:blipFill>
        <p:spPr>
          <a:xfrm>
            <a:off x="6773444" y="1914517"/>
            <a:ext cx="1883096" cy="251258"/>
          </a:xfrm>
          <a:prstGeom prst="rect">
            <a:avLst/>
          </a:prstGeom>
        </p:spPr>
      </p:pic>
      <p:pic>
        <p:nvPicPr>
          <p:cNvPr id="83" name="Picture 82">
            <a:extLst>
              <a:ext uri="{FF2B5EF4-FFF2-40B4-BE49-F238E27FC236}">
                <a16:creationId xmlns:a16="http://schemas.microsoft.com/office/drawing/2014/main" id="{B1B31DDE-A99F-0E9A-9037-363027F1E2CD}"/>
              </a:ext>
            </a:extLst>
          </p:cNvPr>
          <p:cNvPicPr>
            <a:picLocks noChangeAspect="1"/>
          </p:cNvPicPr>
          <p:nvPr/>
        </p:nvPicPr>
        <p:blipFill>
          <a:blip r:embed="rId69"/>
          <a:stretch>
            <a:fillRect/>
          </a:stretch>
        </p:blipFill>
        <p:spPr>
          <a:xfrm>
            <a:off x="5079856" y="4576133"/>
            <a:ext cx="1289883" cy="230336"/>
          </a:xfrm>
          <a:prstGeom prst="rect">
            <a:avLst/>
          </a:prstGeom>
        </p:spPr>
      </p:pic>
      <p:pic>
        <p:nvPicPr>
          <p:cNvPr id="84" name="Picture 83">
            <a:extLst>
              <a:ext uri="{FF2B5EF4-FFF2-40B4-BE49-F238E27FC236}">
                <a16:creationId xmlns:a16="http://schemas.microsoft.com/office/drawing/2014/main" id="{5D9E385B-F935-D57F-CC87-2A1700C2BBB7}"/>
              </a:ext>
            </a:extLst>
          </p:cNvPr>
          <p:cNvPicPr>
            <a:picLocks noChangeAspect="1"/>
          </p:cNvPicPr>
          <p:nvPr/>
        </p:nvPicPr>
        <p:blipFill>
          <a:blip r:embed="rId70"/>
          <a:stretch>
            <a:fillRect/>
          </a:stretch>
        </p:blipFill>
        <p:spPr>
          <a:xfrm>
            <a:off x="4243407" y="4908583"/>
            <a:ext cx="934376" cy="702965"/>
          </a:xfrm>
          <a:prstGeom prst="rect">
            <a:avLst/>
          </a:prstGeom>
        </p:spPr>
      </p:pic>
      <p:pic>
        <p:nvPicPr>
          <p:cNvPr id="85" name="Picture 84">
            <a:extLst>
              <a:ext uri="{FF2B5EF4-FFF2-40B4-BE49-F238E27FC236}">
                <a16:creationId xmlns:a16="http://schemas.microsoft.com/office/drawing/2014/main" id="{CF6CDAF2-9B5A-1DE2-300A-2E5FA01D1B31}"/>
              </a:ext>
            </a:extLst>
          </p:cNvPr>
          <p:cNvPicPr>
            <a:picLocks noChangeAspect="1"/>
          </p:cNvPicPr>
          <p:nvPr/>
        </p:nvPicPr>
        <p:blipFill>
          <a:blip r:embed="rId71"/>
          <a:srcRect t="39641" b="41115"/>
          <a:stretch/>
        </p:blipFill>
        <p:spPr>
          <a:xfrm>
            <a:off x="7644336" y="811939"/>
            <a:ext cx="1691449" cy="325510"/>
          </a:xfrm>
          <a:prstGeom prst="rect">
            <a:avLst/>
          </a:prstGeom>
        </p:spPr>
      </p:pic>
      <p:pic>
        <p:nvPicPr>
          <p:cNvPr id="2" name="Picture 1">
            <a:extLst>
              <a:ext uri="{FF2B5EF4-FFF2-40B4-BE49-F238E27FC236}">
                <a16:creationId xmlns:a16="http://schemas.microsoft.com/office/drawing/2014/main" id="{084EA902-0197-3375-5299-CDD8DDE5F6D5}"/>
              </a:ext>
            </a:extLst>
          </p:cNvPr>
          <p:cNvPicPr>
            <a:picLocks noChangeAspect="1"/>
          </p:cNvPicPr>
          <p:nvPr/>
        </p:nvPicPr>
        <p:blipFill>
          <a:blip r:embed="rId72"/>
          <a:srcRect t="7392" b="9627"/>
          <a:stretch/>
        </p:blipFill>
        <p:spPr>
          <a:xfrm>
            <a:off x="3889269" y="5675671"/>
            <a:ext cx="817278" cy="641076"/>
          </a:xfrm>
          <a:prstGeom prst="rect">
            <a:avLst/>
          </a:prstGeom>
        </p:spPr>
      </p:pic>
      <p:pic>
        <p:nvPicPr>
          <p:cNvPr id="3" name="Picture 2">
            <a:extLst>
              <a:ext uri="{FF2B5EF4-FFF2-40B4-BE49-F238E27FC236}">
                <a16:creationId xmlns:a16="http://schemas.microsoft.com/office/drawing/2014/main" id="{A3548677-9747-0104-6756-A29002528796}"/>
              </a:ext>
            </a:extLst>
          </p:cNvPr>
          <p:cNvPicPr>
            <a:picLocks noChangeAspect="1"/>
          </p:cNvPicPr>
          <p:nvPr/>
        </p:nvPicPr>
        <p:blipFill>
          <a:blip r:embed="rId73"/>
          <a:srcRect l="31460" t="33754" r="30327" b="30759"/>
          <a:stretch/>
        </p:blipFill>
        <p:spPr>
          <a:xfrm>
            <a:off x="5169312" y="4838938"/>
            <a:ext cx="1128330" cy="550960"/>
          </a:xfrm>
          <a:prstGeom prst="rect">
            <a:avLst/>
          </a:prstGeom>
        </p:spPr>
      </p:pic>
      <p:pic>
        <p:nvPicPr>
          <p:cNvPr id="6" name="Picture 5">
            <a:extLst>
              <a:ext uri="{FF2B5EF4-FFF2-40B4-BE49-F238E27FC236}">
                <a16:creationId xmlns:a16="http://schemas.microsoft.com/office/drawing/2014/main" id="{E8D525B7-CB61-930A-AA60-C585C6E81CDF}"/>
              </a:ext>
            </a:extLst>
          </p:cNvPr>
          <p:cNvPicPr>
            <a:picLocks noChangeAspect="1"/>
          </p:cNvPicPr>
          <p:nvPr/>
        </p:nvPicPr>
        <p:blipFill>
          <a:blip r:embed="rId74"/>
          <a:stretch>
            <a:fillRect/>
          </a:stretch>
        </p:blipFill>
        <p:spPr>
          <a:xfrm>
            <a:off x="6771332" y="2253284"/>
            <a:ext cx="1313090" cy="481466"/>
          </a:xfrm>
          <a:prstGeom prst="rect">
            <a:avLst/>
          </a:prstGeom>
        </p:spPr>
      </p:pic>
      <p:pic>
        <p:nvPicPr>
          <p:cNvPr id="11" name="Picture 10">
            <a:extLst>
              <a:ext uri="{FF2B5EF4-FFF2-40B4-BE49-F238E27FC236}">
                <a16:creationId xmlns:a16="http://schemas.microsoft.com/office/drawing/2014/main" id="{FC9CE926-D964-8BE6-D118-ED5E2D00BF34}"/>
              </a:ext>
            </a:extLst>
          </p:cNvPr>
          <p:cNvPicPr>
            <a:picLocks noChangeAspect="1"/>
          </p:cNvPicPr>
          <p:nvPr/>
        </p:nvPicPr>
        <p:blipFill>
          <a:blip r:embed="rId75"/>
          <a:stretch>
            <a:fillRect/>
          </a:stretch>
        </p:blipFill>
        <p:spPr>
          <a:xfrm>
            <a:off x="7774009" y="1188213"/>
            <a:ext cx="1156277" cy="358101"/>
          </a:xfrm>
          <a:prstGeom prst="rect">
            <a:avLst/>
          </a:prstGeom>
        </p:spPr>
      </p:pic>
      <p:pic>
        <p:nvPicPr>
          <p:cNvPr id="12" name="Picture 11">
            <a:extLst>
              <a:ext uri="{FF2B5EF4-FFF2-40B4-BE49-F238E27FC236}">
                <a16:creationId xmlns:a16="http://schemas.microsoft.com/office/drawing/2014/main" id="{87AD7BA5-3964-77EA-407C-9D63D1B41477}"/>
              </a:ext>
            </a:extLst>
          </p:cNvPr>
          <p:cNvPicPr>
            <a:picLocks noChangeAspect="1"/>
          </p:cNvPicPr>
          <p:nvPr/>
        </p:nvPicPr>
        <p:blipFill>
          <a:blip r:embed="rId76"/>
          <a:srcRect l="5327" t="24063" r="4753" b="22383"/>
          <a:stretch/>
        </p:blipFill>
        <p:spPr>
          <a:xfrm>
            <a:off x="5285051" y="5459191"/>
            <a:ext cx="1354910" cy="502927"/>
          </a:xfrm>
          <a:prstGeom prst="rect">
            <a:avLst/>
          </a:prstGeom>
        </p:spPr>
      </p:pic>
      <p:pic>
        <p:nvPicPr>
          <p:cNvPr id="86" name="Picture 85">
            <a:extLst>
              <a:ext uri="{FF2B5EF4-FFF2-40B4-BE49-F238E27FC236}">
                <a16:creationId xmlns:a16="http://schemas.microsoft.com/office/drawing/2014/main" id="{DFAD853A-8974-F5F2-7913-7A176DE5765E}"/>
              </a:ext>
            </a:extLst>
          </p:cNvPr>
          <p:cNvPicPr>
            <a:picLocks noChangeAspect="1"/>
          </p:cNvPicPr>
          <p:nvPr/>
        </p:nvPicPr>
        <p:blipFill>
          <a:blip r:embed="rId77"/>
          <a:srcRect l="20780" t="-1489" r="17592" b="1489"/>
          <a:stretch/>
        </p:blipFill>
        <p:spPr>
          <a:xfrm>
            <a:off x="5431372" y="6037854"/>
            <a:ext cx="758952" cy="695004"/>
          </a:xfrm>
          <a:prstGeom prst="rect">
            <a:avLst/>
          </a:prstGeom>
        </p:spPr>
      </p:pic>
      <p:pic>
        <p:nvPicPr>
          <p:cNvPr id="87" name="Picture 86">
            <a:extLst>
              <a:ext uri="{FF2B5EF4-FFF2-40B4-BE49-F238E27FC236}">
                <a16:creationId xmlns:a16="http://schemas.microsoft.com/office/drawing/2014/main" id="{A9926E7F-62CF-6020-81B7-107C8E9A6F4C}"/>
              </a:ext>
            </a:extLst>
          </p:cNvPr>
          <p:cNvPicPr>
            <a:picLocks noChangeAspect="1"/>
          </p:cNvPicPr>
          <p:nvPr/>
        </p:nvPicPr>
        <p:blipFill>
          <a:blip r:embed="rId78"/>
          <a:stretch>
            <a:fillRect/>
          </a:stretch>
        </p:blipFill>
        <p:spPr>
          <a:xfrm>
            <a:off x="6698934" y="5343392"/>
            <a:ext cx="702671" cy="397010"/>
          </a:xfrm>
          <a:prstGeom prst="rect">
            <a:avLst/>
          </a:prstGeom>
        </p:spPr>
      </p:pic>
      <p:pic>
        <p:nvPicPr>
          <p:cNvPr id="88" name="Picture 87">
            <a:extLst>
              <a:ext uri="{FF2B5EF4-FFF2-40B4-BE49-F238E27FC236}">
                <a16:creationId xmlns:a16="http://schemas.microsoft.com/office/drawing/2014/main" id="{F85AC462-0399-4A9C-8FC1-CB7891A45E2D}"/>
              </a:ext>
            </a:extLst>
          </p:cNvPr>
          <p:cNvPicPr>
            <a:picLocks noChangeAspect="1"/>
          </p:cNvPicPr>
          <p:nvPr/>
        </p:nvPicPr>
        <p:blipFill>
          <a:blip r:embed="rId79"/>
          <a:stretch>
            <a:fillRect/>
          </a:stretch>
        </p:blipFill>
        <p:spPr>
          <a:xfrm>
            <a:off x="6212565" y="3345972"/>
            <a:ext cx="1883096" cy="207141"/>
          </a:xfrm>
          <a:prstGeom prst="rect">
            <a:avLst/>
          </a:prstGeom>
        </p:spPr>
      </p:pic>
      <p:pic>
        <p:nvPicPr>
          <p:cNvPr id="89" name="Picture 88">
            <a:extLst>
              <a:ext uri="{FF2B5EF4-FFF2-40B4-BE49-F238E27FC236}">
                <a16:creationId xmlns:a16="http://schemas.microsoft.com/office/drawing/2014/main" id="{ABF15D43-85DF-D82A-590C-53D600AAD3F2}"/>
              </a:ext>
            </a:extLst>
          </p:cNvPr>
          <p:cNvPicPr>
            <a:picLocks noChangeAspect="1"/>
          </p:cNvPicPr>
          <p:nvPr/>
        </p:nvPicPr>
        <p:blipFill>
          <a:blip r:embed="rId80"/>
          <a:stretch>
            <a:fillRect/>
          </a:stretch>
        </p:blipFill>
        <p:spPr>
          <a:xfrm>
            <a:off x="7508027" y="3610085"/>
            <a:ext cx="1488312" cy="417710"/>
          </a:xfrm>
          <a:prstGeom prst="rect">
            <a:avLst/>
          </a:prstGeom>
        </p:spPr>
      </p:pic>
      <p:pic>
        <p:nvPicPr>
          <p:cNvPr id="90" name="Picture 89">
            <a:extLst>
              <a:ext uri="{FF2B5EF4-FFF2-40B4-BE49-F238E27FC236}">
                <a16:creationId xmlns:a16="http://schemas.microsoft.com/office/drawing/2014/main" id="{4DA94F95-898E-A4E2-1C5B-84A765372E15}"/>
              </a:ext>
            </a:extLst>
          </p:cNvPr>
          <p:cNvPicPr>
            <a:picLocks noChangeAspect="1"/>
          </p:cNvPicPr>
          <p:nvPr/>
        </p:nvPicPr>
        <p:blipFill>
          <a:blip r:embed="rId81"/>
          <a:srcRect l="13127" t="38196" r="14599" b="36001"/>
          <a:stretch/>
        </p:blipFill>
        <p:spPr>
          <a:xfrm>
            <a:off x="8053705" y="1633823"/>
            <a:ext cx="1217339" cy="291857"/>
          </a:xfrm>
          <a:prstGeom prst="rect">
            <a:avLst/>
          </a:prstGeom>
        </p:spPr>
      </p:pic>
      <p:pic>
        <p:nvPicPr>
          <p:cNvPr id="91" name="Picture 90">
            <a:extLst>
              <a:ext uri="{FF2B5EF4-FFF2-40B4-BE49-F238E27FC236}">
                <a16:creationId xmlns:a16="http://schemas.microsoft.com/office/drawing/2014/main" id="{7FF67D34-DCA0-F7CE-550E-434DD9116AD4}"/>
              </a:ext>
            </a:extLst>
          </p:cNvPr>
          <p:cNvPicPr>
            <a:picLocks noChangeAspect="1"/>
          </p:cNvPicPr>
          <p:nvPr/>
        </p:nvPicPr>
        <p:blipFill>
          <a:blip r:embed="rId82"/>
          <a:srcRect l="2861" t="18941" r="3459" b="23780"/>
          <a:stretch/>
        </p:blipFill>
        <p:spPr>
          <a:xfrm>
            <a:off x="6296021" y="3589549"/>
            <a:ext cx="1173172" cy="401689"/>
          </a:xfrm>
          <a:prstGeom prst="rect">
            <a:avLst/>
          </a:prstGeom>
        </p:spPr>
      </p:pic>
      <p:pic>
        <p:nvPicPr>
          <p:cNvPr id="92" name="Picture 91">
            <a:extLst>
              <a:ext uri="{FF2B5EF4-FFF2-40B4-BE49-F238E27FC236}">
                <a16:creationId xmlns:a16="http://schemas.microsoft.com/office/drawing/2014/main" id="{DCD81528-2926-623E-1A96-ED5FFE6999AB}"/>
              </a:ext>
            </a:extLst>
          </p:cNvPr>
          <p:cNvPicPr>
            <a:picLocks noChangeAspect="1"/>
          </p:cNvPicPr>
          <p:nvPr/>
        </p:nvPicPr>
        <p:blipFill>
          <a:blip r:embed="rId83"/>
          <a:stretch>
            <a:fillRect/>
          </a:stretch>
        </p:blipFill>
        <p:spPr>
          <a:xfrm>
            <a:off x="8352147" y="2284806"/>
            <a:ext cx="832126" cy="553742"/>
          </a:xfrm>
          <a:prstGeom prst="rect">
            <a:avLst/>
          </a:prstGeom>
        </p:spPr>
      </p:pic>
      <p:pic>
        <p:nvPicPr>
          <p:cNvPr id="93" name="Picture 92">
            <a:extLst>
              <a:ext uri="{FF2B5EF4-FFF2-40B4-BE49-F238E27FC236}">
                <a16:creationId xmlns:a16="http://schemas.microsoft.com/office/drawing/2014/main" id="{307DECD1-5C5D-EA88-3828-9AD255A5441E}"/>
              </a:ext>
            </a:extLst>
          </p:cNvPr>
          <p:cNvPicPr>
            <a:picLocks noChangeAspect="1"/>
          </p:cNvPicPr>
          <p:nvPr/>
        </p:nvPicPr>
        <p:blipFill>
          <a:blip r:embed="rId84"/>
          <a:stretch>
            <a:fillRect/>
          </a:stretch>
        </p:blipFill>
        <p:spPr>
          <a:xfrm>
            <a:off x="6366561" y="5003511"/>
            <a:ext cx="1087333" cy="316501"/>
          </a:xfrm>
          <a:prstGeom prst="rect">
            <a:avLst/>
          </a:prstGeom>
        </p:spPr>
      </p:pic>
      <p:pic>
        <p:nvPicPr>
          <p:cNvPr id="94" name="Picture 93">
            <a:extLst>
              <a:ext uri="{FF2B5EF4-FFF2-40B4-BE49-F238E27FC236}">
                <a16:creationId xmlns:a16="http://schemas.microsoft.com/office/drawing/2014/main" id="{C5ACDB46-AA28-8546-CB20-5C1744486C2C}"/>
              </a:ext>
            </a:extLst>
          </p:cNvPr>
          <p:cNvPicPr>
            <a:picLocks noChangeAspect="1"/>
          </p:cNvPicPr>
          <p:nvPr/>
        </p:nvPicPr>
        <p:blipFill>
          <a:blip r:embed="rId85"/>
          <a:srcRect l="20093" t="23252" r="21444" b="23686"/>
          <a:stretch/>
        </p:blipFill>
        <p:spPr>
          <a:xfrm>
            <a:off x="7196523" y="2165775"/>
            <a:ext cx="1346828" cy="304245"/>
          </a:xfrm>
          <a:prstGeom prst="rect">
            <a:avLst/>
          </a:prstGeom>
        </p:spPr>
      </p:pic>
      <p:pic>
        <p:nvPicPr>
          <p:cNvPr id="95" name="Picture 94">
            <a:extLst>
              <a:ext uri="{FF2B5EF4-FFF2-40B4-BE49-F238E27FC236}">
                <a16:creationId xmlns:a16="http://schemas.microsoft.com/office/drawing/2014/main" id="{92EC29E3-5854-B616-40AA-89BC88BEB124}"/>
              </a:ext>
            </a:extLst>
          </p:cNvPr>
          <p:cNvPicPr>
            <a:picLocks noChangeAspect="1"/>
          </p:cNvPicPr>
          <p:nvPr/>
        </p:nvPicPr>
        <p:blipFill>
          <a:blip r:embed="rId86"/>
          <a:stretch>
            <a:fillRect/>
          </a:stretch>
        </p:blipFill>
        <p:spPr>
          <a:xfrm>
            <a:off x="7093226" y="2761418"/>
            <a:ext cx="1658256" cy="438950"/>
          </a:xfrm>
          <a:prstGeom prst="rect">
            <a:avLst/>
          </a:prstGeom>
        </p:spPr>
      </p:pic>
      <p:pic>
        <p:nvPicPr>
          <p:cNvPr id="96" name="Picture 95">
            <a:extLst>
              <a:ext uri="{FF2B5EF4-FFF2-40B4-BE49-F238E27FC236}">
                <a16:creationId xmlns:a16="http://schemas.microsoft.com/office/drawing/2014/main" id="{A6333722-9D8F-A8CE-A7EF-166C76CB0AFD}"/>
              </a:ext>
            </a:extLst>
          </p:cNvPr>
          <p:cNvPicPr>
            <a:picLocks noChangeAspect="1"/>
          </p:cNvPicPr>
          <p:nvPr/>
        </p:nvPicPr>
        <p:blipFill>
          <a:blip r:embed="rId87"/>
          <a:srcRect t="37382" b="32344"/>
          <a:stretch/>
        </p:blipFill>
        <p:spPr>
          <a:xfrm>
            <a:off x="6190324" y="6016686"/>
            <a:ext cx="1176920" cy="216504"/>
          </a:xfrm>
          <a:prstGeom prst="rect">
            <a:avLst/>
          </a:prstGeom>
        </p:spPr>
      </p:pic>
      <p:pic>
        <p:nvPicPr>
          <p:cNvPr id="97" name="Picture 96">
            <a:extLst>
              <a:ext uri="{FF2B5EF4-FFF2-40B4-BE49-F238E27FC236}">
                <a16:creationId xmlns:a16="http://schemas.microsoft.com/office/drawing/2014/main" id="{112EFFD4-C3A3-778F-0E75-423BC77B8152}"/>
              </a:ext>
            </a:extLst>
          </p:cNvPr>
          <p:cNvPicPr>
            <a:picLocks noChangeAspect="1"/>
          </p:cNvPicPr>
          <p:nvPr/>
        </p:nvPicPr>
        <p:blipFill>
          <a:blip r:embed="rId88"/>
          <a:stretch>
            <a:fillRect/>
          </a:stretch>
        </p:blipFill>
        <p:spPr>
          <a:xfrm>
            <a:off x="9028824" y="1284489"/>
            <a:ext cx="1791649" cy="340429"/>
          </a:xfrm>
          <a:prstGeom prst="rect">
            <a:avLst/>
          </a:prstGeom>
        </p:spPr>
      </p:pic>
      <p:pic>
        <p:nvPicPr>
          <p:cNvPr id="98" name="Picture 97">
            <a:extLst>
              <a:ext uri="{FF2B5EF4-FFF2-40B4-BE49-F238E27FC236}">
                <a16:creationId xmlns:a16="http://schemas.microsoft.com/office/drawing/2014/main" id="{3B478DDC-2EEC-7261-3E8C-5D18FE5FF459}"/>
              </a:ext>
            </a:extLst>
          </p:cNvPr>
          <p:cNvPicPr>
            <a:picLocks noChangeAspect="1"/>
          </p:cNvPicPr>
          <p:nvPr/>
        </p:nvPicPr>
        <p:blipFill>
          <a:blip r:embed="rId89"/>
          <a:srcRect t="32078" b="33066"/>
          <a:stretch/>
        </p:blipFill>
        <p:spPr>
          <a:xfrm>
            <a:off x="9059398" y="1913197"/>
            <a:ext cx="1178432" cy="410746"/>
          </a:xfrm>
          <a:prstGeom prst="rect">
            <a:avLst/>
          </a:prstGeom>
        </p:spPr>
      </p:pic>
      <p:pic>
        <p:nvPicPr>
          <p:cNvPr id="99" name="Picture 98">
            <a:extLst>
              <a:ext uri="{FF2B5EF4-FFF2-40B4-BE49-F238E27FC236}">
                <a16:creationId xmlns:a16="http://schemas.microsoft.com/office/drawing/2014/main" id="{AD461F98-F69B-9B14-CC36-331C8FFEB9F7}"/>
              </a:ext>
            </a:extLst>
          </p:cNvPr>
          <p:cNvPicPr>
            <a:picLocks noChangeAspect="1"/>
          </p:cNvPicPr>
          <p:nvPr/>
        </p:nvPicPr>
        <p:blipFill>
          <a:blip r:embed="rId90"/>
          <a:stretch>
            <a:fillRect/>
          </a:stretch>
        </p:blipFill>
        <p:spPr>
          <a:xfrm>
            <a:off x="10992188" y="865887"/>
            <a:ext cx="630452" cy="644651"/>
          </a:xfrm>
          <a:prstGeom prst="rect">
            <a:avLst/>
          </a:prstGeom>
        </p:spPr>
      </p:pic>
      <p:pic>
        <p:nvPicPr>
          <p:cNvPr id="100" name="Picture 99">
            <a:extLst>
              <a:ext uri="{FF2B5EF4-FFF2-40B4-BE49-F238E27FC236}">
                <a16:creationId xmlns:a16="http://schemas.microsoft.com/office/drawing/2014/main" id="{7E76B308-3BD9-B015-1534-119599EBBA14}"/>
              </a:ext>
            </a:extLst>
          </p:cNvPr>
          <p:cNvPicPr>
            <a:picLocks noChangeAspect="1"/>
          </p:cNvPicPr>
          <p:nvPr/>
        </p:nvPicPr>
        <p:blipFill>
          <a:blip r:embed="rId91"/>
          <a:stretch>
            <a:fillRect/>
          </a:stretch>
        </p:blipFill>
        <p:spPr>
          <a:xfrm>
            <a:off x="9250751" y="2366343"/>
            <a:ext cx="1326664" cy="297355"/>
          </a:xfrm>
          <a:prstGeom prst="rect">
            <a:avLst/>
          </a:prstGeom>
        </p:spPr>
      </p:pic>
      <p:pic>
        <p:nvPicPr>
          <p:cNvPr id="101" name="Picture 100">
            <a:extLst>
              <a:ext uri="{FF2B5EF4-FFF2-40B4-BE49-F238E27FC236}">
                <a16:creationId xmlns:a16="http://schemas.microsoft.com/office/drawing/2014/main" id="{68CF0D0D-89A8-2619-1175-6789632D8F8F}"/>
              </a:ext>
            </a:extLst>
          </p:cNvPr>
          <p:cNvPicPr>
            <a:picLocks noChangeAspect="1"/>
          </p:cNvPicPr>
          <p:nvPr/>
        </p:nvPicPr>
        <p:blipFill>
          <a:blip r:embed="rId92"/>
          <a:stretch>
            <a:fillRect/>
          </a:stretch>
        </p:blipFill>
        <p:spPr>
          <a:xfrm>
            <a:off x="8198065" y="3181622"/>
            <a:ext cx="1502782" cy="342848"/>
          </a:xfrm>
          <a:prstGeom prst="rect">
            <a:avLst/>
          </a:prstGeom>
        </p:spPr>
      </p:pic>
      <p:pic>
        <p:nvPicPr>
          <p:cNvPr id="102" name="Picture 101">
            <a:extLst>
              <a:ext uri="{FF2B5EF4-FFF2-40B4-BE49-F238E27FC236}">
                <a16:creationId xmlns:a16="http://schemas.microsoft.com/office/drawing/2014/main" id="{FA172EA2-2233-74CC-89C0-FD803BA549B7}"/>
              </a:ext>
            </a:extLst>
          </p:cNvPr>
          <p:cNvPicPr>
            <a:picLocks noChangeAspect="1"/>
          </p:cNvPicPr>
          <p:nvPr/>
        </p:nvPicPr>
        <p:blipFill>
          <a:blip r:embed="rId93"/>
          <a:srcRect l="10194" t="32076" r="9591" b="30502"/>
          <a:stretch/>
        </p:blipFill>
        <p:spPr>
          <a:xfrm>
            <a:off x="8714477" y="2795381"/>
            <a:ext cx="1710943" cy="399092"/>
          </a:xfrm>
          <a:prstGeom prst="rect">
            <a:avLst/>
          </a:prstGeom>
        </p:spPr>
      </p:pic>
      <p:pic>
        <p:nvPicPr>
          <p:cNvPr id="103" name="Picture 102">
            <a:extLst>
              <a:ext uri="{FF2B5EF4-FFF2-40B4-BE49-F238E27FC236}">
                <a16:creationId xmlns:a16="http://schemas.microsoft.com/office/drawing/2014/main" id="{C048DDC1-B209-634B-CCF2-0B99C90DD093}"/>
              </a:ext>
            </a:extLst>
          </p:cNvPr>
          <p:cNvPicPr>
            <a:picLocks noChangeAspect="1"/>
          </p:cNvPicPr>
          <p:nvPr/>
        </p:nvPicPr>
        <p:blipFill>
          <a:blip r:embed="rId94"/>
          <a:stretch>
            <a:fillRect/>
          </a:stretch>
        </p:blipFill>
        <p:spPr>
          <a:xfrm>
            <a:off x="7920152" y="4008483"/>
            <a:ext cx="1104333" cy="441733"/>
          </a:xfrm>
          <a:prstGeom prst="rect">
            <a:avLst/>
          </a:prstGeom>
        </p:spPr>
      </p:pic>
      <p:pic>
        <p:nvPicPr>
          <p:cNvPr id="104" name="Picture 103">
            <a:extLst>
              <a:ext uri="{FF2B5EF4-FFF2-40B4-BE49-F238E27FC236}">
                <a16:creationId xmlns:a16="http://schemas.microsoft.com/office/drawing/2014/main" id="{18C2F5E8-FB80-9DBC-6B1D-3CD158D6A8FD}"/>
              </a:ext>
            </a:extLst>
          </p:cNvPr>
          <p:cNvPicPr>
            <a:picLocks noChangeAspect="1"/>
          </p:cNvPicPr>
          <p:nvPr/>
        </p:nvPicPr>
        <p:blipFill>
          <a:blip r:embed="rId95"/>
          <a:srcRect l="11521" t="19756" r="11575" b="19378"/>
          <a:stretch/>
        </p:blipFill>
        <p:spPr>
          <a:xfrm>
            <a:off x="7518755" y="5299768"/>
            <a:ext cx="1411531" cy="484104"/>
          </a:xfrm>
          <a:prstGeom prst="rect">
            <a:avLst/>
          </a:prstGeom>
        </p:spPr>
      </p:pic>
      <p:pic>
        <p:nvPicPr>
          <p:cNvPr id="105" name="Picture 104">
            <a:extLst>
              <a:ext uri="{FF2B5EF4-FFF2-40B4-BE49-F238E27FC236}">
                <a16:creationId xmlns:a16="http://schemas.microsoft.com/office/drawing/2014/main" id="{D7FF4055-9B60-DF88-A205-CBC23205C08F}"/>
              </a:ext>
            </a:extLst>
          </p:cNvPr>
          <p:cNvPicPr>
            <a:picLocks noChangeAspect="1"/>
          </p:cNvPicPr>
          <p:nvPr/>
        </p:nvPicPr>
        <p:blipFill>
          <a:blip r:embed="rId96"/>
          <a:stretch>
            <a:fillRect/>
          </a:stretch>
        </p:blipFill>
        <p:spPr>
          <a:xfrm>
            <a:off x="9073510" y="4140856"/>
            <a:ext cx="693745" cy="839976"/>
          </a:xfrm>
          <a:prstGeom prst="rect">
            <a:avLst/>
          </a:prstGeom>
        </p:spPr>
      </p:pic>
      <p:pic>
        <p:nvPicPr>
          <p:cNvPr id="106" name="Picture 105">
            <a:extLst>
              <a:ext uri="{FF2B5EF4-FFF2-40B4-BE49-F238E27FC236}">
                <a16:creationId xmlns:a16="http://schemas.microsoft.com/office/drawing/2014/main" id="{4E92D051-0CEA-1D6E-8BC4-B04D16D0FFD1}"/>
              </a:ext>
            </a:extLst>
          </p:cNvPr>
          <p:cNvPicPr>
            <a:picLocks noChangeAspect="1"/>
          </p:cNvPicPr>
          <p:nvPr/>
        </p:nvPicPr>
        <p:blipFill>
          <a:blip r:embed="rId97"/>
          <a:stretch>
            <a:fillRect/>
          </a:stretch>
        </p:blipFill>
        <p:spPr>
          <a:xfrm>
            <a:off x="7861096" y="4561526"/>
            <a:ext cx="1078084" cy="385235"/>
          </a:xfrm>
          <a:prstGeom prst="rect">
            <a:avLst/>
          </a:prstGeom>
        </p:spPr>
      </p:pic>
      <p:pic>
        <p:nvPicPr>
          <p:cNvPr id="108" name="Picture 107">
            <a:extLst>
              <a:ext uri="{FF2B5EF4-FFF2-40B4-BE49-F238E27FC236}">
                <a16:creationId xmlns:a16="http://schemas.microsoft.com/office/drawing/2014/main" id="{E7EC326B-D633-B30C-5F1F-D26A77D94B8E}"/>
              </a:ext>
            </a:extLst>
          </p:cNvPr>
          <p:cNvPicPr>
            <a:picLocks noChangeAspect="1"/>
          </p:cNvPicPr>
          <p:nvPr/>
        </p:nvPicPr>
        <p:blipFill>
          <a:blip r:embed="rId98"/>
          <a:srcRect l="1536" t="16245" b="15372"/>
          <a:stretch/>
        </p:blipFill>
        <p:spPr>
          <a:xfrm>
            <a:off x="10420298" y="2728452"/>
            <a:ext cx="846032" cy="587564"/>
          </a:xfrm>
          <a:prstGeom prst="rect">
            <a:avLst/>
          </a:prstGeom>
        </p:spPr>
      </p:pic>
      <p:pic>
        <p:nvPicPr>
          <p:cNvPr id="110" name="Picture 109">
            <a:extLst>
              <a:ext uri="{FF2B5EF4-FFF2-40B4-BE49-F238E27FC236}">
                <a16:creationId xmlns:a16="http://schemas.microsoft.com/office/drawing/2014/main" id="{A4291401-AA88-CD7A-E822-112E1417A4D7}"/>
              </a:ext>
            </a:extLst>
          </p:cNvPr>
          <p:cNvPicPr>
            <a:picLocks noChangeAspect="1"/>
          </p:cNvPicPr>
          <p:nvPr/>
        </p:nvPicPr>
        <p:blipFill>
          <a:blip r:embed="rId99"/>
          <a:stretch>
            <a:fillRect/>
          </a:stretch>
        </p:blipFill>
        <p:spPr>
          <a:xfrm>
            <a:off x="6419057" y="6312952"/>
            <a:ext cx="1300189" cy="328469"/>
          </a:xfrm>
          <a:prstGeom prst="rect">
            <a:avLst/>
          </a:prstGeom>
        </p:spPr>
      </p:pic>
      <p:pic>
        <p:nvPicPr>
          <p:cNvPr id="111" name="Picture 110">
            <a:extLst>
              <a:ext uri="{FF2B5EF4-FFF2-40B4-BE49-F238E27FC236}">
                <a16:creationId xmlns:a16="http://schemas.microsoft.com/office/drawing/2014/main" id="{1C33044C-0278-FDAD-CA5A-6D56E6F85FFA}"/>
              </a:ext>
            </a:extLst>
          </p:cNvPr>
          <p:cNvPicPr>
            <a:picLocks noChangeAspect="1"/>
          </p:cNvPicPr>
          <p:nvPr/>
        </p:nvPicPr>
        <p:blipFill>
          <a:blip r:embed="rId100"/>
          <a:srcRect l="20916" t="32638" r="21550" b="29318"/>
          <a:stretch/>
        </p:blipFill>
        <p:spPr>
          <a:xfrm>
            <a:off x="10149172" y="3671186"/>
            <a:ext cx="1074208" cy="355156"/>
          </a:xfrm>
          <a:prstGeom prst="rect">
            <a:avLst/>
          </a:prstGeom>
        </p:spPr>
      </p:pic>
      <p:pic>
        <p:nvPicPr>
          <p:cNvPr id="112" name="Picture 111">
            <a:extLst>
              <a:ext uri="{FF2B5EF4-FFF2-40B4-BE49-F238E27FC236}">
                <a16:creationId xmlns:a16="http://schemas.microsoft.com/office/drawing/2014/main" id="{EDD07AED-299F-DD4D-ADFC-7284CAD497ED}"/>
              </a:ext>
            </a:extLst>
          </p:cNvPr>
          <p:cNvPicPr>
            <a:picLocks noChangeAspect="1"/>
          </p:cNvPicPr>
          <p:nvPr/>
        </p:nvPicPr>
        <p:blipFill>
          <a:blip r:embed="rId101"/>
          <a:stretch>
            <a:fillRect/>
          </a:stretch>
        </p:blipFill>
        <p:spPr>
          <a:xfrm>
            <a:off x="9844455" y="3349400"/>
            <a:ext cx="1667611" cy="263151"/>
          </a:xfrm>
          <a:prstGeom prst="rect">
            <a:avLst/>
          </a:prstGeom>
        </p:spPr>
      </p:pic>
      <p:pic>
        <p:nvPicPr>
          <p:cNvPr id="114" name="Picture 113">
            <a:extLst>
              <a:ext uri="{FF2B5EF4-FFF2-40B4-BE49-F238E27FC236}">
                <a16:creationId xmlns:a16="http://schemas.microsoft.com/office/drawing/2014/main" id="{489B869C-68EA-51EC-552A-4E482E2D3645}"/>
              </a:ext>
            </a:extLst>
          </p:cNvPr>
          <p:cNvPicPr>
            <a:picLocks noChangeAspect="1"/>
          </p:cNvPicPr>
          <p:nvPr/>
        </p:nvPicPr>
        <p:blipFill>
          <a:blip r:embed="rId102"/>
          <a:srcRect t="32342" b="28551"/>
          <a:stretch/>
        </p:blipFill>
        <p:spPr>
          <a:xfrm>
            <a:off x="6475110" y="4669280"/>
            <a:ext cx="1236336" cy="252666"/>
          </a:xfrm>
          <a:prstGeom prst="rect">
            <a:avLst/>
          </a:prstGeom>
        </p:spPr>
      </p:pic>
      <p:pic>
        <p:nvPicPr>
          <p:cNvPr id="115" name="Picture 114">
            <a:extLst>
              <a:ext uri="{FF2B5EF4-FFF2-40B4-BE49-F238E27FC236}">
                <a16:creationId xmlns:a16="http://schemas.microsoft.com/office/drawing/2014/main" id="{24FD6007-FF30-170C-41D3-A680D998052A}"/>
              </a:ext>
            </a:extLst>
          </p:cNvPr>
          <p:cNvPicPr>
            <a:picLocks noChangeAspect="1"/>
          </p:cNvPicPr>
          <p:nvPr/>
        </p:nvPicPr>
        <p:blipFill>
          <a:blip r:embed="rId103"/>
          <a:stretch>
            <a:fillRect/>
          </a:stretch>
        </p:blipFill>
        <p:spPr>
          <a:xfrm>
            <a:off x="7580249" y="5064346"/>
            <a:ext cx="671137" cy="201833"/>
          </a:xfrm>
          <a:prstGeom prst="rect">
            <a:avLst/>
          </a:prstGeom>
        </p:spPr>
      </p:pic>
      <p:pic>
        <p:nvPicPr>
          <p:cNvPr id="116" name="Picture 115">
            <a:extLst>
              <a:ext uri="{FF2B5EF4-FFF2-40B4-BE49-F238E27FC236}">
                <a16:creationId xmlns:a16="http://schemas.microsoft.com/office/drawing/2014/main" id="{06ED4CB4-2BDF-1609-B498-299EE11EF6B9}"/>
              </a:ext>
            </a:extLst>
          </p:cNvPr>
          <p:cNvPicPr>
            <a:picLocks noChangeAspect="1"/>
          </p:cNvPicPr>
          <p:nvPr/>
        </p:nvPicPr>
        <p:blipFill>
          <a:blip r:embed="rId104"/>
          <a:stretch>
            <a:fillRect/>
          </a:stretch>
        </p:blipFill>
        <p:spPr>
          <a:xfrm>
            <a:off x="8137391" y="5891252"/>
            <a:ext cx="942335" cy="360839"/>
          </a:xfrm>
          <a:prstGeom prst="rect">
            <a:avLst/>
          </a:prstGeom>
        </p:spPr>
      </p:pic>
      <p:pic>
        <p:nvPicPr>
          <p:cNvPr id="117" name="Picture 116">
            <a:extLst>
              <a:ext uri="{FF2B5EF4-FFF2-40B4-BE49-F238E27FC236}">
                <a16:creationId xmlns:a16="http://schemas.microsoft.com/office/drawing/2014/main" id="{C5B8BBAF-7DD3-5E92-B109-88FBA9FB2F5D}"/>
              </a:ext>
            </a:extLst>
          </p:cNvPr>
          <p:cNvPicPr>
            <a:picLocks noChangeAspect="1"/>
          </p:cNvPicPr>
          <p:nvPr/>
        </p:nvPicPr>
        <p:blipFill>
          <a:blip r:embed="rId105"/>
          <a:srcRect t="40495" b="35385"/>
          <a:stretch/>
        </p:blipFill>
        <p:spPr>
          <a:xfrm>
            <a:off x="8898064" y="4967682"/>
            <a:ext cx="1780197" cy="429389"/>
          </a:xfrm>
          <a:prstGeom prst="rect">
            <a:avLst/>
          </a:prstGeom>
        </p:spPr>
      </p:pic>
      <p:pic>
        <p:nvPicPr>
          <p:cNvPr id="118" name="Picture 117">
            <a:extLst>
              <a:ext uri="{FF2B5EF4-FFF2-40B4-BE49-F238E27FC236}">
                <a16:creationId xmlns:a16="http://schemas.microsoft.com/office/drawing/2014/main" id="{F095245B-A4D3-12EB-8C1A-71DC633D41AC}"/>
              </a:ext>
            </a:extLst>
          </p:cNvPr>
          <p:cNvPicPr>
            <a:picLocks noChangeAspect="1"/>
          </p:cNvPicPr>
          <p:nvPr/>
        </p:nvPicPr>
        <p:blipFill>
          <a:blip r:embed="rId106"/>
          <a:stretch>
            <a:fillRect/>
          </a:stretch>
        </p:blipFill>
        <p:spPr>
          <a:xfrm>
            <a:off x="7508027" y="5777439"/>
            <a:ext cx="510453" cy="510453"/>
          </a:xfrm>
          <a:prstGeom prst="rect">
            <a:avLst/>
          </a:prstGeom>
        </p:spPr>
      </p:pic>
      <p:pic>
        <p:nvPicPr>
          <p:cNvPr id="119" name="Picture 118">
            <a:extLst>
              <a:ext uri="{FF2B5EF4-FFF2-40B4-BE49-F238E27FC236}">
                <a16:creationId xmlns:a16="http://schemas.microsoft.com/office/drawing/2014/main" id="{6FE5698C-FD17-FCC2-E896-5D13C7ABF55B}"/>
              </a:ext>
            </a:extLst>
          </p:cNvPr>
          <p:cNvPicPr>
            <a:picLocks noChangeAspect="1"/>
          </p:cNvPicPr>
          <p:nvPr/>
        </p:nvPicPr>
        <p:blipFill>
          <a:blip r:embed="rId107"/>
          <a:stretch>
            <a:fillRect/>
          </a:stretch>
        </p:blipFill>
        <p:spPr>
          <a:xfrm>
            <a:off x="9890591" y="4041615"/>
            <a:ext cx="1158340" cy="499915"/>
          </a:xfrm>
          <a:prstGeom prst="rect">
            <a:avLst/>
          </a:prstGeom>
        </p:spPr>
      </p:pic>
      <p:pic>
        <p:nvPicPr>
          <p:cNvPr id="120" name="Picture 119">
            <a:extLst>
              <a:ext uri="{FF2B5EF4-FFF2-40B4-BE49-F238E27FC236}">
                <a16:creationId xmlns:a16="http://schemas.microsoft.com/office/drawing/2014/main" id="{76EB7791-6EF1-5D91-14CB-B1720619B2FF}"/>
              </a:ext>
            </a:extLst>
          </p:cNvPr>
          <p:cNvPicPr>
            <a:picLocks noChangeAspect="1"/>
          </p:cNvPicPr>
          <p:nvPr/>
        </p:nvPicPr>
        <p:blipFill>
          <a:blip r:embed="rId108"/>
          <a:stretch>
            <a:fillRect/>
          </a:stretch>
        </p:blipFill>
        <p:spPr>
          <a:xfrm>
            <a:off x="10179647" y="4574499"/>
            <a:ext cx="997227" cy="372262"/>
          </a:xfrm>
          <a:prstGeom prst="rect">
            <a:avLst/>
          </a:prstGeom>
        </p:spPr>
      </p:pic>
      <p:pic>
        <p:nvPicPr>
          <p:cNvPr id="121" name="Picture 120">
            <a:extLst>
              <a:ext uri="{FF2B5EF4-FFF2-40B4-BE49-F238E27FC236}">
                <a16:creationId xmlns:a16="http://schemas.microsoft.com/office/drawing/2014/main" id="{C34BFFD5-362A-9013-0F18-D1ADC64EC150}"/>
              </a:ext>
            </a:extLst>
          </p:cNvPr>
          <p:cNvPicPr>
            <a:picLocks noChangeAspect="1"/>
          </p:cNvPicPr>
          <p:nvPr/>
        </p:nvPicPr>
        <p:blipFill>
          <a:blip r:embed="rId109"/>
          <a:stretch>
            <a:fillRect/>
          </a:stretch>
        </p:blipFill>
        <p:spPr>
          <a:xfrm>
            <a:off x="11345217" y="4194733"/>
            <a:ext cx="788127" cy="441351"/>
          </a:xfrm>
          <a:prstGeom prst="rect">
            <a:avLst/>
          </a:prstGeom>
        </p:spPr>
      </p:pic>
      <p:pic>
        <p:nvPicPr>
          <p:cNvPr id="122" name="Picture 121">
            <a:extLst>
              <a:ext uri="{FF2B5EF4-FFF2-40B4-BE49-F238E27FC236}">
                <a16:creationId xmlns:a16="http://schemas.microsoft.com/office/drawing/2014/main" id="{CF17E506-F279-B828-96A7-6783C1F0002A}"/>
              </a:ext>
            </a:extLst>
          </p:cNvPr>
          <p:cNvPicPr>
            <a:picLocks noChangeAspect="1"/>
          </p:cNvPicPr>
          <p:nvPr/>
        </p:nvPicPr>
        <p:blipFill>
          <a:blip r:embed="rId110"/>
          <a:stretch>
            <a:fillRect/>
          </a:stretch>
        </p:blipFill>
        <p:spPr>
          <a:xfrm>
            <a:off x="11482353" y="1561390"/>
            <a:ext cx="558718" cy="488878"/>
          </a:xfrm>
          <a:prstGeom prst="rect">
            <a:avLst/>
          </a:prstGeom>
        </p:spPr>
      </p:pic>
      <p:pic>
        <p:nvPicPr>
          <p:cNvPr id="123" name="Picture 122">
            <a:extLst>
              <a:ext uri="{FF2B5EF4-FFF2-40B4-BE49-F238E27FC236}">
                <a16:creationId xmlns:a16="http://schemas.microsoft.com/office/drawing/2014/main" id="{1032ADB1-8E12-31DC-1E62-20857E8E28BD}"/>
              </a:ext>
            </a:extLst>
          </p:cNvPr>
          <p:cNvPicPr>
            <a:picLocks noChangeAspect="1"/>
          </p:cNvPicPr>
          <p:nvPr/>
        </p:nvPicPr>
        <p:blipFill>
          <a:blip r:embed="rId111"/>
          <a:srcRect l="8570" t="15039" r="8592" b="13860"/>
          <a:stretch/>
        </p:blipFill>
        <p:spPr>
          <a:xfrm>
            <a:off x="11274264" y="3648736"/>
            <a:ext cx="859080" cy="442416"/>
          </a:xfrm>
          <a:prstGeom prst="rect">
            <a:avLst/>
          </a:prstGeom>
        </p:spPr>
      </p:pic>
      <p:pic>
        <p:nvPicPr>
          <p:cNvPr id="125" name="Picture 124">
            <a:extLst>
              <a:ext uri="{FF2B5EF4-FFF2-40B4-BE49-F238E27FC236}">
                <a16:creationId xmlns:a16="http://schemas.microsoft.com/office/drawing/2014/main" id="{500DB24D-1903-3FAF-16E0-7149451043F9}"/>
              </a:ext>
            </a:extLst>
          </p:cNvPr>
          <p:cNvPicPr>
            <a:picLocks noChangeAspect="1"/>
          </p:cNvPicPr>
          <p:nvPr/>
        </p:nvPicPr>
        <p:blipFill>
          <a:blip r:embed="rId112"/>
          <a:srcRect l="5645" t="9267" r="4890" b="6991"/>
          <a:stretch/>
        </p:blipFill>
        <p:spPr>
          <a:xfrm>
            <a:off x="10853457" y="5023897"/>
            <a:ext cx="847726" cy="434712"/>
          </a:xfrm>
          <a:prstGeom prst="rect">
            <a:avLst/>
          </a:prstGeom>
        </p:spPr>
      </p:pic>
      <p:pic>
        <p:nvPicPr>
          <p:cNvPr id="126" name="Picture 125">
            <a:extLst>
              <a:ext uri="{FF2B5EF4-FFF2-40B4-BE49-F238E27FC236}">
                <a16:creationId xmlns:a16="http://schemas.microsoft.com/office/drawing/2014/main" id="{664006EE-46D0-C79E-1D18-53AE8F81E39A}"/>
              </a:ext>
            </a:extLst>
          </p:cNvPr>
          <p:cNvPicPr>
            <a:picLocks noChangeAspect="1"/>
          </p:cNvPicPr>
          <p:nvPr/>
        </p:nvPicPr>
        <p:blipFill>
          <a:blip r:embed="rId113"/>
          <a:srcRect l="9236" t="32491" r="7789" b="28438"/>
          <a:stretch/>
        </p:blipFill>
        <p:spPr>
          <a:xfrm>
            <a:off x="9580441" y="5412737"/>
            <a:ext cx="1022628" cy="240766"/>
          </a:xfrm>
          <a:prstGeom prst="rect">
            <a:avLst/>
          </a:prstGeom>
        </p:spPr>
      </p:pic>
      <p:pic>
        <p:nvPicPr>
          <p:cNvPr id="127" name="Picture 126">
            <a:extLst>
              <a:ext uri="{FF2B5EF4-FFF2-40B4-BE49-F238E27FC236}">
                <a16:creationId xmlns:a16="http://schemas.microsoft.com/office/drawing/2014/main" id="{85562947-D6D2-C619-D59F-AD1AB61BC6C0}"/>
              </a:ext>
            </a:extLst>
          </p:cNvPr>
          <p:cNvPicPr>
            <a:picLocks noChangeAspect="1"/>
          </p:cNvPicPr>
          <p:nvPr/>
        </p:nvPicPr>
        <p:blipFill>
          <a:blip r:embed="rId114"/>
          <a:srcRect l="4205" t="27390" r="4472" b="28436"/>
          <a:stretch/>
        </p:blipFill>
        <p:spPr>
          <a:xfrm>
            <a:off x="9194842" y="5704117"/>
            <a:ext cx="1483419" cy="358763"/>
          </a:xfrm>
          <a:prstGeom prst="rect">
            <a:avLst/>
          </a:prstGeom>
        </p:spPr>
      </p:pic>
      <p:pic>
        <p:nvPicPr>
          <p:cNvPr id="128" name="Picture 127">
            <a:extLst>
              <a:ext uri="{FF2B5EF4-FFF2-40B4-BE49-F238E27FC236}">
                <a16:creationId xmlns:a16="http://schemas.microsoft.com/office/drawing/2014/main" id="{5C8653A9-91D9-CBFC-98C8-C3EC6FCAC447}"/>
              </a:ext>
            </a:extLst>
          </p:cNvPr>
          <p:cNvPicPr>
            <a:picLocks noChangeAspect="1"/>
          </p:cNvPicPr>
          <p:nvPr/>
        </p:nvPicPr>
        <p:blipFill>
          <a:blip r:embed="rId115"/>
          <a:srcRect t="35778" b="37574"/>
          <a:stretch/>
        </p:blipFill>
        <p:spPr>
          <a:xfrm>
            <a:off x="10815227" y="5466188"/>
            <a:ext cx="1141559" cy="259794"/>
          </a:xfrm>
          <a:prstGeom prst="rect">
            <a:avLst/>
          </a:prstGeom>
        </p:spPr>
      </p:pic>
      <p:pic>
        <p:nvPicPr>
          <p:cNvPr id="129" name="Picture 128">
            <a:extLst>
              <a:ext uri="{FF2B5EF4-FFF2-40B4-BE49-F238E27FC236}">
                <a16:creationId xmlns:a16="http://schemas.microsoft.com/office/drawing/2014/main" id="{623236B5-5B6F-6E4F-064D-1C6113350A2D}"/>
              </a:ext>
            </a:extLst>
          </p:cNvPr>
          <p:cNvPicPr>
            <a:picLocks noChangeAspect="1"/>
          </p:cNvPicPr>
          <p:nvPr/>
        </p:nvPicPr>
        <p:blipFill>
          <a:blip r:embed="rId116"/>
          <a:stretch>
            <a:fillRect/>
          </a:stretch>
        </p:blipFill>
        <p:spPr>
          <a:xfrm>
            <a:off x="8485355" y="6218696"/>
            <a:ext cx="1440439" cy="477678"/>
          </a:xfrm>
          <a:prstGeom prst="rect">
            <a:avLst/>
          </a:prstGeom>
        </p:spPr>
      </p:pic>
      <p:pic>
        <p:nvPicPr>
          <p:cNvPr id="130" name="Picture 129">
            <a:extLst>
              <a:ext uri="{FF2B5EF4-FFF2-40B4-BE49-F238E27FC236}">
                <a16:creationId xmlns:a16="http://schemas.microsoft.com/office/drawing/2014/main" id="{914DAF9E-E9F0-699E-A081-E78A305062DB}"/>
              </a:ext>
            </a:extLst>
          </p:cNvPr>
          <p:cNvPicPr>
            <a:picLocks noChangeAspect="1"/>
          </p:cNvPicPr>
          <p:nvPr/>
        </p:nvPicPr>
        <p:blipFill>
          <a:blip r:embed="rId117"/>
          <a:srcRect l="7622" t="30503" r="5145" b="27636"/>
          <a:stretch/>
        </p:blipFill>
        <p:spPr>
          <a:xfrm>
            <a:off x="10903160" y="5753158"/>
            <a:ext cx="1191137" cy="300546"/>
          </a:xfrm>
          <a:prstGeom prst="rect">
            <a:avLst/>
          </a:prstGeom>
        </p:spPr>
      </p:pic>
      <p:pic>
        <p:nvPicPr>
          <p:cNvPr id="10" name="Picture 9">
            <a:extLst>
              <a:ext uri="{FF2B5EF4-FFF2-40B4-BE49-F238E27FC236}">
                <a16:creationId xmlns:a16="http://schemas.microsoft.com/office/drawing/2014/main" id="{27CDA32F-8178-B5DF-9D99-AF487947FF06}"/>
              </a:ext>
            </a:extLst>
          </p:cNvPr>
          <p:cNvPicPr>
            <a:picLocks noChangeAspect="1"/>
          </p:cNvPicPr>
          <p:nvPr/>
        </p:nvPicPr>
        <p:blipFill>
          <a:blip r:embed="rId118"/>
          <a:stretch>
            <a:fillRect/>
          </a:stretch>
        </p:blipFill>
        <p:spPr>
          <a:xfrm>
            <a:off x="138081" y="1366375"/>
            <a:ext cx="651962" cy="365099"/>
          </a:xfrm>
          <a:prstGeom prst="rect">
            <a:avLst/>
          </a:prstGeom>
        </p:spPr>
      </p:pic>
      <p:pic>
        <p:nvPicPr>
          <p:cNvPr id="14" name="Picture 13">
            <a:extLst>
              <a:ext uri="{FF2B5EF4-FFF2-40B4-BE49-F238E27FC236}">
                <a16:creationId xmlns:a16="http://schemas.microsoft.com/office/drawing/2014/main" id="{C5F83050-37F8-63AD-0C73-D7130BAED92E}"/>
              </a:ext>
            </a:extLst>
          </p:cNvPr>
          <p:cNvPicPr>
            <a:picLocks noChangeAspect="1"/>
          </p:cNvPicPr>
          <p:nvPr/>
        </p:nvPicPr>
        <p:blipFill>
          <a:blip r:embed="rId119"/>
          <a:srcRect t="22184" b="24601"/>
          <a:stretch/>
        </p:blipFill>
        <p:spPr>
          <a:xfrm>
            <a:off x="869202" y="1213444"/>
            <a:ext cx="1071563" cy="570244"/>
          </a:xfrm>
          <a:prstGeom prst="rect">
            <a:avLst/>
          </a:prstGeom>
        </p:spPr>
      </p:pic>
      <p:pic>
        <p:nvPicPr>
          <p:cNvPr id="28" name="Picture 27">
            <a:extLst>
              <a:ext uri="{FF2B5EF4-FFF2-40B4-BE49-F238E27FC236}">
                <a16:creationId xmlns:a16="http://schemas.microsoft.com/office/drawing/2014/main" id="{E3CA2EAB-E335-C464-A23C-0301F7F03B35}"/>
              </a:ext>
            </a:extLst>
          </p:cNvPr>
          <p:cNvPicPr>
            <a:picLocks noChangeAspect="1"/>
          </p:cNvPicPr>
          <p:nvPr/>
        </p:nvPicPr>
        <p:blipFill>
          <a:blip r:embed="rId120"/>
          <a:stretch>
            <a:fillRect/>
          </a:stretch>
        </p:blipFill>
        <p:spPr>
          <a:xfrm>
            <a:off x="1792801" y="1240113"/>
            <a:ext cx="770761" cy="277474"/>
          </a:xfrm>
          <a:prstGeom prst="rect">
            <a:avLst/>
          </a:prstGeom>
        </p:spPr>
      </p:pic>
      <p:pic>
        <p:nvPicPr>
          <p:cNvPr id="31" name="Picture 30">
            <a:extLst>
              <a:ext uri="{FF2B5EF4-FFF2-40B4-BE49-F238E27FC236}">
                <a16:creationId xmlns:a16="http://schemas.microsoft.com/office/drawing/2014/main" id="{E0C3407D-B806-E821-DFAE-5EDB55F26AA0}"/>
              </a:ext>
            </a:extLst>
          </p:cNvPr>
          <p:cNvPicPr>
            <a:picLocks noChangeAspect="1"/>
          </p:cNvPicPr>
          <p:nvPr/>
        </p:nvPicPr>
        <p:blipFill>
          <a:blip r:embed="rId121"/>
          <a:stretch>
            <a:fillRect/>
          </a:stretch>
        </p:blipFill>
        <p:spPr>
          <a:xfrm>
            <a:off x="2651114" y="2384666"/>
            <a:ext cx="853573" cy="472009"/>
          </a:xfrm>
          <a:prstGeom prst="rect">
            <a:avLst/>
          </a:prstGeom>
        </p:spPr>
      </p:pic>
      <p:pic>
        <p:nvPicPr>
          <p:cNvPr id="55" name="Picture 54">
            <a:extLst>
              <a:ext uri="{FF2B5EF4-FFF2-40B4-BE49-F238E27FC236}">
                <a16:creationId xmlns:a16="http://schemas.microsoft.com/office/drawing/2014/main" id="{3242CC1E-D4EB-8072-B32E-B44315E0ECBF}"/>
              </a:ext>
            </a:extLst>
          </p:cNvPr>
          <p:cNvPicPr>
            <a:picLocks noChangeAspect="1"/>
          </p:cNvPicPr>
          <p:nvPr/>
        </p:nvPicPr>
        <p:blipFill>
          <a:blip r:embed="rId122"/>
          <a:stretch>
            <a:fillRect/>
          </a:stretch>
        </p:blipFill>
        <p:spPr>
          <a:xfrm>
            <a:off x="1172386" y="4225000"/>
            <a:ext cx="1052589" cy="399984"/>
          </a:xfrm>
          <a:prstGeom prst="rect">
            <a:avLst/>
          </a:prstGeom>
        </p:spPr>
      </p:pic>
      <p:pic>
        <p:nvPicPr>
          <p:cNvPr id="44" name="Picture 43">
            <a:extLst>
              <a:ext uri="{FF2B5EF4-FFF2-40B4-BE49-F238E27FC236}">
                <a16:creationId xmlns:a16="http://schemas.microsoft.com/office/drawing/2014/main" id="{5C6433F4-F98B-1857-6675-C48A2D90D77C}"/>
              </a:ext>
            </a:extLst>
          </p:cNvPr>
          <p:cNvPicPr>
            <a:picLocks noChangeAspect="1"/>
          </p:cNvPicPr>
          <p:nvPr/>
        </p:nvPicPr>
        <p:blipFill>
          <a:blip r:embed="rId123"/>
          <a:stretch>
            <a:fillRect/>
          </a:stretch>
        </p:blipFill>
        <p:spPr>
          <a:xfrm>
            <a:off x="54479" y="3946878"/>
            <a:ext cx="1409906" cy="409109"/>
          </a:xfrm>
          <a:prstGeom prst="rect">
            <a:avLst/>
          </a:prstGeom>
        </p:spPr>
      </p:pic>
      <p:pic>
        <p:nvPicPr>
          <p:cNvPr id="43" name="Picture 42">
            <a:extLst>
              <a:ext uri="{FF2B5EF4-FFF2-40B4-BE49-F238E27FC236}">
                <a16:creationId xmlns:a16="http://schemas.microsoft.com/office/drawing/2014/main" id="{61F17F51-8DE2-C49F-2555-7CE77BBCEE61}"/>
              </a:ext>
            </a:extLst>
          </p:cNvPr>
          <p:cNvPicPr>
            <a:picLocks noChangeAspect="1"/>
          </p:cNvPicPr>
          <p:nvPr/>
        </p:nvPicPr>
        <p:blipFill>
          <a:blip r:embed="rId124"/>
          <a:stretch>
            <a:fillRect/>
          </a:stretch>
        </p:blipFill>
        <p:spPr>
          <a:xfrm>
            <a:off x="2291129" y="3308500"/>
            <a:ext cx="641220" cy="621533"/>
          </a:xfrm>
          <a:prstGeom prst="rect">
            <a:avLst/>
          </a:prstGeom>
        </p:spPr>
      </p:pic>
      <p:pic>
        <p:nvPicPr>
          <p:cNvPr id="124" name="Picture 123">
            <a:extLst>
              <a:ext uri="{FF2B5EF4-FFF2-40B4-BE49-F238E27FC236}">
                <a16:creationId xmlns:a16="http://schemas.microsoft.com/office/drawing/2014/main" id="{FD9B605A-3A2F-F5BD-8EF2-5A9B9C21E65D}"/>
              </a:ext>
            </a:extLst>
          </p:cNvPr>
          <p:cNvPicPr>
            <a:picLocks noChangeAspect="1"/>
          </p:cNvPicPr>
          <p:nvPr/>
        </p:nvPicPr>
        <p:blipFill>
          <a:blip r:embed="rId125"/>
          <a:stretch>
            <a:fillRect/>
          </a:stretch>
        </p:blipFill>
        <p:spPr>
          <a:xfrm>
            <a:off x="11150112" y="2721084"/>
            <a:ext cx="983232" cy="309718"/>
          </a:xfrm>
          <a:prstGeom prst="rect">
            <a:avLst/>
          </a:prstGeom>
        </p:spPr>
      </p:pic>
      <p:pic>
        <p:nvPicPr>
          <p:cNvPr id="48" name="Picture 47">
            <a:extLst>
              <a:ext uri="{FF2B5EF4-FFF2-40B4-BE49-F238E27FC236}">
                <a16:creationId xmlns:a16="http://schemas.microsoft.com/office/drawing/2014/main" id="{8FF1B54F-9456-1E10-82D4-FA42FA58FEC1}"/>
              </a:ext>
            </a:extLst>
          </p:cNvPr>
          <p:cNvPicPr>
            <a:picLocks noChangeAspect="1"/>
          </p:cNvPicPr>
          <p:nvPr/>
        </p:nvPicPr>
        <p:blipFill>
          <a:blip r:embed="rId126"/>
          <a:srcRect r="11961" b="-6259"/>
          <a:stretch/>
        </p:blipFill>
        <p:spPr>
          <a:xfrm>
            <a:off x="890778" y="3564590"/>
            <a:ext cx="925546" cy="406216"/>
          </a:xfrm>
          <a:prstGeom prst="rect">
            <a:avLst/>
          </a:prstGeom>
        </p:spPr>
      </p:pic>
      <p:pic>
        <p:nvPicPr>
          <p:cNvPr id="16" name="Picture 15">
            <a:extLst>
              <a:ext uri="{FF2B5EF4-FFF2-40B4-BE49-F238E27FC236}">
                <a16:creationId xmlns:a16="http://schemas.microsoft.com/office/drawing/2014/main" id="{BA3136D8-A4DD-C333-2282-26832EFEF785}"/>
              </a:ext>
            </a:extLst>
          </p:cNvPr>
          <p:cNvPicPr>
            <a:picLocks noChangeAspect="1"/>
          </p:cNvPicPr>
          <p:nvPr/>
        </p:nvPicPr>
        <p:blipFill>
          <a:blip r:embed="rId127"/>
          <a:stretch>
            <a:fillRect/>
          </a:stretch>
        </p:blipFill>
        <p:spPr>
          <a:xfrm>
            <a:off x="2153019" y="1598642"/>
            <a:ext cx="647194" cy="348977"/>
          </a:xfrm>
          <a:prstGeom prst="rect">
            <a:avLst/>
          </a:prstGeom>
        </p:spPr>
      </p:pic>
    </p:spTree>
    <p:extLst>
      <p:ext uri="{BB962C8B-B14F-4D97-AF65-F5344CB8AC3E}">
        <p14:creationId xmlns:p14="http://schemas.microsoft.com/office/powerpoint/2010/main" val="529351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itting at a desk with a group of people around him&#10;&#10;Description automatically generated">
            <a:extLst>
              <a:ext uri="{FF2B5EF4-FFF2-40B4-BE49-F238E27FC236}">
                <a16:creationId xmlns:a16="http://schemas.microsoft.com/office/drawing/2014/main" id="{CEEF763D-54A2-827F-A8D6-03A82201F0E1}"/>
              </a:ext>
            </a:extLst>
          </p:cNvPr>
          <p:cNvPicPr>
            <a:picLocks noChangeAspect="1"/>
          </p:cNvPicPr>
          <p:nvPr/>
        </p:nvPicPr>
        <p:blipFill>
          <a:blip r:embed="rId3"/>
          <a:stretch>
            <a:fillRect/>
          </a:stretch>
        </p:blipFill>
        <p:spPr>
          <a:xfrm>
            <a:off x="4210411" y="1687187"/>
            <a:ext cx="3771178" cy="3771178"/>
          </a:xfrm>
          <a:prstGeom prst="rect">
            <a:avLst/>
          </a:prstGeom>
        </p:spPr>
      </p:pic>
      <p:sp>
        <p:nvSpPr>
          <p:cNvPr id="3" name="Title 2">
            <a:extLst>
              <a:ext uri="{FF2B5EF4-FFF2-40B4-BE49-F238E27FC236}">
                <a16:creationId xmlns:a16="http://schemas.microsoft.com/office/drawing/2014/main" id="{44CE9685-405C-70BC-160C-E848A9C382B3}"/>
              </a:ext>
            </a:extLst>
          </p:cNvPr>
          <p:cNvSpPr>
            <a:spLocks noGrp="1"/>
          </p:cNvSpPr>
          <p:nvPr>
            <p:ph type="title"/>
          </p:nvPr>
        </p:nvSpPr>
        <p:spPr/>
        <p:txBody>
          <a:bodyPr/>
          <a:lstStyle/>
          <a:p>
            <a:r>
              <a:rPr lang="en-US" dirty="0"/>
              <a:t>Voice of Customer</a:t>
            </a:r>
          </a:p>
        </p:txBody>
      </p:sp>
      <p:pic>
        <p:nvPicPr>
          <p:cNvPr id="5" name="Picture 4" descr="A group of women sitting at a table&#10;&#10;Description automatically generated">
            <a:extLst>
              <a:ext uri="{FF2B5EF4-FFF2-40B4-BE49-F238E27FC236}">
                <a16:creationId xmlns:a16="http://schemas.microsoft.com/office/drawing/2014/main" id="{5D52227C-8DF3-96D0-3841-E3F5ED805526}"/>
              </a:ext>
            </a:extLst>
          </p:cNvPr>
          <p:cNvPicPr>
            <a:picLocks noChangeAspect="1"/>
          </p:cNvPicPr>
          <p:nvPr/>
        </p:nvPicPr>
        <p:blipFill>
          <a:blip r:embed="rId4"/>
          <a:stretch>
            <a:fillRect/>
          </a:stretch>
        </p:blipFill>
        <p:spPr>
          <a:xfrm>
            <a:off x="181156" y="1687187"/>
            <a:ext cx="3771178" cy="3771178"/>
          </a:xfrm>
          <a:prstGeom prst="rect">
            <a:avLst/>
          </a:prstGeom>
        </p:spPr>
      </p:pic>
      <p:pic>
        <p:nvPicPr>
          <p:cNvPr id="7" name="Picture 6" descr="A group of people sitting at a table&#10;&#10;Description automatically generated">
            <a:extLst>
              <a:ext uri="{FF2B5EF4-FFF2-40B4-BE49-F238E27FC236}">
                <a16:creationId xmlns:a16="http://schemas.microsoft.com/office/drawing/2014/main" id="{51585A02-0D49-6DDA-417E-123F08C0C1BA}"/>
              </a:ext>
            </a:extLst>
          </p:cNvPr>
          <p:cNvPicPr>
            <a:picLocks noChangeAspect="1"/>
          </p:cNvPicPr>
          <p:nvPr/>
        </p:nvPicPr>
        <p:blipFill>
          <a:blip r:embed="rId5"/>
          <a:stretch>
            <a:fillRect/>
          </a:stretch>
        </p:blipFill>
        <p:spPr>
          <a:xfrm>
            <a:off x="8297180" y="1687187"/>
            <a:ext cx="3771178" cy="3771178"/>
          </a:xfrm>
          <a:prstGeom prst="rect">
            <a:avLst/>
          </a:prstGeom>
        </p:spPr>
      </p:pic>
    </p:spTree>
    <p:extLst>
      <p:ext uri="{BB962C8B-B14F-4D97-AF65-F5344CB8AC3E}">
        <p14:creationId xmlns:p14="http://schemas.microsoft.com/office/powerpoint/2010/main" val="2500658635"/>
      </p:ext>
    </p:extLst>
  </p:cSld>
  <p:clrMapOvr>
    <a:masterClrMapping/>
  </p:clrMapOvr>
</p:sld>
</file>

<file path=ppt/theme/theme1.xml><?xml version="1.0" encoding="utf-8"?>
<a:theme xmlns:a="http://schemas.openxmlformats.org/drawingml/2006/main" name="2024 LIMRA-LOMA Presentation">
  <a:themeElements>
    <a:clrScheme name="LIMRA LOMA Brand Colors 2025">
      <a:dk1>
        <a:srgbClr val="000000"/>
      </a:dk1>
      <a:lt1>
        <a:srgbClr val="FFFFFF"/>
      </a:lt1>
      <a:dk2>
        <a:srgbClr val="005F9E"/>
      </a:dk2>
      <a:lt2>
        <a:srgbClr val="E2DED9"/>
      </a:lt2>
      <a:accent1>
        <a:srgbClr val="129DC0"/>
      </a:accent1>
      <a:accent2>
        <a:srgbClr val="E6B711"/>
      </a:accent2>
      <a:accent3>
        <a:srgbClr val="008145"/>
      </a:accent3>
      <a:accent4>
        <a:srgbClr val="F7921E"/>
      </a:accent4>
      <a:accent5>
        <a:srgbClr val="603F99"/>
      </a:accent5>
      <a:accent6>
        <a:srgbClr val="52B9E9"/>
      </a:accent6>
      <a:hlink>
        <a:srgbClr val="005F9E"/>
      </a:hlink>
      <a:folHlink>
        <a:srgbClr val="0085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2.xml><?xml version="1.0" encoding="utf-8"?>
<a:theme xmlns:a="http://schemas.openxmlformats.org/drawingml/2006/main" name="2022 LIMRA-LOMA Presentation">
  <a:themeElements>
    <a:clrScheme name="Bright Colors rev2022-CANCUN-CADET BLUE">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4298BE"/>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LOMA presentation WIDE_BC_v4.potx" id="{17BB12F1-5762-4EBC-9FB0-B2EAE8501262}" vid="{F175EB97-A733-48FE-B34C-ACFA024932E8}"/>
    </a:ext>
  </a:extLst>
</a:theme>
</file>

<file path=ppt/theme/theme3.xml><?xml version="1.0" encoding="utf-8"?>
<a:theme xmlns:a="http://schemas.openxmlformats.org/drawingml/2006/main" name="1_2022 LIMRA-LOMA Presentation">
  <a:themeElements>
    <a:clrScheme name="2022 Branding Colors">
      <a:dk1>
        <a:srgbClr val="000000"/>
      </a:dk1>
      <a:lt1>
        <a:srgbClr val="FFFFFF"/>
      </a:lt1>
      <a:dk2>
        <a:srgbClr val="004C9D"/>
      </a:dk2>
      <a:lt2>
        <a:srgbClr val="9D9795"/>
      </a:lt2>
      <a:accent1>
        <a:srgbClr val="0B9EC1"/>
      </a:accent1>
      <a:accent2>
        <a:srgbClr val="FAC809"/>
      </a:accent2>
      <a:accent3>
        <a:srgbClr val="008145"/>
      </a:accent3>
      <a:accent4>
        <a:srgbClr val="F7921E"/>
      </a:accent4>
      <a:accent5>
        <a:srgbClr val="603F99"/>
      </a:accent5>
      <a:accent6>
        <a:srgbClr val="51B9EA"/>
      </a:accent6>
      <a:hlink>
        <a:srgbClr val="008599"/>
      </a:hlink>
      <a:folHlink>
        <a:srgbClr val="8270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08C23D927C0442A2C8F4B217F22280" ma:contentTypeVersion="6" ma:contentTypeDescription="Create a new document." ma:contentTypeScope="" ma:versionID="221e4f7ad853a2917699c5d67c535f5a">
  <xsd:schema xmlns:xsd="http://www.w3.org/2001/XMLSchema" xmlns:xs="http://www.w3.org/2001/XMLSchema" xmlns:p="http://schemas.microsoft.com/office/2006/metadata/properties" xmlns:ns2="ff47d776-8114-4207-8cc3-ed44e79849e7" xmlns:ns3="f9a02c79-f89a-4756-8ef1-377f3f7b1aa2" xmlns:ns4="05c452c8-1c6f-4d8e-b449-e328afff9455" targetNamespace="http://schemas.microsoft.com/office/2006/metadata/properties" ma:root="true" ma:fieldsID="20df2b0be6429b9078baca214a11ae36" ns2:_="" ns3:_="" ns4:_="">
    <xsd:import namespace="ff47d776-8114-4207-8cc3-ed44e79849e7"/>
    <xsd:import namespace="f9a02c79-f89a-4756-8ef1-377f3f7b1aa2"/>
    <xsd:import namespace="05c452c8-1c6f-4d8e-b449-e328afff9455"/>
    <xsd:element name="properties">
      <xsd:complexType>
        <xsd:sequence>
          <xsd:element name="documentManagement">
            <xsd:complexType>
              <xsd:all>
                <xsd:element ref="ns2:Sensitivity" minOccurs="0"/>
                <xsd:element ref="ns3:Description0" minOccurs="0"/>
                <xsd:element ref="ns3:Sample_x0020_Report_x0020_Image"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47d776-8114-4207-8cc3-ed44e79849e7" elementFormDefault="qualified">
    <xsd:import namespace="http://schemas.microsoft.com/office/2006/documentManagement/types"/>
    <xsd:import namespace="http://schemas.microsoft.com/office/infopath/2007/PartnerControls"/>
    <xsd:element name="Sensitivity" ma:index="8" nillable="true" ma:displayName="Sensitivity" ma:default="Internal Use" ma:format="Dropdown" ma:internalName="Sensitivity">
      <xsd:simpleType>
        <xsd:restriction base="dms:Choice">
          <xsd:enumeration value="Public"/>
          <xsd:enumeration value="Member Only"/>
          <xsd:enumeration value="Internal Use"/>
          <xsd:enumeration value="Confidential"/>
          <xsd:enumeration value="Secret"/>
        </xsd:restriction>
      </xsd:simpleType>
    </xsd:element>
  </xsd:schema>
  <xsd:schema xmlns:xsd="http://www.w3.org/2001/XMLSchema" xmlns:xs="http://www.w3.org/2001/XMLSchema" xmlns:dms="http://schemas.microsoft.com/office/2006/documentManagement/types" xmlns:pc="http://schemas.microsoft.com/office/infopath/2007/PartnerControls" targetNamespace="f9a02c79-f89a-4756-8ef1-377f3f7b1aa2" elementFormDefault="qualified">
    <xsd:import namespace="http://schemas.microsoft.com/office/2006/documentManagement/types"/>
    <xsd:import namespace="http://schemas.microsoft.com/office/infopath/2007/PartnerControls"/>
    <xsd:element name="Description0" ma:index="9" nillable="true" ma:displayName="Description" ma:internalName="Description0">
      <xsd:simpleType>
        <xsd:restriction base="dms:Note">
          <xsd:maxLength value="255"/>
        </xsd:restriction>
      </xsd:simpleType>
    </xsd:element>
    <xsd:element name="Sample_x0020_Report_x0020_Image" ma:index="10" nillable="true" ma:displayName="Sample Report Image" ma:format="Image" ma:internalName="Sample_x0020_Report_x0020_Imag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5c452c8-1c6f-4d8e-b449-e328afff9455"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ample_x0020_Report_x0020_Image xmlns="f9a02c79-f89a-4756-8ef1-377f3f7b1aa2">
      <Url xsi:nil="true"/>
      <Description xsi:nil="true"/>
    </Sample_x0020_Report_x0020_Image>
    <Description0 xmlns="f9a02c79-f89a-4756-8ef1-377f3f7b1aa2" xsi:nil="true"/>
    <Sensitivity xmlns="ff47d776-8114-4207-8cc3-ed44e79849e7">Internal Use</Sensitivity>
  </documentManagement>
</p:properties>
</file>

<file path=customXml/itemProps1.xml><?xml version="1.0" encoding="utf-8"?>
<ds:datastoreItem xmlns:ds="http://schemas.openxmlformats.org/officeDocument/2006/customXml" ds:itemID="{349EA1E3-D9AE-4E87-A843-710C8174BF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47d776-8114-4207-8cc3-ed44e79849e7"/>
    <ds:schemaRef ds:uri="f9a02c79-f89a-4756-8ef1-377f3f7b1aa2"/>
    <ds:schemaRef ds:uri="05c452c8-1c6f-4d8e-b449-e328afff94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739A3B-44F2-4B1D-86F9-B06C3C6995D1}">
  <ds:schemaRefs>
    <ds:schemaRef ds:uri="http://schemas.microsoft.com/sharepoint/v3/contenttype/forms"/>
  </ds:schemaRefs>
</ds:datastoreItem>
</file>

<file path=customXml/itemProps3.xml><?xml version="1.0" encoding="utf-8"?>
<ds:datastoreItem xmlns:ds="http://schemas.openxmlformats.org/officeDocument/2006/customXml" ds:itemID="{287CD4A8-A75F-4042-8B00-3ABE0B150ACA}">
  <ds:schemaRefs>
    <ds:schemaRef ds:uri="f9a02c79-f89a-4756-8ef1-377f3f7b1aa2"/>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purl.org/dc/dcmitype/"/>
    <ds:schemaRef ds:uri="05c452c8-1c6f-4d8e-b449-e328afff9455"/>
    <ds:schemaRef ds:uri="ff47d776-8114-4207-8cc3-ed44e79849e7"/>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2022 BRAND_LIMRA presentation WIDE_BC_v4</Template>
  <TotalTime>1911</TotalTime>
  <Words>2031</Words>
  <Application>Microsoft Office PowerPoint</Application>
  <PresentationFormat>Widescreen</PresentationFormat>
  <Paragraphs>133</Paragraphs>
  <Slides>8</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vt:i4>
      </vt:variant>
    </vt:vector>
  </HeadingPairs>
  <TitlesOfParts>
    <vt:vector size="16" baseType="lpstr">
      <vt:lpstr>Aptos</vt:lpstr>
      <vt:lpstr>Arial</vt:lpstr>
      <vt:lpstr>Calibri</vt:lpstr>
      <vt:lpstr>Futura Std Medium</vt:lpstr>
      <vt:lpstr>Times New Roman</vt:lpstr>
      <vt:lpstr>2024 LIMRA-LOMA Presentation</vt:lpstr>
      <vt:lpstr>2022 LIMRA-LOMA Presentation</vt:lpstr>
      <vt:lpstr>1_2022 LIMRA-LOMA Presentation</vt:lpstr>
      <vt:lpstr>LIMRA AML Product Differentiator Slides </vt:lpstr>
      <vt:lpstr>Built by the Industry, For the Industry</vt:lpstr>
      <vt:lpstr>LIMRA’s AML Courses Focus on Your Needs</vt:lpstr>
      <vt:lpstr>Compliment Current Compliance Courses with LIMRA’s Options</vt:lpstr>
      <vt:lpstr>See How LIMRA Stands Out</vt:lpstr>
      <vt:lpstr>Strong User Experience Leads to Broad Adoption</vt:lpstr>
      <vt:lpstr>Companies Choose LIMRA to Meet AML Training Needs</vt:lpstr>
      <vt:lpstr>Voice of Customer</vt:lpstr>
    </vt:vector>
  </TitlesOfParts>
  <Company>LL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Carr, Brittany</dc:creator>
  <cp:lastModifiedBy>Graziano, Maria</cp:lastModifiedBy>
  <cp:revision>50</cp:revision>
  <dcterms:created xsi:type="dcterms:W3CDTF">2022-04-11T13:29:07Z</dcterms:created>
  <dcterms:modified xsi:type="dcterms:W3CDTF">2025-06-27T15:14:33Z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0x010100C708C23D927C0442A2C8F4B217F22280</vt:lpwstr>
  </property>
</Properties>
</file>