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 id="2147483707" r:id="rId5"/>
  </p:sldMasterIdLst>
  <p:notesMasterIdLst>
    <p:notesMasterId r:id="rId18"/>
  </p:notesMasterIdLst>
  <p:handoutMasterIdLst>
    <p:handoutMasterId r:id="rId19"/>
  </p:handoutMasterIdLst>
  <p:sldIdLst>
    <p:sldId id="399" r:id="rId6"/>
    <p:sldId id="337" r:id="rId7"/>
    <p:sldId id="437" r:id="rId8"/>
    <p:sldId id="434" r:id="rId9"/>
    <p:sldId id="406" r:id="rId10"/>
    <p:sldId id="435" r:id="rId11"/>
    <p:sldId id="436" r:id="rId12"/>
    <p:sldId id="441" r:id="rId13"/>
    <p:sldId id="392" r:id="rId14"/>
    <p:sldId id="433" r:id="rId15"/>
    <p:sldId id="432" r:id="rId16"/>
    <p:sldId id="41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FC69AE8-F007-68A1-EC62-F6C211AE6E8A}" name="Hackett, Lai-Sahn" initials="LH" userId="S::LHackett@limra.com::1c035efd-93f7-4649-a7bb-b61b9fdfa0c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rane, Carie" initials="CC" lastIdx="15" clrIdx="0">
    <p:extLst>
      <p:ext uri="{19B8F6BF-5375-455C-9EA6-DF929625EA0E}">
        <p15:presenceInfo xmlns:p15="http://schemas.microsoft.com/office/powerpoint/2012/main" userId="S-1-5-21-3670347269-1734258486-2757495605-8895" providerId="AD"/>
      </p:ext>
    </p:extLst>
  </p:cmAuthor>
  <p:cmAuthor id="2" name="Tribble, Christie" initials="TC" lastIdx="5" clrIdx="1">
    <p:extLst>
      <p:ext uri="{19B8F6BF-5375-455C-9EA6-DF929625EA0E}">
        <p15:presenceInfo xmlns:p15="http://schemas.microsoft.com/office/powerpoint/2012/main" userId="S-1-5-21-3670347269-1734258486-2757495605-9456" providerId="AD"/>
      </p:ext>
    </p:extLst>
  </p:cmAuthor>
  <p:cmAuthor id="3" name="Beckwith, Tina" initials="BT" lastIdx="1" clrIdx="2">
    <p:extLst>
      <p:ext uri="{19B8F6BF-5375-455C-9EA6-DF929625EA0E}">
        <p15:presenceInfo xmlns:p15="http://schemas.microsoft.com/office/powerpoint/2012/main" userId="S-1-5-21-3670347269-1734258486-2757495605-28709" providerId="AD"/>
      </p:ext>
    </p:extLst>
  </p:cmAuthor>
  <p:cmAuthor id="4" name="Hartshorn, Renee" initials="HR" lastIdx="25" clrIdx="3">
    <p:extLst>
      <p:ext uri="{19B8F6BF-5375-455C-9EA6-DF929625EA0E}">
        <p15:presenceInfo xmlns:p15="http://schemas.microsoft.com/office/powerpoint/2012/main" userId="S-1-5-21-3670347269-1734258486-2757495605-26766" providerId="AD"/>
      </p:ext>
    </p:extLst>
  </p:cmAuthor>
  <p:cmAuthor id="5" name="McKenna, Kevin" initials="MK" lastIdx="2" clrIdx="4">
    <p:extLst>
      <p:ext uri="{19B8F6BF-5375-455C-9EA6-DF929625EA0E}">
        <p15:presenceInfo xmlns:p15="http://schemas.microsoft.com/office/powerpoint/2012/main" userId="S-1-5-21-3670347269-1734258486-2757495605-2835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37B"/>
    <a:srgbClr val="FF0000"/>
    <a:srgbClr val="FFD100"/>
    <a:srgbClr val="F9C606"/>
    <a:srgbClr val="006EA0"/>
    <a:srgbClr val="002F70"/>
    <a:srgbClr val="DAAA00"/>
    <a:srgbClr val="404040"/>
    <a:srgbClr val="026EA0"/>
    <a:srgbClr val="769E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2ADFD5-8018-42FE-920E-F8B369AE74B1}" v="2" dt="2025-09-26T14:20:25.42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86" autoAdjust="0"/>
    <p:restoredTop sz="87167" autoAdjust="0"/>
  </p:normalViewPr>
  <p:slideViewPr>
    <p:cSldViewPr snapToGrid="0">
      <p:cViewPr varScale="1">
        <p:scale>
          <a:sx n="93" d="100"/>
          <a:sy n="93" d="100"/>
        </p:scale>
        <p:origin x="1350" y="78"/>
      </p:cViewPr>
      <p:guideLst/>
    </p:cSldViewPr>
  </p:slideViewPr>
  <p:notesTextViewPr>
    <p:cViewPr>
      <p:scale>
        <a:sx n="100" d="100"/>
        <a:sy n="100" d="100"/>
      </p:scale>
      <p:origin x="0" y="0"/>
    </p:cViewPr>
  </p:notesTextViewPr>
  <p:sorterViewPr>
    <p:cViewPr varScale="1">
      <p:scale>
        <a:sx n="1" d="1"/>
        <a:sy n="1" d="1"/>
      </p:scale>
      <p:origin x="0" y="0"/>
    </p:cViewPr>
  </p:sorterViewPr>
  <p:notesViewPr>
    <p:cSldViewPr snapToGrid="0">
      <p:cViewPr varScale="1">
        <p:scale>
          <a:sx n="89" d="100"/>
          <a:sy n="89" d="100"/>
        </p:scale>
        <p:origin x="3714"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Aptos" panose="020B0004020202020204" pitchFamily="34"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A54686D-1A2B-4337-B141-16C810AEFD68}" type="datetimeFigureOut">
              <a:rPr lang="en-US" smtClean="0">
                <a:latin typeface="Aptos" panose="020B0004020202020204" pitchFamily="34" charset="0"/>
              </a:rPr>
              <a:t>10/2/2025</a:t>
            </a:fld>
            <a:endParaRPr lang="en-US" dirty="0">
              <a:latin typeface="Aptos" panose="020B0004020202020204" pitchFamily="34"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Aptos" panose="020B0004020202020204" pitchFamily="34"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10E46D3-CB57-4E2A-B7DC-DCD566DC0429}" type="slidenum">
              <a:rPr lang="en-US" smtClean="0">
                <a:latin typeface="Aptos" panose="020B0004020202020204" pitchFamily="34" charset="0"/>
              </a:rPr>
              <a:t>‹#›</a:t>
            </a:fld>
            <a:endParaRPr lang="en-US" dirty="0">
              <a:latin typeface="Aptos" panose="020B0004020202020204" pitchFamily="34" charset="0"/>
            </a:endParaRPr>
          </a:p>
        </p:txBody>
      </p:sp>
    </p:spTree>
    <p:extLst>
      <p:ext uri="{BB962C8B-B14F-4D97-AF65-F5344CB8AC3E}">
        <p14:creationId xmlns:p14="http://schemas.microsoft.com/office/powerpoint/2010/main" val="14470526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ptos" panose="020B00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ptos" panose="020B0004020202020204" pitchFamily="34" charset="0"/>
              </a:defRPr>
            </a:lvl1pPr>
          </a:lstStyle>
          <a:p>
            <a:fld id="{889D3BE4-62BE-4B60-BFFF-70CF8F0F7C95}" type="datetimeFigureOut">
              <a:rPr lang="en-US" smtClean="0"/>
              <a:pPr/>
              <a:t>10/2/2025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ptos" panose="020B00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ptos" panose="020B0004020202020204" pitchFamily="34" charset="0"/>
              </a:defRPr>
            </a:lvl1pPr>
          </a:lstStyle>
          <a:p>
            <a:fld id="{48AED4EE-C9DA-462C-B712-3D4638B353E0}" type="slidenum">
              <a:rPr lang="en-US" smtClean="0"/>
              <a:pPr/>
              <a:t>‹#›</a:t>
            </a:fld>
            <a:endParaRPr lang="en-US" dirty="0"/>
          </a:p>
        </p:txBody>
      </p:sp>
    </p:spTree>
    <p:extLst>
      <p:ext uri="{BB962C8B-B14F-4D97-AF65-F5344CB8AC3E}">
        <p14:creationId xmlns:p14="http://schemas.microsoft.com/office/powerpoint/2010/main" val="2987290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ptos" panose="020B0004020202020204" pitchFamily="34" charset="0"/>
        <a:ea typeface="+mn-ea"/>
        <a:cs typeface="+mn-cs"/>
      </a:defRPr>
    </a:lvl1pPr>
    <a:lvl2pPr marL="457200" algn="l" defTabSz="914400" rtl="0" eaLnBrk="1" latinLnBrk="0" hangingPunct="1">
      <a:defRPr sz="1200" kern="1200">
        <a:solidFill>
          <a:schemeClr val="tx1"/>
        </a:solidFill>
        <a:latin typeface="Aptos" panose="020B0004020202020204" pitchFamily="34" charset="0"/>
        <a:ea typeface="+mn-ea"/>
        <a:cs typeface="+mn-cs"/>
      </a:defRPr>
    </a:lvl2pPr>
    <a:lvl3pPr marL="914400" algn="l" defTabSz="914400" rtl="0" eaLnBrk="1" latinLnBrk="0" hangingPunct="1">
      <a:defRPr sz="1200" kern="1200">
        <a:solidFill>
          <a:schemeClr val="tx1"/>
        </a:solidFill>
        <a:latin typeface="Aptos" panose="020B0004020202020204" pitchFamily="34" charset="0"/>
        <a:ea typeface="+mn-ea"/>
        <a:cs typeface="+mn-cs"/>
      </a:defRPr>
    </a:lvl3pPr>
    <a:lvl4pPr marL="1371600" algn="l" defTabSz="914400" rtl="0" eaLnBrk="1" latinLnBrk="0" hangingPunct="1">
      <a:defRPr sz="1200" kern="1200">
        <a:solidFill>
          <a:schemeClr val="tx1"/>
        </a:solidFill>
        <a:latin typeface="Aptos" panose="020B0004020202020204" pitchFamily="34" charset="0"/>
        <a:ea typeface="+mn-ea"/>
        <a:cs typeface="+mn-cs"/>
      </a:defRPr>
    </a:lvl4pPr>
    <a:lvl5pPr marL="1828800" algn="l" defTabSz="914400" rtl="0" eaLnBrk="1" latinLnBrk="0" hangingPunct="1">
      <a:defRPr sz="1200" kern="1200">
        <a:solidFill>
          <a:schemeClr val="tx1"/>
        </a:solidFill>
        <a:latin typeface="Aptos" panose="020B00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AED4EE-C9DA-462C-B712-3D4638B353E0}"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0855173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ptos" panose="020B0004020202020204" pitchFamily="34" charset="0"/>
                <a:ea typeface="+mn-ea"/>
                <a:cs typeface="+mn-cs"/>
              </a:rPr>
              <a:t>Why are we think it’s important to look at this topic, and why now – members are looking for opportunities to streamline processes, create operational efficiencies, and meet customer expectations.</a:t>
            </a:r>
          </a:p>
          <a:p>
            <a:r>
              <a:rPr lang="en-US" sz="1200" kern="1200" dirty="0">
                <a:solidFill>
                  <a:schemeClr val="tx1"/>
                </a:solidFill>
                <a:effectLst/>
                <a:latin typeface="Aptos" panose="020B0004020202020204" pitchFamily="34" charset="0"/>
                <a:ea typeface="+mn-ea"/>
                <a:cs typeface="+mn-cs"/>
              </a:rPr>
              <a:t>Growing interest in the potential of AI to improve service delivery and operational efficiency</a:t>
            </a:r>
          </a:p>
          <a:p>
            <a:r>
              <a:rPr lang="en-US" sz="1200" kern="1200" dirty="0">
                <a:solidFill>
                  <a:schemeClr val="tx1"/>
                </a:solidFill>
                <a:effectLst/>
                <a:latin typeface="Aptos" panose="020B0004020202020204" pitchFamily="34" charset="0"/>
                <a:ea typeface="+mn-ea"/>
                <a:cs typeface="+mn-cs"/>
              </a:rPr>
              <a:t>Some are already experimenting, but extent and impact </a:t>
            </a:r>
            <a:r>
              <a:rPr lang="en-US" sz="1200" kern="1200">
                <a:solidFill>
                  <a:schemeClr val="tx1"/>
                </a:solidFill>
                <a:effectLst/>
                <a:latin typeface="Aptos" panose="020B0004020202020204" pitchFamily="34" charset="0"/>
                <a:ea typeface="+mn-ea"/>
                <a:cs typeface="+mn-cs"/>
              </a:rPr>
              <a:t>remain unknown </a:t>
            </a:r>
            <a:r>
              <a:rPr lang="en-US" sz="1200" kern="1200" dirty="0">
                <a:solidFill>
                  <a:schemeClr val="tx1"/>
                </a:solidFill>
                <a:effectLst/>
                <a:latin typeface="Aptos" panose="020B0004020202020204" pitchFamily="34" charset="0"/>
                <a:ea typeface="+mn-ea"/>
                <a:cs typeface="+mn-cs"/>
              </a:rPr>
              <a:t>– where everyone thinks they are vs where they truly are – move beyond anecdotal to measuring real results</a:t>
            </a:r>
          </a:p>
          <a:p>
            <a:r>
              <a:rPr lang="en-US" sz="1200" kern="1200" dirty="0">
                <a:solidFill>
                  <a:schemeClr val="tx1"/>
                </a:solidFill>
                <a:effectLst/>
                <a:latin typeface="Aptos" panose="020B0004020202020204" pitchFamily="34" charset="0"/>
                <a:ea typeface="+mn-ea"/>
                <a:cs typeface="+mn-cs"/>
              </a:rPr>
              <a:t>Consumer perspective is important</a:t>
            </a:r>
            <a:endParaRPr lang="en-US" dirty="0"/>
          </a:p>
        </p:txBody>
      </p:sp>
      <p:sp>
        <p:nvSpPr>
          <p:cNvPr id="4" name="Slide Number Placeholder 3"/>
          <p:cNvSpPr>
            <a:spLocks noGrp="1"/>
          </p:cNvSpPr>
          <p:nvPr>
            <p:ph type="sldNum" sz="quarter" idx="10"/>
          </p:nvPr>
        </p:nvSpPr>
        <p:spPr/>
        <p:txBody>
          <a:bodyPr/>
          <a:lstStyle/>
          <a:p>
            <a:fld id="{48AED4EE-C9DA-462C-B712-3D4638B353E0}" type="slidenum">
              <a:rPr lang="en-US" smtClean="0"/>
              <a:t>2</a:t>
            </a:fld>
            <a:endParaRPr lang="en-US" dirty="0"/>
          </a:p>
        </p:txBody>
      </p:sp>
    </p:spTree>
    <p:extLst>
      <p:ext uri="{BB962C8B-B14F-4D97-AF65-F5344CB8AC3E}">
        <p14:creationId xmlns:p14="http://schemas.microsoft.com/office/powerpoint/2010/main" val="31570029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AED4EE-C9DA-462C-B712-3D4638B353E0}" type="slidenum">
              <a:rPr lang="en-US" smtClean="0"/>
              <a:pPr/>
              <a:t>3</a:t>
            </a:fld>
            <a:endParaRPr lang="en-US" dirty="0"/>
          </a:p>
        </p:txBody>
      </p:sp>
    </p:spTree>
    <p:extLst>
      <p:ext uri="{BB962C8B-B14F-4D97-AF65-F5344CB8AC3E}">
        <p14:creationId xmlns:p14="http://schemas.microsoft.com/office/powerpoint/2010/main" val="17990199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AED4EE-C9DA-462C-B712-3D4638B353E0}" type="slidenum">
              <a:rPr lang="en-US" smtClean="0"/>
              <a:pPr/>
              <a:t>4</a:t>
            </a:fld>
            <a:endParaRPr lang="en-US" dirty="0"/>
          </a:p>
        </p:txBody>
      </p:sp>
    </p:spTree>
    <p:extLst>
      <p:ext uri="{BB962C8B-B14F-4D97-AF65-F5344CB8AC3E}">
        <p14:creationId xmlns:p14="http://schemas.microsoft.com/office/powerpoint/2010/main" val="34216381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AED4EE-C9DA-462C-B712-3D4638B353E0}" type="slidenum">
              <a:rPr lang="en-US" smtClean="0"/>
              <a:pPr/>
              <a:t>5</a:t>
            </a:fld>
            <a:endParaRPr lang="en-US" dirty="0"/>
          </a:p>
        </p:txBody>
      </p:sp>
    </p:spTree>
    <p:extLst>
      <p:ext uri="{BB962C8B-B14F-4D97-AF65-F5344CB8AC3E}">
        <p14:creationId xmlns:p14="http://schemas.microsoft.com/office/powerpoint/2010/main" val="322344103"/>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hyperlink" Target="mailto:lferris@limra.com" TargetMode="External"/><Relationship Id="rId3" Type="http://schemas.openxmlformats.org/officeDocument/2006/relationships/hyperlink" Target="mailto:sokeefe@limra.com" TargetMode="External"/><Relationship Id="rId7" Type="http://schemas.openxmlformats.org/officeDocument/2006/relationships/hyperlink" Target="mailto:sodonnell@limra.com" TargetMode="External"/><Relationship Id="rId2" Type="http://schemas.openxmlformats.org/officeDocument/2006/relationships/hyperlink" Target="mailto:lhackett@limra.com" TargetMode="External"/><Relationship Id="rId1" Type="http://schemas.openxmlformats.org/officeDocument/2006/relationships/slideMaster" Target="../slideMasters/slideMaster1.xml"/><Relationship Id="rId6" Type="http://schemas.openxmlformats.org/officeDocument/2006/relationships/hyperlink" Target="mailto:mlorenz@limra.com" TargetMode="External"/><Relationship Id="rId5" Type="http://schemas.openxmlformats.org/officeDocument/2006/relationships/hyperlink" Target="mailto:jzaki-azat@limra.com" TargetMode="External"/><Relationship Id="rId4" Type="http://schemas.openxmlformats.org/officeDocument/2006/relationships/hyperlink" Target="mailto:dly@limra.com" TargetMode="Externa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Cover page">
    <p:spTree>
      <p:nvGrpSpPr>
        <p:cNvPr id="1" name=""/>
        <p:cNvGrpSpPr/>
        <p:nvPr/>
      </p:nvGrpSpPr>
      <p:grpSpPr>
        <a:xfrm>
          <a:off x="0" y="0"/>
          <a:ext cx="0" cy="0"/>
          <a:chOff x="0" y="0"/>
          <a:chExt cx="0" cy="0"/>
        </a:xfrm>
      </p:grpSpPr>
      <p:pic>
        <p:nvPicPr>
          <p:cNvPr id="6" name="Picture 5" descr="A road with trees in the background&#10;&#10;AI-generated content may be incorrect.">
            <a:extLst>
              <a:ext uri="{FF2B5EF4-FFF2-40B4-BE49-F238E27FC236}">
                <a16:creationId xmlns:a16="http://schemas.microsoft.com/office/drawing/2014/main" id="{65B880AD-EC20-E9FF-2D8F-54BF53694507}"/>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
                    </a14:imgEffect>
                  </a14:imgLayer>
                </a14:imgProps>
              </a:ext>
            </a:extLst>
          </a:blip>
          <a:srcRect b="38764"/>
          <a:stretch>
            <a:fillRect/>
          </a:stretch>
        </p:blipFill>
        <p:spPr>
          <a:xfrm>
            <a:off x="0" y="0"/>
            <a:ext cx="12192000" cy="4995950"/>
          </a:xfrm>
          <a:prstGeom prst="rect">
            <a:avLst/>
          </a:prstGeom>
        </p:spPr>
      </p:pic>
      <p:sp>
        <p:nvSpPr>
          <p:cNvPr id="10" name="Rectangle 9"/>
          <p:cNvSpPr/>
          <p:nvPr userDrawn="1"/>
        </p:nvSpPr>
        <p:spPr>
          <a:xfrm>
            <a:off x="0" y="4995950"/>
            <a:ext cx="12198096" cy="1868734"/>
          </a:xfrm>
          <a:prstGeom prst="rect">
            <a:avLst/>
          </a:prstGeom>
          <a:solidFill>
            <a:srgbClr val="00437B"/>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en-US" dirty="0">
              <a:latin typeface="Aptos" panose="020B0004020202020204" pitchFamily="34" charset="0"/>
            </a:endParaRPr>
          </a:p>
        </p:txBody>
      </p:sp>
      <p:sp>
        <p:nvSpPr>
          <p:cNvPr id="13" name="Rectangle 2"/>
          <p:cNvSpPr>
            <a:spLocks noGrp="1" noChangeArrowheads="1"/>
          </p:cNvSpPr>
          <p:nvPr>
            <p:ph type="ctrTitle" hasCustomPrompt="1"/>
          </p:nvPr>
        </p:nvSpPr>
        <p:spPr>
          <a:xfrm>
            <a:off x="441028" y="5293508"/>
            <a:ext cx="5446762" cy="477054"/>
          </a:xfrm>
          <a:prstGeom prst="rect">
            <a:avLst/>
          </a:prstGeom>
          <a:noFill/>
          <a:effectLst/>
        </p:spPr>
        <p:txBody>
          <a:bodyPr wrap="square" lIns="0" rIns="182880" bIns="0" anchor="b" anchorCtr="0">
            <a:spAutoFit/>
          </a:bodyPr>
          <a:lstStyle>
            <a:lvl1pPr algn="l">
              <a:lnSpc>
                <a:spcPct val="100000"/>
              </a:lnSpc>
              <a:defRPr sz="2800" b="1">
                <a:solidFill>
                  <a:schemeClr val="bg1"/>
                </a:solidFill>
                <a:latin typeface="Aptos" panose="020B0004020202020204" pitchFamily="34" charset="0"/>
                <a:cs typeface="Arial"/>
              </a:defRPr>
            </a:lvl1pPr>
          </a:lstStyle>
          <a:p>
            <a:r>
              <a:rPr lang="en-US" dirty="0"/>
              <a:t>Click to add Title</a:t>
            </a:r>
          </a:p>
        </p:txBody>
      </p:sp>
      <p:pic>
        <p:nvPicPr>
          <p:cNvPr id="11" name="Picture 10"/>
          <p:cNvPicPr>
            <a:picLocks noChangeAspect="1"/>
          </p:cNvPicPr>
          <p:nvPr userDrawn="1"/>
        </p:nvPicPr>
        <p:blipFill rotWithShape="1">
          <a:blip r:embed="rId4" cstate="screen">
            <a:extLst>
              <a:ext uri="{28A0092B-C50C-407E-A947-70E740481C1C}">
                <a14:useLocalDpi xmlns:a14="http://schemas.microsoft.com/office/drawing/2010/main"/>
              </a:ext>
            </a:extLst>
          </a:blip>
          <a:srcRect r="-1"/>
          <a:stretch/>
        </p:blipFill>
        <p:spPr>
          <a:xfrm>
            <a:off x="-6824" y="1857042"/>
            <a:ext cx="1131113" cy="2562474"/>
          </a:xfrm>
          <a:prstGeom prst="rect">
            <a:avLst/>
          </a:prstGeom>
        </p:spPr>
      </p:pic>
      <p:sp>
        <p:nvSpPr>
          <p:cNvPr id="12" name="Text Placeholder 2"/>
          <p:cNvSpPr>
            <a:spLocks noGrp="1"/>
          </p:cNvSpPr>
          <p:nvPr>
            <p:ph type="body" sz="quarter" idx="10"/>
          </p:nvPr>
        </p:nvSpPr>
        <p:spPr>
          <a:xfrm>
            <a:off x="441028" y="5805131"/>
            <a:ext cx="5449824" cy="333375"/>
          </a:xfrm>
          <a:prstGeom prst="rect">
            <a:avLst/>
          </a:prstGeom>
        </p:spPr>
        <p:txBody>
          <a:bodyPr lIns="0" tIns="0" rIns="0" bIns="0" anchor="ctr" anchorCtr="0"/>
          <a:lstStyle>
            <a:lvl1pPr>
              <a:defRPr sz="1800">
                <a:solidFill>
                  <a:schemeClr val="bg1"/>
                </a:solidFill>
                <a:latin typeface="Aptos" panose="020B0004020202020204" pitchFamily="34" charset="0"/>
              </a:defRPr>
            </a:lvl1pPr>
          </a:lstStyle>
          <a:p>
            <a:pPr lvl="0"/>
            <a:r>
              <a:rPr lang="en-US" dirty="0"/>
              <a:t>Edit Master text styles</a:t>
            </a:r>
          </a:p>
        </p:txBody>
      </p:sp>
      <p:sp>
        <p:nvSpPr>
          <p:cNvPr id="14" name="Text Placeholder 2"/>
          <p:cNvSpPr>
            <a:spLocks noGrp="1"/>
          </p:cNvSpPr>
          <p:nvPr>
            <p:ph type="body" sz="quarter" idx="11"/>
          </p:nvPr>
        </p:nvSpPr>
        <p:spPr>
          <a:xfrm>
            <a:off x="441028" y="6159279"/>
            <a:ext cx="5449824" cy="333375"/>
          </a:xfrm>
          <a:prstGeom prst="rect">
            <a:avLst/>
          </a:prstGeom>
        </p:spPr>
        <p:txBody>
          <a:bodyPr lIns="0" tIns="0" rIns="0" bIns="0" anchor="ctr" anchorCtr="0"/>
          <a:lstStyle>
            <a:lvl1pPr>
              <a:defRPr sz="1600" i="1">
                <a:solidFill>
                  <a:schemeClr val="bg1"/>
                </a:solidFill>
                <a:latin typeface="Aptos" panose="020B0004020202020204" pitchFamily="34" charset="0"/>
              </a:defRPr>
            </a:lvl1pPr>
          </a:lstStyle>
          <a:p>
            <a:pPr lvl="0"/>
            <a:r>
              <a:rPr lang="en-US" dirty="0"/>
              <a:t>Edit Master text styles</a:t>
            </a:r>
          </a:p>
        </p:txBody>
      </p:sp>
      <p:pic>
        <p:nvPicPr>
          <p:cNvPr id="2" name="Picture 1" descr="A black and white logo with white text&#10;&#10;Description automatically generated">
            <a:extLst>
              <a:ext uri="{FF2B5EF4-FFF2-40B4-BE49-F238E27FC236}">
                <a16:creationId xmlns:a16="http://schemas.microsoft.com/office/drawing/2014/main" id="{72673E52-540F-3BCC-F594-342770CF6278}"/>
              </a:ext>
            </a:extLst>
          </p:cNvPr>
          <p:cNvPicPr>
            <a:picLocks noChangeAspect="1"/>
          </p:cNvPicPr>
          <p:nvPr userDrawn="1"/>
        </p:nvPicPr>
        <p:blipFill>
          <a:blip r:embed="rId5"/>
          <a:stretch>
            <a:fillRect/>
          </a:stretch>
        </p:blipFill>
        <p:spPr>
          <a:xfrm>
            <a:off x="10026693" y="6073803"/>
            <a:ext cx="1724279" cy="496055"/>
          </a:xfrm>
          <a:prstGeom prst="rect">
            <a:avLst/>
          </a:prstGeom>
        </p:spPr>
      </p:pic>
    </p:spTree>
    <p:extLst>
      <p:ext uri="{BB962C8B-B14F-4D97-AF65-F5344CB8AC3E}">
        <p14:creationId xmlns:p14="http://schemas.microsoft.com/office/powerpoint/2010/main" val="1958313548"/>
      </p:ext>
    </p:extLst>
  </p:cSld>
  <p:clrMapOvr>
    <a:masterClrMapping/>
  </p:clrMapOvr>
  <p:extLst>
    <p:ext uri="{DCECCB84-F9BA-43D5-87BE-67443E8EF086}">
      <p15:sldGuideLst xmlns:p15="http://schemas.microsoft.com/office/powerpoint/2012/main">
        <p15:guide id="1" orient="horz" pos="403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Section">
    <p:spTree>
      <p:nvGrpSpPr>
        <p:cNvPr id="1" name=""/>
        <p:cNvGrpSpPr/>
        <p:nvPr/>
      </p:nvGrpSpPr>
      <p:grpSpPr>
        <a:xfrm>
          <a:off x="0" y="0"/>
          <a:ext cx="0" cy="0"/>
          <a:chOff x="0" y="0"/>
          <a:chExt cx="0" cy="0"/>
        </a:xfrm>
      </p:grpSpPr>
      <p:sp>
        <p:nvSpPr>
          <p:cNvPr id="10" name="Picture Placeholder 10"/>
          <p:cNvSpPr>
            <a:spLocks noGrp="1"/>
          </p:cNvSpPr>
          <p:nvPr>
            <p:ph type="pic" sz="quarter" idx="10" hasCustomPrompt="1"/>
          </p:nvPr>
        </p:nvSpPr>
        <p:spPr>
          <a:xfrm>
            <a:off x="0" y="0"/>
            <a:ext cx="12192000" cy="4162425"/>
          </a:xfrm>
          <a:prstGeom prst="rect">
            <a:avLst/>
          </a:prstGeom>
        </p:spPr>
        <p:txBody>
          <a:bodyPr anchor="ctr"/>
          <a:lstStyle>
            <a:lvl1pPr algn="ctr">
              <a:defRPr>
                <a:latin typeface="Aptos" panose="020B0004020202020204" pitchFamily="34" charset="0"/>
              </a:defRPr>
            </a:lvl1pPr>
          </a:lstStyle>
          <a:p>
            <a:r>
              <a:rPr lang="en-US" dirty="0"/>
              <a:t>Click to add photo</a:t>
            </a:r>
          </a:p>
        </p:txBody>
      </p:sp>
      <p:sp>
        <p:nvSpPr>
          <p:cNvPr id="11" name="Rectangle 10"/>
          <p:cNvSpPr/>
          <p:nvPr userDrawn="1"/>
        </p:nvSpPr>
        <p:spPr>
          <a:xfrm>
            <a:off x="0" y="4133850"/>
            <a:ext cx="12191999" cy="787609"/>
          </a:xfrm>
          <a:prstGeom prst="rect">
            <a:avLst/>
          </a:prstGeom>
          <a:solidFill>
            <a:srgbClr val="EBE8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BE8E5"/>
              </a:solidFill>
              <a:latin typeface="Aptos" panose="020B0004020202020204" pitchFamily="34" charset="0"/>
            </a:endParaRPr>
          </a:p>
        </p:txBody>
      </p:sp>
      <p:sp>
        <p:nvSpPr>
          <p:cNvPr id="12" name="Rectangle 11"/>
          <p:cNvSpPr/>
          <p:nvPr userDrawn="1"/>
        </p:nvSpPr>
        <p:spPr>
          <a:xfrm>
            <a:off x="0" y="4378221"/>
            <a:ext cx="12191999" cy="1241530"/>
          </a:xfrm>
          <a:prstGeom prst="rect">
            <a:avLst/>
          </a:prstGeom>
          <a:solidFill>
            <a:srgbClr val="0043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solidFill>
                <a:srgbClr val="002F70"/>
              </a:solidFill>
              <a:latin typeface="Aptos" panose="020B0004020202020204" pitchFamily="34" charset="0"/>
            </a:endParaRPr>
          </a:p>
        </p:txBody>
      </p:sp>
      <p:sp>
        <p:nvSpPr>
          <p:cNvPr id="13" name="Title Placeholder 37"/>
          <p:cNvSpPr>
            <a:spLocks noGrp="1"/>
          </p:cNvSpPr>
          <p:nvPr>
            <p:ph type="title" hasCustomPrompt="1"/>
          </p:nvPr>
        </p:nvSpPr>
        <p:spPr>
          <a:xfrm>
            <a:off x="5782" y="4391025"/>
            <a:ext cx="12024293" cy="1219199"/>
          </a:xfrm>
          <a:prstGeom prst="rect">
            <a:avLst/>
          </a:prstGeom>
          <a:noFill/>
        </p:spPr>
        <p:txBody>
          <a:bodyPr vert="horz" wrap="none" lIns="274320" tIns="0" rIns="182880" bIns="0" rtlCol="0" anchor="ctr" anchorCtr="0">
            <a:normAutofit/>
          </a:bodyPr>
          <a:lstStyle>
            <a:lvl1pPr algn="r">
              <a:defRPr sz="3200" b="0" baseline="0">
                <a:solidFill>
                  <a:schemeClr val="bg1"/>
                </a:solidFill>
                <a:latin typeface="Aptos" panose="020B0004020202020204" pitchFamily="34" charset="0"/>
              </a:defRPr>
            </a:lvl1pPr>
          </a:lstStyle>
          <a:p>
            <a:r>
              <a:rPr lang="en-US" dirty="0"/>
              <a:t>Click to edit section text</a:t>
            </a:r>
          </a:p>
        </p:txBody>
      </p:sp>
      <p:sp>
        <p:nvSpPr>
          <p:cNvPr id="2" name="Slide Number Placeholder 2">
            <a:extLst>
              <a:ext uri="{FF2B5EF4-FFF2-40B4-BE49-F238E27FC236}">
                <a16:creationId xmlns:a16="http://schemas.microsoft.com/office/drawing/2014/main" id="{CF4A2717-C8B4-484E-4BEB-91DFA5DA8F47}"/>
              </a:ext>
            </a:extLst>
          </p:cNvPr>
          <p:cNvSpPr>
            <a:spLocks noGrp="1"/>
          </p:cNvSpPr>
          <p:nvPr>
            <p:ph type="sldNum" sz="quarter" idx="4294967295"/>
          </p:nvPr>
        </p:nvSpPr>
        <p:spPr>
          <a:xfrm>
            <a:off x="192741" y="6412994"/>
            <a:ext cx="443753" cy="365125"/>
          </a:xfrm>
          <a:prstGeom prst="rect">
            <a:avLst/>
          </a:prstGeom>
        </p:spPr>
        <p:txBody>
          <a:bodyPr/>
          <a:lstStyle>
            <a:lvl1pPr>
              <a:defRPr>
                <a:latin typeface="Aptos" panose="020B0004020202020204" pitchFamily="34" charset="0"/>
              </a:defRPr>
            </a:lvl1pPr>
          </a:lstStyle>
          <a:p>
            <a:fld id="{FA06F0F5-DF6A-4E0E-AC03-6B0D0B0A1300}" type="slidenum">
              <a:rPr lang="en-US" sz="900" smtClean="0"/>
              <a:pPr/>
              <a:t>‹#›</a:t>
            </a:fld>
            <a:endParaRPr lang="en-US" sz="900" dirty="0"/>
          </a:p>
        </p:txBody>
      </p:sp>
    </p:spTree>
    <p:extLst>
      <p:ext uri="{BB962C8B-B14F-4D97-AF65-F5344CB8AC3E}">
        <p14:creationId xmlns:p14="http://schemas.microsoft.com/office/powerpoint/2010/main" val="2905958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Blue bar-gray background">
    <p:bg>
      <p:bgRef idx="1001">
        <a:schemeClr val="bg1"/>
      </p:bgRef>
    </p:bg>
    <p:spTree>
      <p:nvGrpSpPr>
        <p:cNvPr id="1" name=""/>
        <p:cNvGrpSpPr/>
        <p:nvPr/>
      </p:nvGrpSpPr>
      <p:grpSpPr>
        <a:xfrm>
          <a:off x="0" y="0"/>
          <a:ext cx="0" cy="0"/>
          <a:chOff x="0" y="0"/>
          <a:chExt cx="0" cy="0"/>
        </a:xfrm>
      </p:grpSpPr>
      <p:sp>
        <p:nvSpPr>
          <p:cNvPr id="6" name="Text Placeholder 9"/>
          <p:cNvSpPr>
            <a:spLocks noGrp="1"/>
          </p:cNvSpPr>
          <p:nvPr>
            <p:ph type="body" sz="quarter" idx="14"/>
          </p:nvPr>
        </p:nvSpPr>
        <p:spPr>
          <a:xfrm>
            <a:off x="417448" y="5980090"/>
            <a:ext cx="5346858" cy="658368"/>
          </a:xfrm>
          <a:prstGeom prst="rect">
            <a:avLst/>
          </a:prstGeom>
          <a:ln>
            <a:noFill/>
          </a:ln>
        </p:spPr>
        <p:txBody>
          <a:bodyPr anchor="b"/>
          <a:lstStyle>
            <a:lvl1pPr>
              <a:lnSpc>
                <a:spcPct val="100000"/>
              </a:lnSpc>
              <a:spcAft>
                <a:spcPts val="0"/>
              </a:spcAft>
              <a:defRPr sz="800">
                <a:latin typeface="Aptos" panose="020B0004020202020204" pitchFamily="34" charset="0"/>
              </a:defRPr>
            </a:lvl1pPr>
          </a:lstStyle>
          <a:p>
            <a:pPr lvl="0"/>
            <a:r>
              <a:rPr lang="en-US" dirty="0"/>
              <a:t>Edit Master text styles</a:t>
            </a:r>
          </a:p>
        </p:txBody>
      </p:sp>
      <p:sp>
        <p:nvSpPr>
          <p:cNvPr id="4" name="Slide Number Placeholder 2">
            <a:extLst>
              <a:ext uri="{FF2B5EF4-FFF2-40B4-BE49-F238E27FC236}">
                <a16:creationId xmlns:a16="http://schemas.microsoft.com/office/drawing/2014/main" id="{5B820695-8BF3-9956-DC9C-CA54993AFACD}"/>
              </a:ext>
            </a:extLst>
          </p:cNvPr>
          <p:cNvSpPr>
            <a:spLocks noGrp="1"/>
          </p:cNvSpPr>
          <p:nvPr>
            <p:ph type="sldNum" sz="quarter" idx="4294967295"/>
          </p:nvPr>
        </p:nvSpPr>
        <p:spPr>
          <a:xfrm>
            <a:off x="192741" y="6412994"/>
            <a:ext cx="443753" cy="365125"/>
          </a:xfrm>
          <a:prstGeom prst="rect">
            <a:avLst/>
          </a:prstGeom>
        </p:spPr>
        <p:txBody>
          <a:bodyPr/>
          <a:lstStyle>
            <a:lvl1pPr>
              <a:defRPr>
                <a:latin typeface="Aptos" panose="020B0004020202020204" pitchFamily="34" charset="0"/>
              </a:defRPr>
            </a:lvl1pPr>
          </a:lstStyle>
          <a:p>
            <a:fld id="{FA06F0F5-DF6A-4E0E-AC03-6B0D0B0A1300}" type="slidenum">
              <a:rPr lang="en-US" sz="900" smtClean="0"/>
              <a:pPr/>
              <a:t>‹#›</a:t>
            </a:fld>
            <a:endParaRPr lang="en-US" sz="900" dirty="0"/>
          </a:p>
        </p:txBody>
      </p:sp>
      <p:sp>
        <p:nvSpPr>
          <p:cNvPr id="9" name="Rectangle 8">
            <a:extLst>
              <a:ext uri="{FF2B5EF4-FFF2-40B4-BE49-F238E27FC236}">
                <a16:creationId xmlns:a16="http://schemas.microsoft.com/office/drawing/2014/main" id="{E47029E6-153B-0D74-4222-7673D15E667E}"/>
              </a:ext>
            </a:extLst>
          </p:cNvPr>
          <p:cNvSpPr/>
          <p:nvPr userDrawn="1"/>
        </p:nvSpPr>
        <p:spPr>
          <a:xfrm>
            <a:off x="0" y="666"/>
            <a:ext cx="12191999" cy="787609"/>
          </a:xfrm>
          <a:prstGeom prst="rect">
            <a:avLst/>
          </a:prstGeom>
          <a:solidFill>
            <a:srgbClr val="0043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latin typeface="Aptos" panose="020B0004020202020204" pitchFamily="34" charset="0"/>
            </a:endParaRPr>
          </a:p>
        </p:txBody>
      </p:sp>
      <p:sp>
        <p:nvSpPr>
          <p:cNvPr id="10" name="Title Placeholder 37">
            <a:extLst>
              <a:ext uri="{FF2B5EF4-FFF2-40B4-BE49-F238E27FC236}">
                <a16:creationId xmlns:a16="http://schemas.microsoft.com/office/drawing/2014/main" id="{522FD1F7-25D9-70DD-EB03-C2EF93D962CD}"/>
              </a:ext>
            </a:extLst>
          </p:cNvPr>
          <p:cNvSpPr>
            <a:spLocks noGrp="1"/>
          </p:cNvSpPr>
          <p:nvPr>
            <p:ph type="title" hasCustomPrompt="1"/>
          </p:nvPr>
        </p:nvSpPr>
        <p:spPr>
          <a:xfrm>
            <a:off x="2" y="-44825"/>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latin typeface="Aptos" panose="020B0004020202020204" pitchFamily="34" charset="0"/>
              </a:defRPr>
            </a:lvl1pPr>
          </a:lstStyle>
          <a:p>
            <a:r>
              <a:rPr lang="en-US" dirty="0"/>
              <a:t>Click to edit slide heading</a:t>
            </a:r>
          </a:p>
        </p:txBody>
      </p:sp>
    </p:spTree>
    <p:extLst>
      <p:ext uri="{BB962C8B-B14F-4D97-AF65-F5344CB8AC3E}">
        <p14:creationId xmlns:p14="http://schemas.microsoft.com/office/powerpoint/2010/main" val="2884002735"/>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Who We Are PP gray background">
    <p:bg>
      <p:bgRef idx="1001">
        <a:schemeClr val="bg1"/>
      </p:bgRef>
    </p:bg>
    <p:spTree>
      <p:nvGrpSpPr>
        <p:cNvPr id="1" name=""/>
        <p:cNvGrpSpPr/>
        <p:nvPr/>
      </p:nvGrpSpPr>
      <p:grpSpPr>
        <a:xfrm>
          <a:off x="0" y="0"/>
          <a:ext cx="0" cy="0"/>
          <a:chOff x="0" y="0"/>
          <a:chExt cx="0" cy="0"/>
        </a:xfrm>
      </p:grpSpPr>
      <p:pic>
        <p:nvPicPr>
          <p:cNvPr id="24" name="Picture 2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7789" y="1368425"/>
            <a:ext cx="5993476" cy="3995284"/>
          </a:xfrm>
          <a:prstGeom prst="rect">
            <a:avLst/>
          </a:prstGeom>
          <a:noFill/>
        </p:spPr>
      </p:pic>
      <p:sp>
        <p:nvSpPr>
          <p:cNvPr id="22" name="Rectangle 21" hidden="1"/>
          <p:cNvSpPr/>
          <p:nvPr userDrawn="1"/>
        </p:nvSpPr>
        <p:spPr>
          <a:xfrm>
            <a:off x="-24938" y="5308671"/>
            <a:ext cx="12216384" cy="1596043"/>
          </a:xfrm>
          <a:prstGeom prst="rect">
            <a:avLst/>
          </a:prstGeom>
          <a:solidFill>
            <a:srgbClr val="002F70">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en-US" sz="1350" dirty="0">
              <a:latin typeface="Aptos" panose="020B0004020202020204" pitchFamily="34" charset="0"/>
            </a:endParaRPr>
          </a:p>
        </p:txBody>
      </p:sp>
      <p:grpSp>
        <p:nvGrpSpPr>
          <p:cNvPr id="8" name="Group 7"/>
          <p:cNvGrpSpPr/>
          <p:nvPr userDrawn="1"/>
        </p:nvGrpSpPr>
        <p:grpSpPr>
          <a:xfrm>
            <a:off x="7905830" y="1368425"/>
            <a:ext cx="3666956" cy="3689131"/>
            <a:chOff x="7012369" y="1565306"/>
            <a:chExt cx="4443873" cy="3689131"/>
          </a:xfrm>
          <a:solidFill>
            <a:schemeClr val="bg1">
              <a:lumMod val="95000"/>
            </a:schemeClr>
          </a:solidFill>
        </p:grpSpPr>
        <p:sp>
          <p:nvSpPr>
            <p:cNvPr id="9" name="Rectangle 8"/>
            <p:cNvSpPr/>
            <p:nvPr userDrawn="1"/>
          </p:nvSpPr>
          <p:spPr>
            <a:xfrm>
              <a:off x="7012369" y="1565306"/>
              <a:ext cx="4443873" cy="3689131"/>
            </a:xfrm>
            <a:prstGeom prst="rect">
              <a:avLst/>
            </a:prstGeom>
            <a:grpFill/>
            <a:ln>
              <a:solidFill>
                <a:srgbClr val="006E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ptos" panose="020B0004020202020204" pitchFamily="34" charset="0"/>
              </a:endParaRPr>
            </a:p>
          </p:txBody>
        </p:sp>
        <p:sp>
          <p:nvSpPr>
            <p:cNvPr id="10" name="TextBox 9"/>
            <p:cNvSpPr txBox="1"/>
            <p:nvPr userDrawn="1"/>
          </p:nvSpPr>
          <p:spPr>
            <a:xfrm>
              <a:off x="7167532" y="2039454"/>
              <a:ext cx="4133546" cy="2677656"/>
            </a:xfrm>
            <a:prstGeom prst="rect">
              <a:avLst/>
            </a:prstGeom>
            <a:grpFill/>
          </p:spPr>
          <p:txBody>
            <a:bodyPr wrap="square" rtlCol="0">
              <a:spAutoFit/>
            </a:bodyPr>
            <a:lstStyle/>
            <a:p>
              <a:pPr algn="ctr"/>
              <a:r>
                <a:rPr lang="en-US" sz="2400" dirty="0">
                  <a:solidFill>
                    <a:srgbClr val="404040"/>
                  </a:solidFill>
                  <a:latin typeface="Aptos" panose="020B0004020202020204" pitchFamily="34" charset="0"/>
                  <a:cs typeface="Arial" panose="020B0604020202020204" pitchFamily="34" charset="0"/>
                </a:rPr>
                <a:t>Advancing the financial services industry by empowering our </a:t>
              </a:r>
              <a:br>
                <a:rPr lang="en-US" sz="2400" dirty="0">
                  <a:solidFill>
                    <a:srgbClr val="404040"/>
                  </a:solidFill>
                  <a:latin typeface="Aptos" panose="020B0004020202020204" pitchFamily="34" charset="0"/>
                  <a:cs typeface="Arial" panose="020B0604020202020204" pitchFamily="34" charset="0"/>
                </a:rPr>
              </a:br>
              <a:r>
                <a:rPr lang="en-US" sz="2400" dirty="0">
                  <a:solidFill>
                    <a:srgbClr val="404040"/>
                  </a:solidFill>
                  <a:latin typeface="Aptos" panose="020B0004020202020204" pitchFamily="34" charset="0"/>
                  <a:cs typeface="Arial" panose="020B0604020202020204" pitchFamily="34" charset="0"/>
                </a:rPr>
                <a:t>members with </a:t>
              </a:r>
              <a:r>
                <a:rPr lang="en-US" sz="2400" b="1" dirty="0">
                  <a:solidFill>
                    <a:srgbClr val="002F70"/>
                  </a:solidFill>
                  <a:latin typeface="Aptos" panose="020B0004020202020204" pitchFamily="34" charset="0"/>
                  <a:cs typeface="Arial" panose="020B0604020202020204" pitchFamily="34" charset="0"/>
                </a:rPr>
                <a:t>knowledge</a:t>
              </a:r>
              <a:r>
                <a:rPr lang="en-US" sz="2400" dirty="0">
                  <a:solidFill>
                    <a:srgbClr val="404040"/>
                  </a:solidFill>
                  <a:latin typeface="Aptos" panose="020B0004020202020204" pitchFamily="34" charset="0"/>
                  <a:cs typeface="Arial" panose="020B0604020202020204" pitchFamily="34" charset="0"/>
                </a:rPr>
                <a:t>, </a:t>
              </a:r>
              <a:r>
                <a:rPr lang="en-US" sz="2400" b="1" dirty="0">
                  <a:solidFill>
                    <a:srgbClr val="002F70"/>
                  </a:solidFill>
                  <a:latin typeface="Aptos" panose="020B0004020202020204" pitchFamily="34" charset="0"/>
                  <a:cs typeface="Arial" panose="020B0604020202020204" pitchFamily="34" charset="0"/>
                </a:rPr>
                <a:t>insights</a:t>
              </a:r>
              <a:r>
                <a:rPr lang="en-US" sz="2400" dirty="0">
                  <a:solidFill>
                    <a:srgbClr val="404040"/>
                  </a:solidFill>
                  <a:latin typeface="Aptos" panose="020B0004020202020204" pitchFamily="34" charset="0"/>
                  <a:cs typeface="Arial" panose="020B0604020202020204" pitchFamily="34" charset="0"/>
                </a:rPr>
                <a:t>, </a:t>
              </a:r>
              <a:r>
                <a:rPr lang="en-US" sz="2400" b="1" dirty="0">
                  <a:solidFill>
                    <a:srgbClr val="002F70"/>
                  </a:solidFill>
                  <a:latin typeface="Aptos" panose="020B0004020202020204" pitchFamily="34" charset="0"/>
                  <a:cs typeface="Arial" panose="020B0604020202020204" pitchFamily="34" charset="0"/>
                </a:rPr>
                <a:t>connections</a:t>
              </a:r>
              <a:r>
                <a:rPr lang="en-US" sz="2400" dirty="0">
                  <a:solidFill>
                    <a:srgbClr val="404040"/>
                  </a:solidFill>
                  <a:latin typeface="Aptos" panose="020B0004020202020204" pitchFamily="34" charset="0"/>
                  <a:cs typeface="Arial" panose="020B0604020202020204" pitchFamily="34" charset="0"/>
                </a:rPr>
                <a:t>, and </a:t>
              </a:r>
              <a:r>
                <a:rPr lang="en-US" sz="2400" b="1" dirty="0">
                  <a:solidFill>
                    <a:srgbClr val="002F70"/>
                  </a:solidFill>
                  <a:latin typeface="Aptos" panose="020B0004020202020204" pitchFamily="34" charset="0"/>
                  <a:cs typeface="Arial" panose="020B0604020202020204" pitchFamily="34" charset="0"/>
                </a:rPr>
                <a:t>solutions</a:t>
              </a:r>
              <a:endParaRPr lang="en-US" sz="2400" b="1" dirty="0">
                <a:solidFill>
                  <a:srgbClr val="002F70"/>
                </a:solidFill>
                <a:latin typeface="Aptos" panose="020B0004020202020204" pitchFamily="34" charset="0"/>
              </a:endParaRPr>
            </a:p>
          </p:txBody>
        </p:sp>
      </p:grpSp>
      <p:sp>
        <p:nvSpPr>
          <p:cNvPr id="2" name="Slide Number Placeholder 2">
            <a:extLst>
              <a:ext uri="{FF2B5EF4-FFF2-40B4-BE49-F238E27FC236}">
                <a16:creationId xmlns:a16="http://schemas.microsoft.com/office/drawing/2014/main" id="{4CB518EE-AEE0-6236-F412-99EB3F37D64C}"/>
              </a:ext>
            </a:extLst>
          </p:cNvPr>
          <p:cNvSpPr>
            <a:spLocks noGrp="1"/>
          </p:cNvSpPr>
          <p:nvPr>
            <p:ph type="sldNum" sz="quarter" idx="4294967295"/>
          </p:nvPr>
        </p:nvSpPr>
        <p:spPr>
          <a:xfrm>
            <a:off x="192741" y="6412994"/>
            <a:ext cx="443753" cy="365125"/>
          </a:xfrm>
          <a:prstGeom prst="rect">
            <a:avLst/>
          </a:prstGeom>
        </p:spPr>
        <p:txBody>
          <a:bodyPr/>
          <a:lstStyle>
            <a:lvl1pPr>
              <a:defRPr>
                <a:latin typeface="Aptos" panose="020B0004020202020204" pitchFamily="34" charset="0"/>
              </a:defRPr>
            </a:lvl1pPr>
          </a:lstStyle>
          <a:p>
            <a:fld id="{FA06F0F5-DF6A-4E0E-AC03-6B0D0B0A1300}" type="slidenum">
              <a:rPr lang="en-US" sz="900" smtClean="0"/>
              <a:pPr/>
              <a:t>‹#›</a:t>
            </a:fld>
            <a:endParaRPr lang="en-US" sz="900" dirty="0"/>
          </a:p>
        </p:txBody>
      </p:sp>
      <p:pic>
        <p:nvPicPr>
          <p:cNvPr id="3" name="Picture 2">
            <a:extLst>
              <a:ext uri="{FF2B5EF4-FFF2-40B4-BE49-F238E27FC236}">
                <a16:creationId xmlns:a16="http://schemas.microsoft.com/office/drawing/2014/main" id="{8C3B7D05-C848-5378-C44E-BE1B1D94DFF7}"/>
              </a:ext>
            </a:extLst>
          </p:cNvPr>
          <p:cNvPicPr>
            <a:picLocks noChangeAspect="1"/>
          </p:cNvPicPr>
          <p:nvPr userDrawn="1"/>
        </p:nvPicPr>
        <p:blipFill>
          <a:blip r:embed="rId3"/>
          <a:srcRect l="-3016" t="-14727" r="-2812" b="-9443"/>
          <a:stretch/>
        </p:blipFill>
        <p:spPr>
          <a:xfrm>
            <a:off x="9975850" y="6000750"/>
            <a:ext cx="1822450" cy="615949"/>
          </a:xfrm>
          <a:prstGeom prst="rect">
            <a:avLst/>
          </a:prstGeom>
        </p:spPr>
      </p:pic>
    </p:spTree>
    <p:extLst>
      <p:ext uri="{BB962C8B-B14F-4D97-AF65-F5344CB8AC3E}">
        <p14:creationId xmlns:p14="http://schemas.microsoft.com/office/powerpoint/2010/main" val="1513343587"/>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8" name="Rectangle 27"/>
          <p:cNvSpPr/>
          <p:nvPr userDrawn="1"/>
        </p:nvSpPr>
        <p:spPr>
          <a:xfrm>
            <a:off x="9867901" y="5778395"/>
            <a:ext cx="2247899" cy="955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latin typeface="Aptos" panose="020B0004020202020204" pitchFamily="34" charset="0"/>
            </a:endParaRPr>
          </a:p>
        </p:txBody>
      </p:sp>
      <p:grpSp>
        <p:nvGrpSpPr>
          <p:cNvPr id="17" name="Group 16"/>
          <p:cNvGrpSpPr/>
          <p:nvPr userDrawn="1"/>
        </p:nvGrpSpPr>
        <p:grpSpPr>
          <a:xfrm>
            <a:off x="2807354" y="4059591"/>
            <a:ext cx="1920240" cy="759886"/>
            <a:chOff x="2807354" y="4059591"/>
            <a:chExt cx="1920240" cy="759886"/>
          </a:xfrm>
        </p:grpSpPr>
        <p:sp>
          <p:nvSpPr>
            <p:cNvPr id="18" name="Rectangle 17"/>
            <p:cNvSpPr/>
            <p:nvPr userDrawn="1"/>
          </p:nvSpPr>
          <p:spPr>
            <a:xfrm>
              <a:off x="2807354" y="4059591"/>
              <a:ext cx="1920240" cy="759886"/>
            </a:xfrm>
            <a:prstGeom prst="rect">
              <a:avLst/>
            </a:prstGeom>
            <a:solidFill>
              <a:schemeClr val="bg1"/>
            </a:solidFill>
            <a:ln w="22225">
              <a:solidFill>
                <a:srgbClr val="C4BFC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Aptos" panose="020B0004020202020204" pitchFamily="34" charset="0"/>
              </a:endParaRPr>
            </a:p>
          </p:txBody>
        </p:sp>
        <p:sp>
          <p:nvSpPr>
            <p:cNvPr id="20" name="TextBox 20"/>
            <p:cNvSpPr txBox="1"/>
            <p:nvPr userDrawn="1"/>
          </p:nvSpPr>
          <p:spPr>
            <a:xfrm>
              <a:off x="2807354" y="4231060"/>
              <a:ext cx="1920240"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dirty="0">
                  <a:solidFill>
                    <a:srgbClr val="005F9F"/>
                  </a:solidFill>
                  <a:latin typeface="Aptos" panose="020B0004020202020204" pitchFamily="34" charset="0"/>
                  <a:cs typeface="Arial" panose="020B0604020202020204" pitchFamily="34" charset="0"/>
                </a:rPr>
                <a:t>Life Insurance</a:t>
              </a:r>
            </a:p>
          </p:txBody>
        </p:sp>
      </p:grpSp>
      <p:grpSp>
        <p:nvGrpSpPr>
          <p:cNvPr id="21" name="Group 20"/>
          <p:cNvGrpSpPr/>
          <p:nvPr userDrawn="1"/>
        </p:nvGrpSpPr>
        <p:grpSpPr>
          <a:xfrm>
            <a:off x="5135880" y="4059591"/>
            <a:ext cx="1920240" cy="759886"/>
            <a:chOff x="5135880" y="4059591"/>
            <a:chExt cx="1920240" cy="759886"/>
          </a:xfrm>
        </p:grpSpPr>
        <p:sp>
          <p:nvSpPr>
            <p:cNvPr id="22" name="Rectangle 21"/>
            <p:cNvSpPr/>
            <p:nvPr userDrawn="1"/>
          </p:nvSpPr>
          <p:spPr>
            <a:xfrm>
              <a:off x="5135880" y="4059591"/>
              <a:ext cx="1920240" cy="759886"/>
            </a:xfrm>
            <a:prstGeom prst="rect">
              <a:avLst/>
            </a:prstGeom>
            <a:solidFill>
              <a:schemeClr val="bg1"/>
            </a:solidFill>
            <a:ln w="22225">
              <a:solidFill>
                <a:srgbClr val="C4BFC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Aptos" panose="020B0004020202020204" pitchFamily="34" charset="0"/>
              </a:endParaRPr>
            </a:p>
          </p:txBody>
        </p:sp>
        <p:sp>
          <p:nvSpPr>
            <p:cNvPr id="23" name="TextBox 21"/>
            <p:cNvSpPr txBox="1"/>
            <p:nvPr userDrawn="1"/>
          </p:nvSpPr>
          <p:spPr>
            <a:xfrm>
              <a:off x="5135880" y="4231060"/>
              <a:ext cx="1920240"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dirty="0">
                  <a:solidFill>
                    <a:srgbClr val="005F9F"/>
                  </a:solidFill>
                  <a:latin typeface="Aptos" panose="020B0004020202020204" pitchFamily="34" charset="0"/>
                  <a:cs typeface="Arial" panose="020B0604020202020204" pitchFamily="34" charset="0"/>
                </a:rPr>
                <a:t>Annuities</a:t>
              </a:r>
            </a:p>
          </p:txBody>
        </p:sp>
      </p:grpSp>
      <p:grpSp>
        <p:nvGrpSpPr>
          <p:cNvPr id="24" name="Group 23"/>
          <p:cNvGrpSpPr/>
          <p:nvPr userDrawn="1"/>
        </p:nvGrpSpPr>
        <p:grpSpPr>
          <a:xfrm>
            <a:off x="7464407" y="4059591"/>
            <a:ext cx="1920240" cy="759886"/>
            <a:chOff x="7464407" y="4059591"/>
            <a:chExt cx="1920240" cy="759886"/>
          </a:xfrm>
        </p:grpSpPr>
        <p:sp>
          <p:nvSpPr>
            <p:cNvPr id="27" name="Rectangle 26"/>
            <p:cNvSpPr/>
            <p:nvPr userDrawn="1"/>
          </p:nvSpPr>
          <p:spPr>
            <a:xfrm>
              <a:off x="7464407" y="4059591"/>
              <a:ext cx="1920240" cy="759886"/>
            </a:xfrm>
            <a:prstGeom prst="rect">
              <a:avLst/>
            </a:prstGeom>
            <a:solidFill>
              <a:schemeClr val="bg1"/>
            </a:solidFill>
            <a:ln w="22225">
              <a:solidFill>
                <a:srgbClr val="C4BFC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Aptos" panose="020B0004020202020204" pitchFamily="34" charset="0"/>
              </a:endParaRPr>
            </a:p>
          </p:txBody>
        </p:sp>
        <p:sp>
          <p:nvSpPr>
            <p:cNvPr id="34" name="TextBox 22"/>
            <p:cNvSpPr txBox="1"/>
            <p:nvPr userDrawn="1"/>
          </p:nvSpPr>
          <p:spPr>
            <a:xfrm>
              <a:off x="7572354" y="4089739"/>
              <a:ext cx="1704346" cy="70788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dirty="0">
                  <a:solidFill>
                    <a:srgbClr val="005F9F"/>
                  </a:solidFill>
                  <a:latin typeface="Aptos" panose="020B0004020202020204" pitchFamily="34" charset="0"/>
                  <a:cs typeface="Arial" panose="020B0604020202020204" pitchFamily="34" charset="0"/>
                </a:rPr>
                <a:t>Workplace Benefits</a:t>
              </a:r>
            </a:p>
          </p:txBody>
        </p:sp>
      </p:grpSp>
      <p:cxnSp>
        <p:nvCxnSpPr>
          <p:cNvPr id="35" name="Straight Connector 34"/>
          <p:cNvCxnSpPr/>
          <p:nvPr userDrawn="1"/>
        </p:nvCxnSpPr>
        <p:spPr>
          <a:xfrm>
            <a:off x="2804160" y="3684004"/>
            <a:ext cx="6583680" cy="0"/>
          </a:xfrm>
          <a:prstGeom prst="line">
            <a:avLst/>
          </a:prstGeom>
          <a:ln w="25400">
            <a:solidFill>
              <a:srgbClr val="C4BFC0"/>
            </a:solidFill>
          </a:ln>
        </p:spPr>
        <p:style>
          <a:lnRef idx="1">
            <a:schemeClr val="accent1"/>
          </a:lnRef>
          <a:fillRef idx="0">
            <a:schemeClr val="accent1"/>
          </a:fillRef>
          <a:effectRef idx="0">
            <a:schemeClr val="accent1"/>
          </a:effectRef>
          <a:fontRef idx="minor">
            <a:schemeClr val="tx1"/>
          </a:fontRef>
        </p:style>
      </p:cxnSp>
      <p:pic>
        <p:nvPicPr>
          <p:cNvPr id="36" name="Picture 3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76650" y="2036734"/>
            <a:ext cx="4838700" cy="1429476"/>
          </a:xfrm>
          <a:prstGeom prst="rect">
            <a:avLst/>
          </a:prstGeom>
        </p:spPr>
      </p:pic>
      <p:sp>
        <p:nvSpPr>
          <p:cNvPr id="4" name="Slide Number Placeholder 2">
            <a:extLst>
              <a:ext uri="{FF2B5EF4-FFF2-40B4-BE49-F238E27FC236}">
                <a16:creationId xmlns:a16="http://schemas.microsoft.com/office/drawing/2014/main" id="{37F7F690-D15F-3769-426B-17A56713A272}"/>
              </a:ext>
            </a:extLst>
          </p:cNvPr>
          <p:cNvSpPr>
            <a:spLocks noGrp="1"/>
          </p:cNvSpPr>
          <p:nvPr>
            <p:ph type="sldNum" sz="quarter" idx="4294967295"/>
          </p:nvPr>
        </p:nvSpPr>
        <p:spPr>
          <a:xfrm>
            <a:off x="192741" y="6412994"/>
            <a:ext cx="443753" cy="365125"/>
          </a:xfrm>
          <a:prstGeom prst="rect">
            <a:avLst/>
          </a:prstGeom>
        </p:spPr>
        <p:txBody>
          <a:bodyPr/>
          <a:lstStyle>
            <a:lvl1pPr>
              <a:defRPr>
                <a:latin typeface="Aptos" panose="020B0004020202020204" pitchFamily="34" charset="0"/>
              </a:defRPr>
            </a:lvl1pPr>
          </a:lstStyle>
          <a:p>
            <a:fld id="{FA06F0F5-DF6A-4E0E-AC03-6B0D0B0A1300}" type="slidenum">
              <a:rPr lang="en-US" sz="900" smtClean="0"/>
              <a:pPr/>
              <a:t>‹#›</a:t>
            </a:fld>
            <a:endParaRPr lang="en-US" sz="900" dirty="0"/>
          </a:p>
        </p:txBody>
      </p:sp>
      <p:sp>
        <p:nvSpPr>
          <p:cNvPr id="5" name="Rectangle 4">
            <a:extLst>
              <a:ext uri="{FF2B5EF4-FFF2-40B4-BE49-F238E27FC236}">
                <a16:creationId xmlns:a16="http://schemas.microsoft.com/office/drawing/2014/main" id="{ECA5D688-F84E-FCF0-714E-1B6617E5BB8A}"/>
              </a:ext>
            </a:extLst>
          </p:cNvPr>
          <p:cNvSpPr/>
          <p:nvPr userDrawn="1"/>
        </p:nvSpPr>
        <p:spPr>
          <a:xfrm>
            <a:off x="0" y="666"/>
            <a:ext cx="12191999" cy="787609"/>
          </a:xfrm>
          <a:prstGeom prst="rect">
            <a:avLst/>
          </a:prstGeom>
          <a:solidFill>
            <a:srgbClr val="0043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latin typeface="Aptos" panose="020B0004020202020204" pitchFamily="34" charset="0"/>
            </a:endParaRPr>
          </a:p>
        </p:txBody>
      </p:sp>
      <p:sp>
        <p:nvSpPr>
          <p:cNvPr id="6" name="Title Placeholder 37">
            <a:extLst>
              <a:ext uri="{FF2B5EF4-FFF2-40B4-BE49-F238E27FC236}">
                <a16:creationId xmlns:a16="http://schemas.microsoft.com/office/drawing/2014/main" id="{2049D210-CE19-A873-8BF9-58838CA5443C}"/>
              </a:ext>
            </a:extLst>
          </p:cNvPr>
          <p:cNvSpPr>
            <a:spLocks noGrp="1"/>
          </p:cNvSpPr>
          <p:nvPr>
            <p:ph type="title" hasCustomPrompt="1"/>
          </p:nvPr>
        </p:nvSpPr>
        <p:spPr>
          <a:xfrm>
            <a:off x="2" y="-44825"/>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latin typeface="Aptos" panose="020B0004020202020204" pitchFamily="34" charset="0"/>
              </a:defRPr>
            </a:lvl1pPr>
          </a:lstStyle>
          <a:p>
            <a:r>
              <a:rPr lang="en-US" dirty="0"/>
              <a:t>Click to edit slide heading</a:t>
            </a:r>
          </a:p>
        </p:txBody>
      </p:sp>
    </p:spTree>
    <p:extLst>
      <p:ext uri="{BB962C8B-B14F-4D97-AF65-F5344CB8AC3E}">
        <p14:creationId xmlns:p14="http://schemas.microsoft.com/office/powerpoint/2010/main" val="1211485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2" name="Rectangle 11"/>
          <p:cNvSpPr/>
          <p:nvPr userDrawn="1"/>
        </p:nvSpPr>
        <p:spPr>
          <a:xfrm>
            <a:off x="1051820" y="1368425"/>
            <a:ext cx="4443873" cy="3689131"/>
          </a:xfrm>
          <a:prstGeom prst="rect">
            <a:avLst/>
          </a:prstGeom>
          <a:solidFill>
            <a:schemeClr val="bg1">
              <a:lumMod val="95000"/>
            </a:schemeClr>
          </a:solidFill>
          <a:ln>
            <a:solidFill>
              <a:srgbClr val="006E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ptos" panose="020B0004020202020204" pitchFamily="34" charset="0"/>
            </a:endParaRPr>
          </a:p>
        </p:txBody>
      </p:sp>
      <p:sp>
        <p:nvSpPr>
          <p:cNvPr id="13" name="TextBox 12"/>
          <p:cNvSpPr txBox="1"/>
          <p:nvPr userDrawn="1"/>
        </p:nvSpPr>
        <p:spPr>
          <a:xfrm>
            <a:off x="1155347" y="1750771"/>
            <a:ext cx="4239611" cy="2785378"/>
          </a:xfrm>
          <a:prstGeom prst="rect">
            <a:avLst/>
          </a:prstGeom>
          <a:solidFill>
            <a:schemeClr val="bg1">
              <a:lumMod val="95000"/>
            </a:schemeClr>
          </a:solidFill>
        </p:spPr>
        <p:txBody>
          <a:bodyPr wrap="square" rtlCol="0">
            <a:spAutoFit/>
          </a:bodyPr>
          <a:lstStyle/>
          <a:p>
            <a:pPr marR="0" lvl="0" algn="ctr" defTabSz="914400" rtl="0" eaLnBrk="1" fontAlgn="auto" latinLnBrk="0" hangingPunct="1">
              <a:lnSpc>
                <a:spcPts val="35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tx1">
                    <a:lumMod val="65000"/>
                    <a:lumOff val="35000"/>
                  </a:schemeClr>
                </a:solidFill>
                <a:uLnTx/>
                <a:uFillTx/>
                <a:latin typeface="Aptos" panose="020B0004020202020204" pitchFamily="34" charset="0"/>
                <a:cs typeface="Arial" panose="020B0604020202020204" pitchFamily="34" charset="0"/>
              </a:rPr>
              <a:t>Our Mission</a:t>
            </a:r>
          </a:p>
          <a:p>
            <a:pPr marL="0" marR="0" lvl="0" indent="0" algn="ctr" defTabSz="914400" rtl="0" eaLnBrk="1" fontAlgn="auto" latinLnBrk="0" hangingPunct="1">
              <a:lnSpc>
                <a:spcPts val="3500"/>
              </a:lnSpc>
              <a:spcBef>
                <a:spcPts val="0"/>
              </a:spcBef>
              <a:spcAft>
                <a:spcPts val="0"/>
              </a:spcAft>
              <a:buClrTx/>
              <a:buSzTx/>
              <a:buFontTx/>
              <a:buNone/>
              <a:tabLst/>
              <a:defRPr/>
            </a:pPr>
            <a:r>
              <a:rPr lang="en-US" sz="2400" dirty="0">
                <a:solidFill>
                  <a:schemeClr val="tx1">
                    <a:lumMod val="65000"/>
                    <a:lumOff val="35000"/>
                  </a:schemeClr>
                </a:solidFill>
                <a:latin typeface="Aptos" panose="020B0004020202020204" pitchFamily="34" charset="0"/>
                <a:cs typeface="Arial" panose="020B0604020202020204" pitchFamily="34" charset="0"/>
              </a:rPr>
              <a:t>is to advance</a:t>
            </a:r>
            <a:r>
              <a:rPr kumimoji="0" lang="en-US" sz="2400" i="0" u="none" strike="noStrike" kern="1200" cap="none" spc="0" normalizeH="0" noProof="0" dirty="0">
                <a:ln>
                  <a:noFill/>
                </a:ln>
                <a:solidFill>
                  <a:schemeClr val="tx1">
                    <a:lumMod val="65000"/>
                    <a:lumOff val="35000"/>
                  </a:schemeClr>
                </a:solidFill>
                <a:uLnTx/>
                <a:uFillTx/>
                <a:latin typeface="Aptos" panose="020B0004020202020204" pitchFamily="34" charset="0"/>
                <a:cs typeface="Arial" panose="020B0604020202020204" pitchFamily="34" charset="0"/>
              </a:rPr>
              <a:t> </a:t>
            </a:r>
            <a:r>
              <a:rPr kumimoji="0" lang="en-US" sz="2400" i="0" u="none" strike="noStrike" kern="1200" cap="none" spc="0" normalizeH="0" baseline="0" noProof="0" dirty="0">
                <a:ln>
                  <a:noFill/>
                </a:ln>
                <a:solidFill>
                  <a:schemeClr val="tx1">
                    <a:lumMod val="65000"/>
                    <a:lumOff val="35000"/>
                  </a:schemeClr>
                </a:solidFill>
                <a:uLnTx/>
                <a:uFillTx/>
                <a:latin typeface="Aptos" panose="020B0004020202020204" pitchFamily="34" charset="0"/>
                <a:cs typeface="Arial" panose="020B0604020202020204" pitchFamily="34" charset="0"/>
              </a:rPr>
              <a:t>the</a:t>
            </a:r>
            <a:r>
              <a:rPr lang="en-US" sz="2400" dirty="0">
                <a:solidFill>
                  <a:schemeClr val="tx1">
                    <a:lumMod val="65000"/>
                    <a:lumOff val="35000"/>
                  </a:schemeClr>
                </a:solidFill>
                <a:latin typeface="Aptos" panose="020B0004020202020204" pitchFamily="34" charset="0"/>
                <a:cs typeface="Arial" panose="020B0604020202020204" pitchFamily="34" charset="0"/>
              </a:rPr>
              <a:t> </a:t>
            </a:r>
            <a:br>
              <a:rPr lang="en-US" sz="2400" dirty="0">
                <a:solidFill>
                  <a:schemeClr val="tx1">
                    <a:lumMod val="65000"/>
                    <a:lumOff val="35000"/>
                  </a:schemeClr>
                </a:solidFill>
                <a:latin typeface="Aptos" panose="020B0004020202020204" pitchFamily="34" charset="0"/>
                <a:cs typeface="Arial" panose="020B0604020202020204" pitchFamily="34" charset="0"/>
              </a:rPr>
            </a:br>
            <a:r>
              <a:rPr kumimoji="0" lang="en-US" sz="2400" i="0" u="none" strike="noStrike" kern="1200" cap="none" spc="0" normalizeH="0" baseline="0" noProof="0" dirty="0">
                <a:ln>
                  <a:noFill/>
                </a:ln>
                <a:solidFill>
                  <a:schemeClr val="tx1">
                    <a:lumMod val="65000"/>
                    <a:lumOff val="35000"/>
                  </a:schemeClr>
                </a:solidFill>
                <a:uLnTx/>
                <a:uFillTx/>
                <a:latin typeface="Aptos" panose="020B0004020202020204" pitchFamily="34" charset="0"/>
                <a:cs typeface="Arial" panose="020B0604020202020204" pitchFamily="34" charset="0"/>
              </a:rPr>
              <a:t>financial services industry</a:t>
            </a:r>
            <a:r>
              <a:rPr kumimoji="0" lang="en-US" sz="2400" i="0" u="none" strike="noStrike" kern="1200" cap="none" spc="0" normalizeH="0" noProof="0" dirty="0">
                <a:ln>
                  <a:noFill/>
                </a:ln>
                <a:solidFill>
                  <a:schemeClr val="tx1">
                    <a:lumMod val="65000"/>
                    <a:lumOff val="35000"/>
                  </a:schemeClr>
                </a:solidFill>
                <a:uLnTx/>
                <a:uFillTx/>
                <a:latin typeface="Aptos" panose="020B0004020202020204" pitchFamily="34" charset="0"/>
                <a:cs typeface="Arial" panose="020B0604020202020204" pitchFamily="34" charset="0"/>
              </a:rPr>
              <a:t> </a:t>
            </a:r>
            <a:r>
              <a:rPr kumimoji="0" lang="en-US" sz="2400" i="0" u="none" strike="noStrike" kern="1200" cap="none" spc="0" normalizeH="0" baseline="0" noProof="0" dirty="0">
                <a:ln>
                  <a:noFill/>
                </a:ln>
                <a:solidFill>
                  <a:schemeClr val="tx1">
                    <a:lumMod val="65000"/>
                    <a:lumOff val="35000"/>
                  </a:schemeClr>
                </a:solidFill>
                <a:uLnTx/>
                <a:uFillTx/>
                <a:latin typeface="Aptos" panose="020B0004020202020204" pitchFamily="34" charset="0"/>
                <a:cs typeface="Arial" panose="020B0604020202020204" pitchFamily="34" charset="0"/>
              </a:rPr>
              <a:t>by empowering our members</a:t>
            </a:r>
            <a:br>
              <a:rPr kumimoji="0" lang="en-US" sz="2400" i="0" u="none" strike="noStrike" kern="1200" cap="none" spc="0" normalizeH="0" baseline="0" noProof="0" dirty="0">
                <a:ln>
                  <a:noFill/>
                </a:ln>
                <a:solidFill>
                  <a:schemeClr val="bg1"/>
                </a:solidFill>
                <a:uLnTx/>
                <a:uFillTx/>
                <a:latin typeface="Aptos" panose="020B0004020202020204" pitchFamily="34" charset="0"/>
                <a:cs typeface="Arial" panose="020B0604020202020204" pitchFamily="34" charset="0"/>
              </a:rPr>
            </a:br>
            <a:r>
              <a:rPr lang="en-US" sz="2400" dirty="0">
                <a:solidFill>
                  <a:schemeClr val="tx1">
                    <a:lumMod val="65000"/>
                    <a:lumOff val="35000"/>
                  </a:schemeClr>
                </a:solidFill>
                <a:latin typeface="Aptos" panose="020B0004020202020204" pitchFamily="34" charset="0"/>
                <a:cs typeface="Arial" panose="020B0604020202020204" pitchFamily="34" charset="0"/>
              </a:rPr>
              <a:t>w</a:t>
            </a:r>
            <a:r>
              <a:rPr kumimoji="0" lang="en-US" sz="2400" i="0" u="none" strike="noStrike" kern="1200" cap="none" spc="0" normalizeH="0" baseline="0" noProof="0" dirty="0">
                <a:ln>
                  <a:noFill/>
                </a:ln>
                <a:solidFill>
                  <a:schemeClr val="tx1">
                    <a:lumMod val="65000"/>
                    <a:lumOff val="35000"/>
                  </a:schemeClr>
                </a:solidFill>
                <a:uLnTx/>
                <a:uFillTx/>
                <a:latin typeface="Aptos" panose="020B0004020202020204" pitchFamily="34" charset="0"/>
                <a:cs typeface="Arial" panose="020B0604020202020204" pitchFamily="34" charset="0"/>
              </a:rPr>
              <a:t>ith</a:t>
            </a:r>
            <a:r>
              <a:rPr lang="en-US" sz="2400" dirty="0">
                <a:solidFill>
                  <a:schemeClr val="tx1">
                    <a:lumMod val="65000"/>
                    <a:lumOff val="35000"/>
                  </a:schemeClr>
                </a:solidFill>
                <a:latin typeface="Aptos" panose="020B0004020202020204" pitchFamily="34" charset="0"/>
                <a:cs typeface="Arial" panose="020B0604020202020204" pitchFamily="34" charset="0"/>
              </a:rPr>
              <a:t> </a:t>
            </a:r>
            <a:r>
              <a:rPr kumimoji="0" lang="en-US" sz="2400" b="1" i="0" u="none" strike="noStrike" kern="1200" cap="none" spc="0" normalizeH="0" baseline="0" noProof="0" dirty="0">
                <a:ln>
                  <a:noFill/>
                </a:ln>
                <a:solidFill>
                  <a:srgbClr val="002F70"/>
                </a:solidFill>
                <a:uLnTx/>
                <a:uFillTx/>
                <a:latin typeface="Aptos" panose="020B0004020202020204" pitchFamily="34" charset="0"/>
                <a:cs typeface="Arial" panose="020B0604020202020204" pitchFamily="34" charset="0"/>
              </a:rPr>
              <a:t>knowledge</a:t>
            </a:r>
            <a:r>
              <a:rPr kumimoji="0" lang="en-US" sz="2400" i="0" u="none" strike="noStrike" kern="1200" cap="none" spc="0" normalizeH="0" baseline="0" noProof="0" dirty="0">
                <a:ln>
                  <a:noFill/>
                </a:ln>
                <a:solidFill>
                  <a:schemeClr val="tx1">
                    <a:lumMod val="65000"/>
                    <a:lumOff val="35000"/>
                  </a:schemeClr>
                </a:solidFill>
                <a:uLnTx/>
                <a:uFillTx/>
                <a:latin typeface="Aptos" panose="020B0004020202020204" pitchFamily="34" charset="0"/>
                <a:cs typeface="Arial" panose="020B0604020202020204" pitchFamily="34" charset="0"/>
              </a:rPr>
              <a:t>,</a:t>
            </a:r>
            <a:r>
              <a:rPr kumimoji="0" lang="en-US" sz="2400" i="0" u="none" strike="noStrike" kern="1200" cap="none" spc="0" normalizeH="0" noProof="0" dirty="0">
                <a:ln>
                  <a:noFill/>
                </a:ln>
                <a:solidFill>
                  <a:schemeClr val="tx1">
                    <a:lumMod val="65000"/>
                    <a:lumOff val="35000"/>
                  </a:schemeClr>
                </a:solidFill>
                <a:uLnTx/>
                <a:uFillTx/>
                <a:latin typeface="Aptos" panose="020B0004020202020204" pitchFamily="34" charset="0"/>
                <a:cs typeface="Arial" panose="020B0604020202020204" pitchFamily="34" charset="0"/>
              </a:rPr>
              <a:t> </a:t>
            </a:r>
            <a:r>
              <a:rPr kumimoji="0" lang="en-US" sz="2400" b="1" i="0" u="none" strike="noStrike" kern="1200" cap="none" spc="0" normalizeH="0" baseline="0" noProof="0" dirty="0">
                <a:ln>
                  <a:noFill/>
                </a:ln>
                <a:solidFill>
                  <a:srgbClr val="002F70"/>
                </a:solidFill>
                <a:uLnTx/>
                <a:uFillTx/>
                <a:latin typeface="Aptos" panose="020B0004020202020204" pitchFamily="34" charset="0"/>
                <a:cs typeface="Arial" panose="020B0604020202020204" pitchFamily="34" charset="0"/>
              </a:rPr>
              <a:t>insights</a:t>
            </a:r>
            <a:r>
              <a:rPr kumimoji="0" lang="en-US" sz="2400" i="0" u="none" strike="noStrike" kern="1200" cap="none" spc="0" normalizeH="0" baseline="0" noProof="0" dirty="0">
                <a:ln>
                  <a:noFill/>
                </a:ln>
                <a:solidFill>
                  <a:schemeClr val="tx1">
                    <a:lumMod val="65000"/>
                    <a:lumOff val="35000"/>
                  </a:schemeClr>
                </a:solidFill>
                <a:uLnTx/>
                <a:uFillTx/>
                <a:latin typeface="Aptos" panose="020B0004020202020204" pitchFamily="34" charset="0"/>
                <a:cs typeface="Arial" panose="020B0604020202020204" pitchFamily="34" charset="0"/>
              </a:rPr>
              <a:t>, </a:t>
            </a:r>
            <a:r>
              <a:rPr kumimoji="0" lang="en-US" sz="2400" b="1" i="0" u="none" strike="noStrike" kern="1200" cap="none" spc="0" normalizeH="0" baseline="0" noProof="0" dirty="0">
                <a:ln>
                  <a:noFill/>
                </a:ln>
                <a:solidFill>
                  <a:srgbClr val="002F70"/>
                </a:solidFill>
                <a:uLnTx/>
                <a:uFillTx/>
                <a:latin typeface="Aptos" panose="020B0004020202020204" pitchFamily="34" charset="0"/>
                <a:cs typeface="Arial" panose="020B0604020202020204" pitchFamily="34" charset="0"/>
              </a:rPr>
              <a:t>connections,</a:t>
            </a:r>
            <a:r>
              <a:rPr kumimoji="0" lang="en-US" sz="2400" i="0" u="none" strike="noStrike" kern="1200" cap="none" spc="0" normalizeH="0" noProof="0" dirty="0">
                <a:ln>
                  <a:noFill/>
                </a:ln>
                <a:solidFill>
                  <a:schemeClr val="tx1">
                    <a:lumMod val="65000"/>
                    <a:lumOff val="35000"/>
                  </a:schemeClr>
                </a:solidFill>
                <a:uLnTx/>
                <a:uFillTx/>
                <a:latin typeface="Aptos" panose="020B0004020202020204" pitchFamily="34" charset="0"/>
                <a:cs typeface="Arial" panose="020B0604020202020204" pitchFamily="34" charset="0"/>
              </a:rPr>
              <a:t> </a:t>
            </a:r>
            <a:r>
              <a:rPr kumimoji="0" lang="en-US" sz="2400" i="0" u="none" strike="noStrike" kern="1200" cap="none" spc="0" normalizeH="0" baseline="0" noProof="0" dirty="0">
                <a:ln>
                  <a:noFill/>
                </a:ln>
                <a:solidFill>
                  <a:schemeClr val="tx1">
                    <a:lumMod val="65000"/>
                    <a:lumOff val="35000"/>
                  </a:schemeClr>
                </a:solidFill>
                <a:uLnTx/>
                <a:uFillTx/>
                <a:latin typeface="Aptos" panose="020B0004020202020204" pitchFamily="34" charset="0"/>
                <a:cs typeface="Arial" panose="020B0604020202020204" pitchFamily="34" charset="0"/>
              </a:rPr>
              <a:t>and </a:t>
            </a:r>
            <a:r>
              <a:rPr kumimoji="0" lang="en-US" sz="2400" b="1" i="0" u="none" strike="noStrike" kern="1200" cap="none" spc="0" normalizeH="0" baseline="0" noProof="0" dirty="0">
                <a:ln>
                  <a:noFill/>
                </a:ln>
                <a:solidFill>
                  <a:srgbClr val="002F70"/>
                </a:solidFill>
                <a:uLnTx/>
                <a:uFillTx/>
                <a:latin typeface="Aptos" panose="020B0004020202020204" pitchFamily="34" charset="0"/>
                <a:cs typeface="Arial" panose="020B0604020202020204" pitchFamily="34" charset="0"/>
              </a:rPr>
              <a:t>solutions</a:t>
            </a:r>
            <a:r>
              <a:rPr kumimoji="0" lang="en-US" sz="2400" i="0" u="none" strike="noStrike" kern="1200" cap="none" spc="0" normalizeH="0" baseline="0" noProof="0" dirty="0">
                <a:ln>
                  <a:noFill/>
                </a:ln>
                <a:solidFill>
                  <a:schemeClr val="tx1">
                    <a:lumMod val="65000"/>
                    <a:lumOff val="35000"/>
                  </a:schemeClr>
                </a:solidFill>
                <a:uLnTx/>
                <a:uFillTx/>
                <a:latin typeface="Aptos" panose="020B0004020202020204" pitchFamily="34" charset="0"/>
                <a:cs typeface="Arial" panose="020B0604020202020204" pitchFamily="34" charset="0"/>
              </a:rPr>
              <a:t>.</a:t>
            </a:r>
          </a:p>
        </p:txBody>
      </p:sp>
      <p:pic>
        <p:nvPicPr>
          <p:cNvPr id="14" name="Picture Placeholder 2"/>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6364288" y="1368425"/>
            <a:ext cx="5208587" cy="3689350"/>
          </a:xfrm>
          <a:prstGeom prst="rect">
            <a:avLst/>
          </a:prstGeom>
        </p:spPr>
      </p:pic>
      <p:sp>
        <p:nvSpPr>
          <p:cNvPr id="2" name="Slide Number Placeholder 2">
            <a:extLst>
              <a:ext uri="{FF2B5EF4-FFF2-40B4-BE49-F238E27FC236}">
                <a16:creationId xmlns:a16="http://schemas.microsoft.com/office/drawing/2014/main" id="{D398A1F8-D825-F123-4D15-C00C4DFEB28C}"/>
              </a:ext>
            </a:extLst>
          </p:cNvPr>
          <p:cNvSpPr>
            <a:spLocks noGrp="1"/>
          </p:cNvSpPr>
          <p:nvPr>
            <p:ph type="sldNum" sz="quarter" idx="4294967295"/>
          </p:nvPr>
        </p:nvSpPr>
        <p:spPr>
          <a:xfrm>
            <a:off x="192741" y="6412994"/>
            <a:ext cx="443753" cy="365125"/>
          </a:xfrm>
          <a:prstGeom prst="rect">
            <a:avLst/>
          </a:prstGeom>
        </p:spPr>
        <p:txBody>
          <a:bodyPr/>
          <a:lstStyle>
            <a:lvl1pPr>
              <a:defRPr>
                <a:latin typeface="Aptos" panose="020B0004020202020204" pitchFamily="34" charset="0"/>
              </a:defRPr>
            </a:lvl1pPr>
          </a:lstStyle>
          <a:p>
            <a:fld id="{FA06F0F5-DF6A-4E0E-AC03-6B0D0B0A1300}" type="slidenum">
              <a:rPr lang="en-US" sz="900" smtClean="0"/>
              <a:pPr/>
              <a:t>‹#›</a:t>
            </a:fld>
            <a:endParaRPr lang="en-US" sz="900" dirty="0"/>
          </a:p>
        </p:txBody>
      </p:sp>
    </p:spTree>
    <p:extLst>
      <p:ext uri="{BB962C8B-B14F-4D97-AF65-F5344CB8AC3E}">
        <p14:creationId xmlns:p14="http://schemas.microsoft.com/office/powerpoint/2010/main" val="5205176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AppRS Team">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A95AB83-E844-5A45-D423-E7546A4BB466}"/>
              </a:ext>
            </a:extLst>
          </p:cNvPr>
          <p:cNvSpPr/>
          <p:nvPr userDrawn="1"/>
        </p:nvSpPr>
        <p:spPr>
          <a:xfrm>
            <a:off x="0" y="666"/>
            <a:ext cx="12191999" cy="787609"/>
          </a:xfrm>
          <a:prstGeom prst="rect">
            <a:avLst/>
          </a:prstGeom>
          <a:solidFill>
            <a:srgbClr val="0043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latin typeface="Aptos" panose="020B0004020202020204" pitchFamily="34" charset="0"/>
            </a:endParaRPr>
          </a:p>
        </p:txBody>
      </p:sp>
      <p:sp>
        <p:nvSpPr>
          <p:cNvPr id="8" name="Title Placeholder 37"/>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latin typeface="Aptos" panose="020B0004020202020204" pitchFamily="34" charset="0"/>
              </a:defRPr>
            </a:lvl1pPr>
          </a:lstStyle>
          <a:p>
            <a:r>
              <a:rPr lang="en-US" dirty="0"/>
              <a:t>LIMRA Applied Research Solutions Team</a:t>
            </a:r>
          </a:p>
        </p:txBody>
      </p:sp>
      <p:grpSp>
        <p:nvGrpSpPr>
          <p:cNvPr id="12" name="Group 11">
            <a:extLst>
              <a:ext uri="{FF2B5EF4-FFF2-40B4-BE49-F238E27FC236}">
                <a16:creationId xmlns:a16="http://schemas.microsoft.com/office/drawing/2014/main" id="{C6DC5D62-A8B3-9978-F660-F5A9B9E4945B}"/>
              </a:ext>
            </a:extLst>
          </p:cNvPr>
          <p:cNvGrpSpPr/>
          <p:nvPr userDrawn="1"/>
        </p:nvGrpSpPr>
        <p:grpSpPr>
          <a:xfrm>
            <a:off x="904240" y="1423818"/>
            <a:ext cx="10383520" cy="4365527"/>
            <a:chOff x="904240" y="1423818"/>
            <a:chExt cx="10383520" cy="4365527"/>
          </a:xfrm>
        </p:grpSpPr>
        <p:sp>
          <p:nvSpPr>
            <p:cNvPr id="13" name="Rectangle 12">
              <a:extLst>
                <a:ext uri="{FF2B5EF4-FFF2-40B4-BE49-F238E27FC236}">
                  <a16:creationId xmlns:a16="http://schemas.microsoft.com/office/drawing/2014/main" id="{FCD89065-4411-7367-FF25-6C3BCC4A2D6E}"/>
                </a:ext>
              </a:extLst>
            </p:cNvPr>
            <p:cNvSpPr/>
            <p:nvPr/>
          </p:nvSpPr>
          <p:spPr>
            <a:xfrm>
              <a:off x="6096000" y="1423818"/>
              <a:ext cx="3840480" cy="1200329"/>
            </a:xfrm>
            <a:prstGeom prst="rect">
              <a:avLst/>
            </a:prstGeom>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Aptos" panose="020B0004020202020204" pitchFamily="34" charset="0"/>
                  <a:ea typeface="+mn-ea"/>
                  <a:cs typeface="+mn-cs"/>
                </a:rPr>
                <a:t>Lai-Sahn Hackett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ptos" panose="020B0004020202020204" pitchFamily="34" charset="0"/>
                  <a:ea typeface="+mn-ea"/>
                  <a:cs typeface="+mn-cs"/>
                </a:rPr>
                <a:t>Corporate Vice President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ptos" panose="020B0004020202020204" pitchFamily="34" charset="0"/>
                  <a:ea typeface="+mn-ea"/>
                  <a:cs typeface="+mn-cs"/>
                  <a:hlinkClick r:id="rId2"/>
                </a:rPr>
                <a:t>lhackett@limra.com</a:t>
              </a:r>
              <a:endParaRPr kumimoji="0" lang="en-US" sz="1800" b="0" i="0" u="none" strike="noStrike" kern="1200" cap="none" spc="0" normalizeH="0" baseline="0" noProof="0">
                <a:ln>
                  <a:noFill/>
                </a:ln>
                <a:solidFill>
                  <a:srgbClr val="000000"/>
                </a:solidFill>
                <a:effectLst/>
                <a:uLnTx/>
                <a:uFillTx/>
                <a:latin typeface="Aptos" panose="020B0004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ptos" panose="020B0004020202020204" pitchFamily="34" charset="0"/>
                  <a:ea typeface="+mn-ea"/>
                  <a:cs typeface="+mn-cs"/>
                </a:rPr>
                <a:t>(860) 285-7753</a:t>
              </a:r>
            </a:p>
          </p:txBody>
        </p:sp>
        <p:grpSp>
          <p:nvGrpSpPr>
            <p:cNvPr id="14" name="Group 13">
              <a:extLst>
                <a:ext uri="{FF2B5EF4-FFF2-40B4-BE49-F238E27FC236}">
                  <a16:creationId xmlns:a16="http://schemas.microsoft.com/office/drawing/2014/main" id="{6D197E03-2D85-DE6E-B152-F6235FC85A0E}"/>
                </a:ext>
              </a:extLst>
            </p:cNvPr>
            <p:cNvGrpSpPr/>
            <p:nvPr/>
          </p:nvGrpSpPr>
          <p:grpSpPr>
            <a:xfrm>
              <a:off x="904240" y="3032934"/>
              <a:ext cx="10383520" cy="1200331"/>
              <a:chOff x="508000" y="3691819"/>
              <a:chExt cx="10383520" cy="1214297"/>
            </a:xfrm>
          </p:grpSpPr>
          <p:sp>
            <p:nvSpPr>
              <p:cNvPr id="18" name="Rectangle 17">
                <a:extLst>
                  <a:ext uri="{FF2B5EF4-FFF2-40B4-BE49-F238E27FC236}">
                    <a16:creationId xmlns:a16="http://schemas.microsoft.com/office/drawing/2014/main" id="{899211DB-9EB0-7AD6-11DC-F7BCA04C1FF8}"/>
                  </a:ext>
                </a:extLst>
              </p:cNvPr>
              <p:cNvSpPr/>
              <p:nvPr/>
            </p:nvSpPr>
            <p:spPr>
              <a:xfrm>
                <a:off x="508000" y="3691821"/>
                <a:ext cx="3840480" cy="1214295"/>
              </a:xfrm>
              <a:prstGeom prst="rect">
                <a:avLst/>
              </a:prstGeom>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Aptos" panose="020B0004020202020204" pitchFamily="34" charset="0"/>
                    <a:ea typeface="+mn-ea"/>
                    <a:cs typeface="+mn-cs"/>
                  </a:rPr>
                  <a:t>Shannon O’Keefe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ptos" panose="020B0004020202020204" pitchFamily="34" charset="0"/>
                    <a:ea typeface="+mn-ea"/>
                    <a:cs typeface="+mn-cs"/>
                  </a:rPr>
                  <a:t>Associate Research Director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ptos" panose="020B0004020202020204" pitchFamily="34" charset="0"/>
                    <a:ea typeface="+mn-ea"/>
                    <a:cs typeface="+mn-cs"/>
                    <a:hlinkClick r:id="rId3"/>
                  </a:rPr>
                  <a:t>sokeefe@limra.com</a:t>
                </a:r>
                <a:r>
                  <a:rPr kumimoji="0" lang="en-US" sz="1800" b="0" i="0" u="none" strike="noStrike" kern="1200" cap="none" spc="0" normalizeH="0" baseline="0" noProof="0">
                    <a:ln>
                      <a:noFill/>
                    </a:ln>
                    <a:solidFill>
                      <a:srgbClr val="000000"/>
                    </a:solidFill>
                    <a:effectLst/>
                    <a:uLnTx/>
                    <a:uFillTx/>
                    <a:latin typeface="Aptos" panose="020B0004020202020204" pitchFamily="34" charset="0"/>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ptos" panose="020B0004020202020204" pitchFamily="34" charset="0"/>
                    <a:ea typeface="+mn-ea"/>
                    <a:cs typeface="+mn-cs"/>
                  </a:rPr>
                  <a:t>(860) 285-7806</a:t>
                </a:r>
              </a:p>
            </p:txBody>
          </p:sp>
          <p:sp>
            <p:nvSpPr>
              <p:cNvPr id="19" name="Rectangle 18">
                <a:extLst>
                  <a:ext uri="{FF2B5EF4-FFF2-40B4-BE49-F238E27FC236}">
                    <a16:creationId xmlns:a16="http://schemas.microsoft.com/office/drawing/2014/main" id="{B1862A20-6BEE-827F-DB23-23E0098D42F4}"/>
                  </a:ext>
                </a:extLst>
              </p:cNvPr>
              <p:cNvSpPr/>
              <p:nvPr/>
            </p:nvSpPr>
            <p:spPr>
              <a:xfrm>
                <a:off x="3779520" y="3691820"/>
                <a:ext cx="3840480" cy="1214295"/>
              </a:xfrm>
              <a:prstGeom prst="rect">
                <a:avLst/>
              </a:prstGeom>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Aptos" panose="020B0004020202020204" pitchFamily="34" charset="0"/>
                    <a:ea typeface="+mn-ea"/>
                    <a:cs typeface="+mn-cs"/>
                  </a:rPr>
                  <a:t>Dararith Ly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ptos" panose="020B0004020202020204" pitchFamily="34" charset="0"/>
                    <a:ea typeface="+mn-ea"/>
                    <a:cs typeface="+mn-cs"/>
                  </a:rPr>
                  <a:t>Assistant Research Director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ptos" panose="020B0004020202020204" pitchFamily="34" charset="0"/>
                    <a:ea typeface="+mn-ea"/>
                    <a:cs typeface="+mn-cs"/>
                    <a:hlinkClick r:id="rId4"/>
                  </a:rPr>
                  <a:t>dly@limra.com</a:t>
                </a:r>
                <a:r>
                  <a:rPr kumimoji="0" lang="en-US" sz="1800" b="0" i="0" u="none" strike="noStrike" kern="1200" cap="none" spc="0" normalizeH="0" baseline="0" noProof="0">
                    <a:ln>
                      <a:noFill/>
                    </a:ln>
                    <a:solidFill>
                      <a:srgbClr val="000000"/>
                    </a:solidFill>
                    <a:effectLst/>
                    <a:uLnTx/>
                    <a:uFillTx/>
                    <a:latin typeface="Aptos" panose="020B0004020202020204" pitchFamily="34" charset="0"/>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ptos" panose="020B0004020202020204" pitchFamily="34" charset="0"/>
                    <a:ea typeface="+mn-ea"/>
                    <a:cs typeface="+mn-cs"/>
                  </a:rPr>
                  <a:t>(860) 285-7818</a:t>
                </a:r>
              </a:p>
            </p:txBody>
          </p:sp>
          <p:sp>
            <p:nvSpPr>
              <p:cNvPr id="20" name="Rectangle 19">
                <a:extLst>
                  <a:ext uri="{FF2B5EF4-FFF2-40B4-BE49-F238E27FC236}">
                    <a16:creationId xmlns:a16="http://schemas.microsoft.com/office/drawing/2014/main" id="{091B7CBD-3F8B-A512-B916-BD19C67A1BE4}"/>
                  </a:ext>
                </a:extLst>
              </p:cNvPr>
              <p:cNvSpPr/>
              <p:nvPr/>
            </p:nvSpPr>
            <p:spPr>
              <a:xfrm>
                <a:off x="7051040" y="3691819"/>
                <a:ext cx="3840480" cy="1214295"/>
              </a:xfrm>
              <a:prstGeom prst="rect">
                <a:avLst/>
              </a:prstGeom>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Aptos" panose="020B0004020202020204" pitchFamily="34" charset="0"/>
                    <a:ea typeface="+mn-ea"/>
                    <a:cs typeface="+mn-cs"/>
                  </a:rPr>
                  <a:t>Justeena Zaki-Azat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ptos" panose="020B0004020202020204" pitchFamily="34" charset="0"/>
                    <a:ea typeface="+mn-ea"/>
                    <a:cs typeface="+mn-cs"/>
                  </a:rPr>
                  <a:t>Senior Research Analyst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ptos" panose="020B0004020202020204" pitchFamily="34" charset="0"/>
                    <a:ea typeface="+mn-ea"/>
                    <a:cs typeface="+mn-cs"/>
                    <a:hlinkClick r:id="rId5"/>
                  </a:rPr>
                  <a:t>jzaki-azat@limra.com</a:t>
                </a:r>
                <a:r>
                  <a:rPr kumimoji="0" lang="en-US" sz="1800" b="0" i="0" u="none" strike="noStrike" kern="1200" cap="none" spc="0" normalizeH="0" baseline="0" noProof="0">
                    <a:ln>
                      <a:noFill/>
                    </a:ln>
                    <a:solidFill>
                      <a:srgbClr val="000000"/>
                    </a:solidFill>
                    <a:effectLst/>
                    <a:uLnTx/>
                    <a:uFillTx/>
                    <a:latin typeface="Aptos" panose="020B0004020202020204" pitchFamily="34" charset="0"/>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ptos" panose="020B0004020202020204" pitchFamily="34" charset="0"/>
                    <a:ea typeface="+mn-ea"/>
                    <a:cs typeface="+mn-cs"/>
                  </a:rPr>
                  <a:t>(860) 298-3966</a:t>
                </a:r>
              </a:p>
            </p:txBody>
          </p:sp>
        </p:grpSp>
        <p:sp>
          <p:nvSpPr>
            <p:cNvPr id="15" name="Rectangle 14">
              <a:extLst>
                <a:ext uri="{FF2B5EF4-FFF2-40B4-BE49-F238E27FC236}">
                  <a16:creationId xmlns:a16="http://schemas.microsoft.com/office/drawing/2014/main" id="{124F0830-6D52-600B-A6B4-687FA84AFCB3}"/>
                </a:ext>
              </a:extLst>
            </p:cNvPr>
            <p:cNvSpPr/>
            <p:nvPr/>
          </p:nvSpPr>
          <p:spPr>
            <a:xfrm>
              <a:off x="2255520" y="4589016"/>
              <a:ext cx="3840480" cy="1200329"/>
            </a:xfrm>
            <a:prstGeom prst="rect">
              <a:avLst/>
            </a:prstGeom>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rgbClr val="000000"/>
                  </a:solidFill>
                  <a:latin typeface="Aptos" panose="020B0004020202020204" pitchFamily="34" charset="0"/>
                </a:rPr>
                <a:t>Michelle Lorenz</a:t>
              </a:r>
              <a:endParaRPr kumimoji="0" lang="en-US" sz="1800" b="1" i="0" u="none" strike="noStrike" kern="1200" cap="none" spc="0" normalizeH="0" baseline="0" noProof="0" dirty="0">
                <a:ln>
                  <a:noFill/>
                </a:ln>
                <a:solidFill>
                  <a:srgbClr val="000000"/>
                </a:solidFill>
                <a:effectLst/>
                <a:uLnTx/>
                <a:uFillTx/>
                <a:latin typeface="Aptos" panose="020B0004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Director, Member Engagement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hlinkClick r:id="rId6"/>
                </a:rPr>
                <a:t>mlorenz@limra.com</a:t>
              </a:r>
              <a:r>
                <a:rPr kumimoji="0" lang="en-US" sz="18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(860) 285-7736</a:t>
              </a:r>
            </a:p>
          </p:txBody>
        </p:sp>
        <p:sp>
          <p:nvSpPr>
            <p:cNvPr id="16" name="Rectangle 15">
              <a:extLst>
                <a:ext uri="{FF2B5EF4-FFF2-40B4-BE49-F238E27FC236}">
                  <a16:creationId xmlns:a16="http://schemas.microsoft.com/office/drawing/2014/main" id="{FF233B50-093A-91EE-35A0-3719C02253D6}"/>
                </a:ext>
              </a:extLst>
            </p:cNvPr>
            <p:cNvSpPr/>
            <p:nvPr/>
          </p:nvSpPr>
          <p:spPr>
            <a:xfrm>
              <a:off x="2255520" y="1423818"/>
              <a:ext cx="3840480" cy="1200329"/>
            </a:xfrm>
            <a:prstGeom prst="rect">
              <a:avLst/>
            </a:prstGeom>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Aptos" panose="020B0004020202020204" pitchFamily="34" charset="0"/>
                  <a:ea typeface="+mn-ea"/>
                  <a:cs typeface="+mn-cs"/>
                </a:rPr>
                <a:t>Sean O’Donnell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ptos" panose="020B0004020202020204" pitchFamily="34" charset="0"/>
                  <a:ea typeface="+mn-ea"/>
                  <a:cs typeface="+mn-cs"/>
                </a:rPr>
                <a:t>Senior Vice President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ptos" panose="020B0004020202020204" pitchFamily="34" charset="0"/>
                  <a:ea typeface="+mn-ea"/>
                  <a:cs typeface="+mn-cs"/>
                  <a:hlinkClick r:id="rId7"/>
                </a:rPr>
                <a:t>sodonnell@limra.com</a:t>
              </a:r>
              <a:endParaRPr kumimoji="0" lang="en-US" sz="1800" b="0" i="0" u="none" strike="noStrike" kern="1200" cap="none" spc="0" normalizeH="0" baseline="0" noProof="0">
                <a:ln>
                  <a:noFill/>
                </a:ln>
                <a:solidFill>
                  <a:srgbClr val="000000"/>
                </a:solidFill>
                <a:effectLst/>
                <a:uLnTx/>
                <a:uFillTx/>
                <a:latin typeface="Aptos" panose="020B0004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ptos" panose="020B0004020202020204" pitchFamily="34" charset="0"/>
                  <a:ea typeface="+mn-ea"/>
                  <a:cs typeface="+mn-cs"/>
                </a:rPr>
                <a:t>(860) 298-3913</a:t>
              </a:r>
            </a:p>
          </p:txBody>
        </p:sp>
        <p:sp>
          <p:nvSpPr>
            <p:cNvPr id="17" name="Rectangle 16">
              <a:extLst>
                <a:ext uri="{FF2B5EF4-FFF2-40B4-BE49-F238E27FC236}">
                  <a16:creationId xmlns:a16="http://schemas.microsoft.com/office/drawing/2014/main" id="{39D4FEF8-E677-47B1-A765-D9641EA61A5E}"/>
                </a:ext>
              </a:extLst>
            </p:cNvPr>
            <p:cNvSpPr/>
            <p:nvPr/>
          </p:nvSpPr>
          <p:spPr>
            <a:xfrm>
              <a:off x="6096000" y="4589016"/>
              <a:ext cx="3840480" cy="1200329"/>
            </a:xfrm>
            <a:prstGeom prst="rect">
              <a:avLst/>
            </a:prstGeom>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rgbClr val="000000"/>
                  </a:solidFill>
                  <a:latin typeface="Aptos" panose="020B0004020202020204" pitchFamily="34" charset="0"/>
                </a:rPr>
                <a:t>Lynn Ferris</a:t>
              </a:r>
              <a:endParaRPr kumimoji="0" lang="en-US" sz="1800" b="1" i="0" u="none" strike="noStrike" kern="1200" cap="none" spc="0" normalizeH="0" baseline="0" noProof="0" dirty="0">
                <a:ln>
                  <a:noFill/>
                </a:ln>
                <a:solidFill>
                  <a:srgbClr val="000000"/>
                </a:solidFill>
                <a:effectLst/>
                <a:uLnTx/>
                <a:uFillTx/>
                <a:latin typeface="Aptos" panose="020B0004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Director, Business Development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hlinkClick r:id="rId8"/>
                </a:rPr>
                <a:t>lferris@limra.com</a:t>
              </a:r>
              <a:r>
                <a:rPr kumimoji="0" lang="en-US" sz="18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(860) 285-7849</a:t>
              </a:r>
            </a:p>
          </p:txBody>
        </p:sp>
      </p:grpSp>
    </p:spTree>
    <p:extLst>
      <p:ext uri="{BB962C8B-B14F-4D97-AF65-F5344CB8AC3E}">
        <p14:creationId xmlns:p14="http://schemas.microsoft.com/office/powerpoint/2010/main" val="11719196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About AppRS">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7579C98-F1E8-AEC5-B641-594CD848CBD0}"/>
              </a:ext>
            </a:extLst>
          </p:cNvPr>
          <p:cNvSpPr/>
          <p:nvPr userDrawn="1"/>
        </p:nvSpPr>
        <p:spPr>
          <a:xfrm>
            <a:off x="2" y="767255"/>
            <a:ext cx="12191998" cy="6090745"/>
          </a:xfrm>
          <a:prstGeom prst="rect">
            <a:avLst/>
          </a:prstGeom>
          <a:blipFill dpi="0" rotWithShape="1">
            <a:blip r:embed="rId2">
              <a:alphaModFix amt="2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 name="Rectangle 1">
            <a:extLst>
              <a:ext uri="{FF2B5EF4-FFF2-40B4-BE49-F238E27FC236}">
                <a16:creationId xmlns:a16="http://schemas.microsoft.com/office/drawing/2014/main" id="{8A65FE83-310C-5A8B-F772-9E05A73FE7F4}"/>
              </a:ext>
            </a:extLst>
          </p:cNvPr>
          <p:cNvSpPr/>
          <p:nvPr userDrawn="1"/>
        </p:nvSpPr>
        <p:spPr>
          <a:xfrm>
            <a:off x="0" y="0"/>
            <a:ext cx="12191999" cy="787609"/>
          </a:xfrm>
          <a:prstGeom prst="rect">
            <a:avLst/>
          </a:prstGeom>
          <a:solidFill>
            <a:srgbClr val="0043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10" name="Title Placeholder 37"/>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latin typeface="Aptos" panose="020B0004020202020204" pitchFamily="34" charset="0"/>
              </a:defRPr>
            </a:lvl1pPr>
          </a:lstStyle>
          <a:p>
            <a:r>
              <a:rPr lang="en-US" dirty="0"/>
              <a:t>LIMRA Applied Research Solutions</a:t>
            </a:r>
          </a:p>
        </p:txBody>
      </p:sp>
      <p:sp>
        <p:nvSpPr>
          <p:cNvPr id="3" name="Rectangle 2">
            <a:extLst>
              <a:ext uri="{FF2B5EF4-FFF2-40B4-BE49-F238E27FC236}">
                <a16:creationId xmlns:a16="http://schemas.microsoft.com/office/drawing/2014/main" id="{9841DFAC-4841-4E5A-D5CA-D28F8084FE86}"/>
              </a:ext>
            </a:extLst>
          </p:cNvPr>
          <p:cNvSpPr/>
          <p:nvPr userDrawn="1"/>
        </p:nvSpPr>
        <p:spPr>
          <a:xfrm>
            <a:off x="6270398" y="2764994"/>
            <a:ext cx="5467717" cy="3017412"/>
          </a:xfrm>
          <a:prstGeom prst="rect">
            <a:avLst/>
          </a:prstGeom>
          <a:solidFill>
            <a:schemeClr val="bg2">
              <a:lumMod val="20000"/>
              <a:lumOff val="80000"/>
            </a:schemeClr>
          </a:solidFill>
          <a:ln w="28575">
            <a:solidFill>
              <a:srgbClr val="00437B"/>
            </a:solidFill>
          </a:ln>
        </p:spPr>
        <p:style>
          <a:lnRef idx="2">
            <a:schemeClr val="accent1">
              <a:shade val="50000"/>
            </a:schemeClr>
          </a:lnRef>
          <a:fillRef idx="1">
            <a:schemeClr val="accent1"/>
          </a:fillRef>
          <a:effectRef idx="0">
            <a:schemeClr val="accent1"/>
          </a:effectRef>
          <a:fontRef idx="minor">
            <a:schemeClr val="lt1"/>
          </a:fontRef>
        </p:style>
        <p:txBody>
          <a:bodyPr lIns="182880" tIns="365760" rIns="18288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Consortia research allows members to partner with and through LIMRA to cost-effectively research hot topics. Consortia research gives companies the opportunity to play an active role with other organizations to investigate a common area of need, including exploring opportunities in emerging markets, determining the market potential for new products, understanding the buying process, positioning with producers, and more. </a:t>
            </a:r>
          </a:p>
        </p:txBody>
      </p:sp>
      <p:sp>
        <p:nvSpPr>
          <p:cNvPr id="5" name="Rectangle 4">
            <a:extLst>
              <a:ext uri="{FF2B5EF4-FFF2-40B4-BE49-F238E27FC236}">
                <a16:creationId xmlns:a16="http://schemas.microsoft.com/office/drawing/2014/main" id="{9223631A-526B-4560-CE78-535F01F4B5EC}"/>
              </a:ext>
            </a:extLst>
          </p:cNvPr>
          <p:cNvSpPr/>
          <p:nvPr userDrawn="1"/>
        </p:nvSpPr>
        <p:spPr>
          <a:xfrm>
            <a:off x="417448" y="2764994"/>
            <a:ext cx="5468112" cy="3017412"/>
          </a:xfrm>
          <a:prstGeom prst="rect">
            <a:avLst/>
          </a:prstGeom>
          <a:solidFill>
            <a:schemeClr val="bg2">
              <a:lumMod val="20000"/>
              <a:lumOff val="80000"/>
            </a:schemeClr>
          </a:solidFill>
          <a:ln w="28575">
            <a:solidFill>
              <a:srgbClr val="00437B"/>
            </a:solidFill>
          </a:ln>
        </p:spPr>
        <p:style>
          <a:lnRef idx="2">
            <a:schemeClr val="accent1">
              <a:shade val="50000"/>
            </a:schemeClr>
          </a:lnRef>
          <a:fillRef idx="1">
            <a:schemeClr val="accent1"/>
          </a:fillRef>
          <a:effectRef idx="0">
            <a:schemeClr val="accent1"/>
          </a:effectRef>
          <a:fontRef idx="minor">
            <a:schemeClr val="lt1"/>
          </a:fontRef>
        </p:style>
        <p:txBody>
          <a:bodyPr lIns="182880" tIns="365760" rIns="18288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LIMRA’s Applied Research team partners with you to conduct quantitative and qualitative research to capture the specific insights you need to support decision making across all product lines and distribution channels. Custom research can help you improve the customer experience, design a new product, test a product concept, explore new markets, and more. </a:t>
            </a:r>
          </a:p>
        </p:txBody>
      </p:sp>
      <p:sp>
        <p:nvSpPr>
          <p:cNvPr id="8" name="Text Placeholder 3">
            <a:extLst>
              <a:ext uri="{FF2B5EF4-FFF2-40B4-BE49-F238E27FC236}">
                <a16:creationId xmlns:a16="http://schemas.microsoft.com/office/drawing/2014/main" id="{984DA346-7A55-BD25-0C58-6E1E15B675A8}"/>
              </a:ext>
            </a:extLst>
          </p:cNvPr>
          <p:cNvSpPr txBox="1">
            <a:spLocks/>
          </p:cNvSpPr>
          <p:nvPr userDrawn="1"/>
        </p:nvSpPr>
        <p:spPr>
          <a:xfrm>
            <a:off x="417448" y="2771702"/>
            <a:ext cx="5468112" cy="400050"/>
          </a:xfrm>
          <a:prstGeom prst="rect">
            <a:avLst/>
          </a:prstGeom>
          <a:solidFill>
            <a:srgbClr val="00437B"/>
          </a:solidFill>
        </p:spPr>
        <p:txBody>
          <a:bodyPr anchor="ctr" anchorCtr="0"/>
          <a:lstStyle>
            <a:lvl1pPr marL="0" indent="0" algn="ctr" rtl="0" eaLnBrk="1" fontAlgn="base" hangingPunct="1">
              <a:lnSpc>
                <a:spcPct val="120000"/>
              </a:lnSpc>
              <a:spcBef>
                <a:spcPts val="0"/>
              </a:spcBef>
              <a:spcAft>
                <a:spcPts val="1260"/>
              </a:spcAft>
              <a:buClr>
                <a:schemeClr val="accent1"/>
              </a:buClr>
              <a:buSzPct val="90000"/>
              <a:buFont typeface="Arial"/>
              <a:buNone/>
              <a:defRPr sz="1600" b="1" cap="all" spc="20" baseline="0">
                <a:solidFill>
                  <a:schemeClr val="bg1"/>
                </a:solidFill>
                <a:latin typeface="+mn-lt"/>
                <a:ea typeface="+mn-ea"/>
                <a:cs typeface="+mn-cs"/>
              </a:defRPr>
            </a:lvl1pPr>
            <a:lvl2pPr marL="236685" indent="0" algn="l" rtl="0" eaLnBrk="1" fontAlgn="base" hangingPunct="1">
              <a:lnSpc>
                <a:spcPct val="120000"/>
              </a:lnSpc>
              <a:spcBef>
                <a:spcPts val="0"/>
              </a:spcBef>
              <a:spcAft>
                <a:spcPts val="1260"/>
              </a:spcAft>
              <a:buClr>
                <a:schemeClr val="accent1"/>
              </a:buClr>
              <a:buSzPct val="90000"/>
              <a:buFont typeface="Arial"/>
              <a:buNone/>
              <a:defRPr sz="1575" b="0">
                <a:solidFill>
                  <a:schemeClr val="tx1"/>
                </a:solidFill>
                <a:latin typeface="+mn-lt"/>
              </a:defRPr>
            </a:lvl2pPr>
            <a:lvl3pPr marL="481703"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defRPr>
            </a:lvl3pPr>
            <a:lvl4pPr marL="720054"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39"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a:lstStyle>
          <a:p>
            <a:pPr marL="0" marR="0" lvl="0" indent="0" algn="ctr" defTabSz="914400" rtl="0" eaLnBrk="1" fontAlgn="base" latinLnBrk="0" hangingPunct="1">
              <a:lnSpc>
                <a:spcPct val="120000"/>
              </a:lnSpc>
              <a:spcBef>
                <a:spcPts val="0"/>
              </a:spcBef>
              <a:spcAft>
                <a:spcPts val="1260"/>
              </a:spcAft>
              <a:buClr>
                <a:srgbClr val="0B9EC1"/>
              </a:buClr>
              <a:buSzPct val="90000"/>
              <a:buFont typeface="Arial"/>
              <a:buNone/>
              <a:tabLst/>
              <a:defRPr/>
            </a:pPr>
            <a:r>
              <a:rPr kumimoji="0" lang="en-US" sz="1600" b="1" i="0" u="none" strike="noStrike" kern="0" cap="all" spc="20" normalizeH="0" baseline="0" noProof="0" dirty="0">
                <a:ln>
                  <a:noFill/>
                </a:ln>
                <a:solidFill>
                  <a:srgbClr val="FFFFFF"/>
                </a:solidFill>
                <a:effectLst/>
                <a:uLnTx/>
                <a:uFillTx/>
                <a:latin typeface="Aptos" panose="020B0004020202020204" pitchFamily="34" charset="0"/>
                <a:ea typeface="+mn-ea"/>
                <a:cs typeface="+mn-cs"/>
              </a:rPr>
              <a:t>Custom Research</a:t>
            </a:r>
          </a:p>
        </p:txBody>
      </p:sp>
      <p:sp>
        <p:nvSpPr>
          <p:cNvPr id="12" name="Text Placeholder 3">
            <a:extLst>
              <a:ext uri="{FF2B5EF4-FFF2-40B4-BE49-F238E27FC236}">
                <a16:creationId xmlns:a16="http://schemas.microsoft.com/office/drawing/2014/main" id="{970D1937-6FE2-51E3-DEC6-32DD1F8CC4E4}"/>
              </a:ext>
            </a:extLst>
          </p:cNvPr>
          <p:cNvSpPr txBox="1">
            <a:spLocks/>
          </p:cNvSpPr>
          <p:nvPr userDrawn="1"/>
        </p:nvSpPr>
        <p:spPr>
          <a:xfrm>
            <a:off x="6270398" y="2771702"/>
            <a:ext cx="5468112" cy="400050"/>
          </a:xfrm>
          <a:prstGeom prst="rect">
            <a:avLst/>
          </a:prstGeom>
          <a:solidFill>
            <a:srgbClr val="00437B"/>
          </a:solidFill>
        </p:spPr>
        <p:txBody>
          <a:bodyPr anchor="ctr" anchorCtr="0"/>
          <a:lstStyle>
            <a:lvl1pPr marL="0" indent="0" algn="ctr" rtl="0" eaLnBrk="1" fontAlgn="base" hangingPunct="1">
              <a:lnSpc>
                <a:spcPct val="120000"/>
              </a:lnSpc>
              <a:spcBef>
                <a:spcPts val="0"/>
              </a:spcBef>
              <a:spcAft>
                <a:spcPts val="1260"/>
              </a:spcAft>
              <a:buClr>
                <a:schemeClr val="accent1"/>
              </a:buClr>
              <a:buSzPct val="90000"/>
              <a:buFont typeface="Arial"/>
              <a:buNone/>
              <a:defRPr sz="1600" b="1" cap="all" spc="20" baseline="0">
                <a:solidFill>
                  <a:schemeClr val="bg1"/>
                </a:solidFill>
                <a:latin typeface="+mn-lt"/>
                <a:ea typeface="+mn-ea"/>
                <a:cs typeface="+mn-cs"/>
              </a:defRPr>
            </a:lvl1pPr>
            <a:lvl2pPr marL="236685" indent="0" algn="l" rtl="0" eaLnBrk="1" fontAlgn="base" hangingPunct="1">
              <a:lnSpc>
                <a:spcPct val="120000"/>
              </a:lnSpc>
              <a:spcBef>
                <a:spcPts val="0"/>
              </a:spcBef>
              <a:spcAft>
                <a:spcPts val="1260"/>
              </a:spcAft>
              <a:buClr>
                <a:schemeClr val="accent1"/>
              </a:buClr>
              <a:buSzPct val="90000"/>
              <a:buFont typeface="Arial"/>
              <a:buNone/>
              <a:defRPr sz="1575" b="0">
                <a:solidFill>
                  <a:schemeClr val="tx1"/>
                </a:solidFill>
                <a:latin typeface="+mn-lt"/>
              </a:defRPr>
            </a:lvl2pPr>
            <a:lvl3pPr marL="481703"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defRPr>
            </a:lvl3pPr>
            <a:lvl4pPr marL="720054"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39"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a:lstStyle>
          <a:p>
            <a:pPr marL="0" marR="0" lvl="0" indent="0" algn="ctr" defTabSz="914400" rtl="0" eaLnBrk="1" fontAlgn="base" latinLnBrk="0" hangingPunct="1">
              <a:lnSpc>
                <a:spcPct val="120000"/>
              </a:lnSpc>
              <a:spcBef>
                <a:spcPts val="0"/>
              </a:spcBef>
              <a:spcAft>
                <a:spcPts val="1260"/>
              </a:spcAft>
              <a:buClr>
                <a:srgbClr val="0B9EC1"/>
              </a:buClr>
              <a:buSzPct val="90000"/>
              <a:buFont typeface="Arial"/>
              <a:buNone/>
              <a:tabLst/>
              <a:defRPr/>
            </a:pPr>
            <a:r>
              <a:rPr kumimoji="0" lang="en-US" sz="1600" b="1" i="0" u="none" strike="noStrike" kern="0" cap="all" spc="20" normalizeH="0" baseline="0" noProof="0" dirty="0">
                <a:ln>
                  <a:noFill/>
                </a:ln>
                <a:solidFill>
                  <a:srgbClr val="FFFFFF"/>
                </a:solidFill>
                <a:effectLst/>
                <a:uLnTx/>
                <a:uFillTx/>
                <a:latin typeface="Aptos" panose="020B0004020202020204" pitchFamily="34" charset="0"/>
                <a:ea typeface="+mn-ea"/>
                <a:cs typeface="+mn-cs"/>
              </a:rPr>
              <a:t>Consortia Research</a:t>
            </a:r>
          </a:p>
        </p:txBody>
      </p:sp>
      <p:sp>
        <p:nvSpPr>
          <p:cNvPr id="14" name="Rectangle 13">
            <a:extLst>
              <a:ext uri="{FF2B5EF4-FFF2-40B4-BE49-F238E27FC236}">
                <a16:creationId xmlns:a16="http://schemas.microsoft.com/office/drawing/2014/main" id="{55A47E7C-2C36-1F70-5A3F-40DB8B88AF47}"/>
              </a:ext>
            </a:extLst>
          </p:cNvPr>
          <p:cNvSpPr/>
          <p:nvPr userDrawn="1"/>
        </p:nvSpPr>
        <p:spPr>
          <a:xfrm>
            <a:off x="414617" y="1147142"/>
            <a:ext cx="11320667" cy="1390509"/>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ptos" panose="020B0004020202020204" pitchFamily="34" charset="0"/>
                <a:ea typeface="SimSun" panose="02010600030101010101" pitchFamily="2" charset="-122"/>
                <a:cs typeface="Calibri" panose="020F0502020204030204" pitchFamily="34" charset="0"/>
              </a:rPr>
              <a:t>As the premier trade association for the insurance and financial services industries, with over 700 members, including 22 members in the Fortune 100, LIMRA has a privileged view into proven best practices and emerging trends. The breadth and depth of the data flow across the industry and our unique position within it enables us to provide you with insights no one else can provide. LIMRA combines industry knowledge and research expertise that translates into </a:t>
            </a:r>
            <a:r>
              <a:rPr kumimoji="0" lang="en-US" sz="1600" b="0" i="0" u="none" strike="noStrike" kern="1200" cap="none" spc="0" normalizeH="0" baseline="0" noProof="0" dirty="0">
                <a:ln>
                  <a:noFill/>
                </a:ln>
                <a:solidFill>
                  <a:srgbClr val="000000"/>
                </a:solidFill>
                <a:effectLst/>
                <a:uLnTx/>
                <a:uFillTx/>
                <a:latin typeface="Aptos" panose="020B0004020202020204" pitchFamily="34" charset="0"/>
                <a:ea typeface="Calibri" panose="020F0502020204030204" pitchFamily="34" charset="0"/>
                <a:cs typeface="Calibri" panose="020F0502020204030204" pitchFamily="34" charset="0"/>
              </a:rPr>
              <a:t>a thorough understanding of the marketplace and thoughtful research design and methodology.</a:t>
            </a:r>
            <a:endParaRPr kumimoji="0" lang="en-US" sz="1600" b="0" i="0" u="none" strike="noStrike" kern="1200" cap="none" spc="0" normalizeH="0" baseline="0" noProof="0" dirty="0">
              <a:ln>
                <a:noFill/>
              </a:ln>
              <a:solidFill>
                <a:srgbClr val="000000"/>
              </a:solidFill>
              <a:effectLst/>
              <a:uLnTx/>
              <a:uFillTx/>
              <a:latin typeface="Aptos" panose="020B00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96612344"/>
      </p:ext>
    </p:extLst>
  </p:cSld>
  <p:clrMapOvr>
    <a:masterClrMapping/>
  </p:clrMapOvr>
  <p:extLst>
    <p:ext uri="{DCECCB84-F9BA-43D5-87BE-67443E8EF086}">
      <p15:sldGuideLst xmlns:p15="http://schemas.microsoft.com/office/powerpoint/2012/main">
        <p15:guide id="1" orient="horz" pos="72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LLG logo with copyright statem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78BA505-9614-EAAA-64EF-F6539E030024}"/>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3621584" y="3843838"/>
            <a:ext cx="4914963" cy="2184428"/>
          </a:xfrm>
          <a:prstGeom prst="rect">
            <a:avLst/>
          </a:prstGeom>
        </p:spPr>
      </p:pic>
    </p:spTree>
    <p:extLst>
      <p:ext uri="{BB962C8B-B14F-4D97-AF65-F5344CB8AC3E}">
        <p14:creationId xmlns:p14="http://schemas.microsoft.com/office/powerpoint/2010/main" val="17555062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1_Cover page">
    <p:spTree>
      <p:nvGrpSpPr>
        <p:cNvPr id="1" name=""/>
        <p:cNvGrpSpPr/>
        <p:nvPr/>
      </p:nvGrpSpPr>
      <p:grpSpPr>
        <a:xfrm>
          <a:off x="0" y="0"/>
          <a:ext cx="0" cy="0"/>
          <a:chOff x="0" y="0"/>
          <a:chExt cx="0" cy="0"/>
        </a:xfrm>
      </p:grpSpPr>
      <p:pic>
        <p:nvPicPr>
          <p:cNvPr id="4" name="Picture 3" descr="A person with curly hair and a group of people&#10;&#10;Description automatically generated">
            <a:extLst>
              <a:ext uri="{FF2B5EF4-FFF2-40B4-BE49-F238E27FC236}">
                <a16:creationId xmlns:a16="http://schemas.microsoft.com/office/drawing/2014/main" id="{0923FE97-E949-850A-5899-946068632CA8}"/>
              </a:ext>
            </a:extLst>
          </p:cNvPr>
          <p:cNvPicPr>
            <a:picLocks noChangeAspect="1"/>
          </p:cNvPicPr>
          <p:nvPr userDrawn="1"/>
        </p:nvPicPr>
        <p:blipFill>
          <a:blip r:embed="rId2">
            <a:extLst>
              <a:ext uri="{28A0092B-C50C-407E-A947-70E740481C1C}">
                <a14:useLocalDpi xmlns:a14="http://schemas.microsoft.com/office/drawing/2010/main" val="0"/>
              </a:ext>
            </a:extLst>
          </a:blip>
          <a:srcRect t="4263" b="20287"/>
          <a:stretch/>
        </p:blipFill>
        <p:spPr>
          <a:xfrm flipH="1">
            <a:off x="-12921" y="0"/>
            <a:ext cx="12204921" cy="5179917"/>
          </a:xfrm>
          <a:prstGeom prst="rect">
            <a:avLst/>
          </a:prstGeom>
        </p:spPr>
      </p:pic>
      <p:sp>
        <p:nvSpPr>
          <p:cNvPr id="10" name="Rectangle 9"/>
          <p:cNvSpPr/>
          <p:nvPr userDrawn="1"/>
        </p:nvSpPr>
        <p:spPr>
          <a:xfrm>
            <a:off x="0" y="4995950"/>
            <a:ext cx="12198096" cy="1868734"/>
          </a:xfrm>
          <a:prstGeom prst="rect">
            <a:avLst/>
          </a:prstGeom>
          <a:solidFill>
            <a:srgbClr val="00437B"/>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en-US" dirty="0"/>
          </a:p>
        </p:txBody>
      </p:sp>
      <p:sp>
        <p:nvSpPr>
          <p:cNvPr id="13" name="Rectangle 2"/>
          <p:cNvSpPr>
            <a:spLocks noGrp="1" noChangeArrowheads="1"/>
          </p:cNvSpPr>
          <p:nvPr>
            <p:ph type="ctrTitle" hasCustomPrompt="1"/>
          </p:nvPr>
        </p:nvSpPr>
        <p:spPr>
          <a:xfrm>
            <a:off x="441028" y="5293508"/>
            <a:ext cx="5446762" cy="477054"/>
          </a:xfrm>
          <a:prstGeom prst="rect">
            <a:avLst/>
          </a:prstGeom>
          <a:noFill/>
          <a:effectLst/>
        </p:spPr>
        <p:txBody>
          <a:bodyPr wrap="square" lIns="0" rIns="182880" bIns="0" anchor="b" anchorCtr="0">
            <a:spAutoFit/>
          </a:bodyPr>
          <a:lstStyle>
            <a:lvl1pPr algn="l">
              <a:lnSpc>
                <a:spcPct val="100000"/>
              </a:lnSpc>
              <a:defRPr sz="2800" b="1">
                <a:solidFill>
                  <a:schemeClr val="bg1"/>
                </a:solidFill>
                <a:latin typeface="Aptos" panose="020B0004020202020204" pitchFamily="34" charset="0"/>
                <a:cs typeface="Arial"/>
              </a:defRPr>
            </a:lvl1pPr>
          </a:lstStyle>
          <a:p>
            <a:r>
              <a:rPr lang="en-US" dirty="0"/>
              <a:t>Click to add Title</a:t>
            </a:r>
          </a:p>
        </p:txBody>
      </p:sp>
      <p:pic>
        <p:nvPicPr>
          <p:cNvPr id="11" name="Picture 10"/>
          <p:cNvPicPr>
            <a:picLocks noChangeAspect="1"/>
          </p:cNvPicPr>
          <p:nvPr userDrawn="1"/>
        </p:nvPicPr>
        <p:blipFill rotWithShape="1">
          <a:blip r:embed="rId3" cstate="screen">
            <a:extLst>
              <a:ext uri="{28A0092B-C50C-407E-A947-70E740481C1C}">
                <a14:useLocalDpi xmlns:a14="http://schemas.microsoft.com/office/drawing/2010/main"/>
              </a:ext>
            </a:extLst>
          </a:blip>
          <a:srcRect r="-1"/>
          <a:stretch/>
        </p:blipFill>
        <p:spPr>
          <a:xfrm>
            <a:off x="-6824" y="1857042"/>
            <a:ext cx="1131113" cy="2562474"/>
          </a:xfrm>
          <a:prstGeom prst="rect">
            <a:avLst/>
          </a:prstGeom>
        </p:spPr>
      </p:pic>
      <p:sp>
        <p:nvSpPr>
          <p:cNvPr id="12" name="Text Placeholder 2"/>
          <p:cNvSpPr>
            <a:spLocks noGrp="1"/>
          </p:cNvSpPr>
          <p:nvPr>
            <p:ph type="body" sz="quarter" idx="10"/>
          </p:nvPr>
        </p:nvSpPr>
        <p:spPr>
          <a:xfrm>
            <a:off x="441028" y="5805131"/>
            <a:ext cx="5449824" cy="333375"/>
          </a:xfrm>
          <a:prstGeom prst="rect">
            <a:avLst/>
          </a:prstGeom>
        </p:spPr>
        <p:txBody>
          <a:bodyPr lIns="0" tIns="0" rIns="0" bIns="0" anchor="ctr" anchorCtr="0"/>
          <a:lstStyle>
            <a:lvl1pPr>
              <a:defRPr sz="1800">
                <a:solidFill>
                  <a:schemeClr val="bg1"/>
                </a:solidFill>
                <a:latin typeface="Aptos" panose="020B0004020202020204" pitchFamily="34" charset="0"/>
              </a:defRPr>
            </a:lvl1pPr>
          </a:lstStyle>
          <a:p>
            <a:pPr lvl="0"/>
            <a:r>
              <a:rPr lang="en-US" dirty="0"/>
              <a:t>Edit Master text styles</a:t>
            </a:r>
          </a:p>
        </p:txBody>
      </p:sp>
      <p:sp>
        <p:nvSpPr>
          <p:cNvPr id="14" name="Text Placeholder 2"/>
          <p:cNvSpPr>
            <a:spLocks noGrp="1"/>
          </p:cNvSpPr>
          <p:nvPr>
            <p:ph type="body" sz="quarter" idx="11"/>
          </p:nvPr>
        </p:nvSpPr>
        <p:spPr>
          <a:xfrm>
            <a:off x="441028" y="6159279"/>
            <a:ext cx="5449824" cy="333375"/>
          </a:xfrm>
          <a:prstGeom prst="rect">
            <a:avLst/>
          </a:prstGeom>
        </p:spPr>
        <p:txBody>
          <a:bodyPr lIns="0" tIns="0" rIns="0" bIns="0" anchor="ctr" anchorCtr="0"/>
          <a:lstStyle>
            <a:lvl1pPr>
              <a:defRPr sz="1600" i="1">
                <a:solidFill>
                  <a:schemeClr val="bg1"/>
                </a:solidFill>
                <a:latin typeface="Aptos" panose="020B0004020202020204" pitchFamily="34" charset="0"/>
              </a:defRPr>
            </a:lvl1pPr>
          </a:lstStyle>
          <a:p>
            <a:pPr lvl="0"/>
            <a:r>
              <a:rPr lang="en-US" dirty="0"/>
              <a:t>Edit Master text styles</a:t>
            </a:r>
          </a:p>
        </p:txBody>
      </p:sp>
      <p:pic>
        <p:nvPicPr>
          <p:cNvPr id="2" name="Picture 1" descr="A black and white logo with white text&#10;&#10;Description automatically generated">
            <a:extLst>
              <a:ext uri="{FF2B5EF4-FFF2-40B4-BE49-F238E27FC236}">
                <a16:creationId xmlns:a16="http://schemas.microsoft.com/office/drawing/2014/main" id="{72673E52-540F-3BCC-F594-342770CF6278}"/>
              </a:ext>
            </a:extLst>
          </p:cNvPr>
          <p:cNvPicPr>
            <a:picLocks noChangeAspect="1"/>
          </p:cNvPicPr>
          <p:nvPr userDrawn="1"/>
        </p:nvPicPr>
        <p:blipFill>
          <a:blip r:embed="rId4"/>
          <a:stretch>
            <a:fillRect/>
          </a:stretch>
        </p:blipFill>
        <p:spPr>
          <a:xfrm>
            <a:off x="10026693" y="6073803"/>
            <a:ext cx="1724279" cy="496055"/>
          </a:xfrm>
          <a:prstGeom prst="rect">
            <a:avLst/>
          </a:prstGeom>
        </p:spPr>
      </p:pic>
    </p:spTree>
    <p:extLst>
      <p:ext uri="{BB962C8B-B14F-4D97-AF65-F5344CB8AC3E}">
        <p14:creationId xmlns:p14="http://schemas.microsoft.com/office/powerpoint/2010/main" val="2921147897"/>
      </p:ext>
    </p:extLst>
  </p:cSld>
  <p:clrMapOvr>
    <a:masterClrMapping/>
  </p:clrMapOvr>
  <p:extLst>
    <p:ext uri="{DCECCB84-F9BA-43D5-87BE-67443E8EF086}">
      <p15:sldGuideLst xmlns:p15="http://schemas.microsoft.com/office/powerpoint/2012/main">
        <p15:guide id="1" orient="horz" pos="4032">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2_Cover page">
    <p:spTree>
      <p:nvGrpSpPr>
        <p:cNvPr id="1" name=""/>
        <p:cNvGrpSpPr/>
        <p:nvPr/>
      </p:nvGrpSpPr>
      <p:grpSpPr>
        <a:xfrm>
          <a:off x="0" y="0"/>
          <a:ext cx="0" cy="0"/>
          <a:chOff x="0" y="0"/>
          <a:chExt cx="0" cy="0"/>
        </a:xfrm>
      </p:grpSpPr>
      <p:pic>
        <p:nvPicPr>
          <p:cNvPr id="4" name="Picture 3" descr="A person with curly hair and a group of people&#10;&#10;Description automatically generated">
            <a:extLst>
              <a:ext uri="{FF2B5EF4-FFF2-40B4-BE49-F238E27FC236}">
                <a16:creationId xmlns:a16="http://schemas.microsoft.com/office/drawing/2014/main" id="{0923FE97-E949-850A-5899-946068632CA8}"/>
              </a:ext>
            </a:extLst>
          </p:cNvPr>
          <p:cNvPicPr>
            <a:picLocks noChangeAspect="1"/>
          </p:cNvPicPr>
          <p:nvPr userDrawn="1"/>
        </p:nvPicPr>
        <p:blipFill>
          <a:blip r:embed="rId2">
            <a:extLst>
              <a:ext uri="{28A0092B-C50C-407E-A947-70E740481C1C}">
                <a14:useLocalDpi xmlns:a14="http://schemas.microsoft.com/office/drawing/2010/main" val="0"/>
              </a:ext>
            </a:extLst>
          </a:blip>
          <a:srcRect t="4263" b="20287"/>
          <a:stretch/>
        </p:blipFill>
        <p:spPr>
          <a:xfrm flipH="1">
            <a:off x="-12921" y="0"/>
            <a:ext cx="12204921" cy="5179917"/>
          </a:xfrm>
          <a:prstGeom prst="rect">
            <a:avLst/>
          </a:prstGeom>
        </p:spPr>
      </p:pic>
      <p:sp>
        <p:nvSpPr>
          <p:cNvPr id="10" name="Rectangle 9"/>
          <p:cNvSpPr/>
          <p:nvPr userDrawn="1"/>
        </p:nvSpPr>
        <p:spPr>
          <a:xfrm>
            <a:off x="0" y="4995950"/>
            <a:ext cx="12198096" cy="1868734"/>
          </a:xfrm>
          <a:prstGeom prst="rect">
            <a:avLst/>
          </a:prstGeom>
          <a:solidFill>
            <a:srgbClr val="00437B"/>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en-US" dirty="0"/>
          </a:p>
        </p:txBody>
      </p:sp>
      <p:sp>
        <p:nvSpPr>
          <p:cNvPr id="13" name="Rectangle 2"/>
          <p:cNvSpPr>
            <a:spLocks noGrp="1" noChangeArrowheads="1"/>
          </p:cNvSpPr>
          <p:nvPr>
            <p:ph type="ctrTitle" hasCustomPrompt="1"/>
          </p:nvPr>
        </p:nvSpPr>
        <p:spPr>
          <a:xfrm>
            <a:off x="441028" y="5293508"/>
            <a:ext cx="5446762" cy="477054"/>
          </a:xfrm>
          <a:prstGeom prst="rect">
            <a:avLst/>
          </a:prstGeom>
          <a:noFill/>
          <a:effectLst/>
        </p:spPr>
        <p:txBody>
          <a:bodyPr wrap="square" lIns="0" rIns="182880" bIns="0" anchor="b" anchorCtr="0">
            <a:spAutoFit/>
          </a:bodyPr>
          <a:lstStyle>
            <a:lvl1pPr algn="l">
              <a:lnSpc>
                <a:spcPct val="100000"/>
              </a:lnSpc>
              <a:defRPr sz="2800" b="1">
                <a:solidFill>
                  <a:schemeClr val="bg1"/>
                </a:solidFill>
                <a:latin typeface="Aptos" panose="020B0004020202020204" pitchFamily="34" charset="0"/>
                <a:cs typeface="Arial"/>
              </a:defRPr>
            </a:lvl1pPr>
          </a:lstStyle>
          <a:p>
            <a:r>
              <a:rPr lang="en-US" dirty="0"/>
              <a:t>Click to add Title</a:t>
            </a:r>
          </a:p>
        </p:txBody>
      </p:sp>
      <p:pic>
        <p:nvPicPr>
          <p:cNvPr id="11" name="Picture 10"/>
          <p:cNvPicPr>
            <a:picLocks noChangeAspect="1"/>
          </p:cNvPicPr>
          <p:nvPr userDrawn="1"/>
        </p:nvPicPr>
        <p:blipFill rotWithShape="1">
          <a:blip r:embed="rId3" cstate="screen">
            <a:extLst>
              <a:ext uri="{28A0092B-C50C-407E-A947-70E740481C1C}">
                <a14:useLocalDpi xmlns:a14="http://schemas.microsoft.com/office/drawing/2010/main"/>
              </a:ext>
            </a:extLst>
          </a:blip>
          <a:srcRect r="-1"/>
          <a:stretch/>
        </p:blipFill>
        <p:spPr>
          <a:xfrm>
            <a:off x="-6824" y="1857042"/>
            <a:ext cx="1131113" cy="2562474"/>
          </a:xfrm>
          <a:prstGeom prst="rect">
            <a:avLst/>
          </a:prstGeom>
        </p:spPr>
      </p:pic>
      <p:sp>
        <p:nvSpPr>
          <p:cNvPr id="12" name="Text Placeholder 2"/>
          <p:cNvSpPr>
            <a:spLocks noGrp="1"/>
          </p:cNvSpPr>
          <p:nvPr>
            <p:ph type="body" sz="quarter" idx="10"/>
          </p:nvPr>
        </p:nvSpPr>
        <p:spPr>
          <a:xfrm>
            <a:off x="441028" y="5805131"/>
            <a:ext cx="5449824" cy="333375"/>
          </a:xfrm>
          <a:prstGeom prst="rect">
            <a:avLst/>
          </a:prstGeom>
        </p:spPr>
        <p:txBody>
          <a:bodyPr lIns="0" tIns="0" rIns="0" bIns="0" anchor="ctr" anchorCtr="0"/>
          <a:lstStyle>
            <a:lvl1pPr>
              <a:defRPr sz="1800">
                <a:solidFill>
                  <a:schemeClr val="bg1"/>
                </a:solidFill>
                <a:latin typeface="Aptos" panose="020B0004020202020204" pitchFamily="34" charset="0"/>
              </a:defRPr>
            </a:lvl1pPr>
          </a:lstStyle>
          <a:p>
            <a:pPr lvl="0"/>
            <a:r>
              <a:rPr lang="en-US" dirty="0"/>
              <a:t>Edit Master text styles</a:t>
            </a:r>
          </a:p>
        </p:txBody>
      </p:sp>
      <p:sp>
        <p:nvSpPr>
          <p:cNvPr id="14" name="Text Placeholder 2"/>
          <p:cNvSpPr>
            <a:spLocks noGrp="1"/>
          </p:cNvSpPr>
          <p:nvPr>
            <p:ph type="body" sz="quarter" idx="11"/>
          </p:nvPr>
        </p:nvSpPr>
        <p:spPr>
          <a:xfrm>
            <a:off x="441028" y="6159279"/>
            <a:ext cx="5449824" cy="333375"/>
          </a:xfrm>
          <a:prstGeom prst="rect">
            <a:avLst/>
          </a:prstGeom>
        </p:spPr>
        <p:txBody>
          <a:bodyPr lIns="0" tIns="0" rIns="0" bIns="0" anchor="ctr" anchorCtr="0"/>
          <a:lstStyle>
            <a:lvl1pPr>
              <a:defRPr sz="1600" i="1">
                <a:solidFill>
                  <a:schemeClr val="bg1"/>
                </a:solidFill>
                <a:latin typeface="Aptos" panose="020B0004020202020204" pitchFamily="34" charset="0"/>
              </a:defRPr>
            </a:lvl1pPr>
          </a:lstStyle>
          <a:p>
            <a:pPr lvl="0"/>
            <a:r>
              <a:rPr lang="en-US" dirty="0"/>
              <a:t>Edit Master text styles</a:t>
            </a:r>
          </a:p>
        </p:txBody>
      </p:sp>
      <p:pic>
        <p:nvPicPr>
          <p:cNvPr id="2" name="Picture 1" descr="A black and white logo with white text&#10;&#10;Description automatically generated">
            <a:extLst>
              <a:ext uri="{FF2B5EF4-FFF2-40B4-BE49-F238E27FC236}">
                <a16:creationId xmlns:a16="http://schemas.microsoft.com/office/drawing/2014/main" id="{72673E52-540F-3BCC-F594-342770CF6278}"/>
              </a:ext>
            </a:extLst>
          </p:cNvPr>
          <p:cNvPicPr>
            <a:picLocks noChangeAspect="1"/>
          </p:cNvPicPr>
          <p:nvPr userDrawn="1"/>
        </p:nvPicPr>
        <p:blipFill>
          <a:blip r:embed="rId4"/>
          <a:stretch>
            <a:fillRect/>
          </a:stretch>
        </p:blipFill>
        <p:spPr>
          <a:xfrm>
            <a:off x="10026693" y="6073803"/>
            <a:ext cx="1724279" cy="496055"/>
          </a:xfrm>
          <a:prstGeom prst="rect">
            <a:avLst/>
          </a:prstGeom>
        </p:spPr>
      </p:pic>
    </p:spTree>
    <p:extLst>
      <p:ext uri="{BB962C8B-B14F-4D97-AF65-F5344CB8AC3E}">
        <p14:creationId xmlns:p14="http://schemas.microsoft.com/office/powerpoint/2010/main" val="276460922"/>
      </p:ext>
    </p:extLst>
  </p:cSld>
  <p:clrMapOvr>
    <a:masterClrMapping/>
  </p:clrMapOvr>
  <p:extLst>
    <p:ext uri="{DCECCB84-F9BA-43D5-87BE-67443E8EF086}">
      <p15:sldGuideLst xmlns:p15="http://schemas.microsoft.com/office/powerpoint/2012/main">
        <p15:guide id="1" orient="horz" pos="403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Bullets on left-Photo right">
    <p:spTree>
      <p:nvGrpSpPr>
        <p:cNvPr id="1" name=""/>
        <p:cNvGrpSpPr/>
        <p:nvPr/>
      </p:nvGrpSpPr>
      <p:grpSpPr>
        <a:xfrm>
          <a:off x="0" y="0"/>
          <a:ext cx="0" cy="0"/>
          <a:chOff x="0" y="0"/>
          <a:chExt cx="0" cy="0"/>
        </a:xfrm>
      </p:grpSpPr>
      <p:sp>
        <p:nvSpPr>
          <p:cNvPr id="4" name="Picture Placeholder 3"/>
          <p:cNvSpPr>
            <a:spLocks noGrp="1"/>
          </p:cNvSpPr>
          <p:nvPr>
            <p:ph type="pic" sz="quarter" idx="15"/>
          </p:nvPr>
        </p:nvSpPr>
        <p:spPr>
          <a:xfrm>
            <a:off x="6106698" y="786687"/>
            <a:ext cx="6089904" cy="6089904"/>
          </a:xfrm>
          <a:prstGeom prst="rect">
            <a:avLst/>
          </a:prstGeom>
        </p:spPr>
        <p:txBody>
          <a:bodyPr anchor="ctr"/>
          <a:lstStyle>
            <a:lvl1pPr algn="ctr">
              <a:defRPr>
                <a:latin typeface="Aptos" panose="020B0004020202020204" pitchFamily="34" charset="0"/>
              </a:defRPr>
            </a:lvl1pPr>
          </a:lstStyle>
          <a:p>
            <a:r>
              <a:rPr lang="en-US" dirty="0"/>
              <a:t>Click icon to add picture</a:t>
            </a:r>
          </a:p>
        </p:txBody>
      </p:sp>
      <p:sp>
        <p:nvSpPr>
          <p:cNvPr id="2" name="TextBox 1"/>
          <p:cNvSpPr txBox="1"/>
          <p:nvPr userDrawn="1"/>
        </p:nvSpPr>
        <p:spPr>
          <a:xfrm>
            <a:off x="11247350" y="-1111937"/>
            <a:ext cx="234360" cy="383310"/>
          </a:xfrm>
          <a:prstGeom prst="rect">
            <a:avLst/>
          </a:prstGeom>
          <a:noFill/>
        </p:spPr>
        <p:txBody>
          <a:bodyPr wrap="none" rtlCol="0">
            <a:spAutoFit/>
          </a:bodyPr>
          <a:lstStyle/>
          <a:p>
            <a:pPr marL="0" marR="0" lvl="0" indent="0" algn="l" defTabSz="960072" rtl="0" eaLnBrk="1" fontAlgn="base" latinLnBrk="0" hangingPunct="1">
              <a:lnSpc>
                <a:spcPct val="100000"/>
              </a:lnSpc>
              <a:spcBef>
                <a:spcPct val="0"/>
              </a:spcBef>
              <a:spcAft>
                <a:spcPct val="0"/>
              </a:spcAft>
              <a:buClrTx/>
              <a:buSzTx/>
              <a:buFontTx/>
              <a:buNone/>
              <a:tabLst/>
              <a:defRPr/>
            </a:pPr>
            <a:r>
              <a:rPr kumimoji="0" lang="en-US" sz="1891"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 </a:t>
            </a:r>
          </a:p>
        </p:txBody>
      </p:sp>
      <p:sp>
        <p:nvSpPr>
          <p:cNvPr id="5" name="Text Placeholder 4"/>
          <p:cNvSpPr>
            <a:spLocks noGrp="1"/>
          </p:cNvSpPr>
          <p:nvPr>
            <p:ph type="body" sz="quarter" idx="13"/>
          </p:nvPr>
        </p:nvSpPr>
        <p:spPr>
          <a:xfrm>
            <a:off x="266700" y="1143000"/>
            <a:ext cx="5570538" cy="4914900"/>
          </a:xfrm>
          <a:prstGeom prst="rect">
            <a:avLst/>
          </a:prstGeom>
        </p:spPr>
        <p:txBody>
          <a:bodyPr/>
          <a:lstStyle>
            <a:lvl1pPr marL="342900" indent="-342900">
              <a:lnSpc>
                <a:spcPct val="100000"/>
              </a:lnSpc>
              <a:spcAft>
                <a:spcPts val="1800"/>
              </a:spcAft>
              <a:buClr>
                <a:schemeClr val="tx1"/>
              </a:buClr>
              <a:buSzPct val="135000"/>
              <a:buFont typeface="Arial" panose="020B0604020202020204" pitchFamily="34" charset="0"/>
              <a:buChar char="•"/>
              <a:defRPr sz="2400">
                <a:latin typeface="Aptos" panose="020B0004020202020204" pitchFamily="34" charset="0"/>
              </a:defRPr>
            </a:lvl1pPr>
            <a:lvl2pPr marL="685800" indent="-342900">
              <a:lnSpc>
                <a:spcPct val="100000"/>
              </a:lnSpc>
              <a:spcAft>
                <a:spcPts val="1800"/>
              </a:spcAft>
              <a:buClr>
                <a:schemeClr val="tx1"/>
              </a:buClr>
              <a:buSzPct val="135000"/>
              <a:buFont typeface="Arial" panose="020B0604020202020204" pitchFamily="34" charset="0"/>
              <a:buChar char="•"/>
              <a:defRPr sz="2400">
                <a:latin typeface="Aptos" panose="020B0004020202020204" pitchFamily="34" charset="0"/>
              </a:defRPr>
            </a:lvl2pPr>
            <a:lvl3pPr marL="1031875" indent="-342900">
              <a:lnSpc>
                <a:spcPct val="100000"/>
              </a:lnSpc>
              <a:spcAft>
                <a:spcPts val="1200"/>
              </a:spcAft>
              <a:buClr>
                <a:schemeClr val="tx1"/>
              </a:buClr>
              <a:buSzPct val="135000"/>
              <a:buFont typeface="Arial" panose="020B0604020202020204" pitchFamily="34" charset="0"/>
              <a:buChar char="•"/>
              <a:defRPr sz="2400">
                <a:latin typeface="Aptos" panose="020B0004020202020204" pitchFamily="34" charset="0"/>
              </a:defRPr>
            </a:lvl3pPr>
          </a:lstStyle>
          <a:p>
            <a:pPr lvl="0"/>
            <a:r>
              <a:rPr lang="en-US" dirty="0"/>
              <a:t>Edit Master text styles</a:t>
            </a:r>
          </a:p>
          <a:p>
            <a:pPr lvl="1"/>
            <a:r>
              <a:rPr lang="en-US" dirty="0"/>
              <a:t>Second level</a:t>
            </a:r>
          </a:p>
          <a:p>
            <a:pPr lvl="2"/>
            <a:r>
              <a:rPr lang="en-US" dirty="0"/>
              <a:t>Third level</a:t>
            </a:r>
          </a:p>
        </p:txBody>
      </p:sp>
      <p:sp>
        <p:nvSpPr>
          <p:cNvPr id="9" name="Slide Number Placeholder 2"/>
          <p:cNvSpPr>
            <a:spLocks noGrp="1"/>
          </p:cNvSpPr>
          <p:nvPr>
            <p:ph type="sldNum" sz="quarter" idx="4294967295"/>
          </p:nvPr>
        </p:nvSpPr>
        <p:spPr>
          <a:xfrm>
            <a:off x="192741" y="6412994"/>
            <a:ext cx="443753" cy="365125"/>
          </a:xfrm>
          <a:prstGeom prst="rect">
            <a:avLst/>
          </a:prstGeom>
        </p:spPr>
        <p:txBody>
          <a:bodyPr/>
          <a:lstStyle>
            <a:lvl1pPr>
              <a:defRPr>
                <a:latin typeface="Aptos" panose="020B0004020202020204" pitchFamily="34" charset="0"/>
              </a:defRPr>
            </a:lvl1pPr>
          </a:lstStyle>
          <a:p>
            <a:fld id="{FA06F0F5-DF6A-4E0E-AC03-6B0D0B0A1300}" type="slidenum">
              <a:rPr lang="en-US" sz="900" smtClean="0"/>
              <a:pPr/>
              <a:t>‹#›</a:t>
            </a:fld>
            <a:endParaRPr lang="en-US" sz="900" dirty="0"/>
          </a:p>
        </p:txBody>
      </p:sp>
      <p:sp>
        <p:nvSpPr>
          <p:cNvPr id="11" name="Text Placeholder 9"/>
          <p:cNvSpPr>
            <a:spLocks noGrp="1"/>
          </p:cNvSpPr>
          <p:nvPr>
            <p:ph type="body" sz="quarter" idx="14"/>
          </p:nvPr>
        </p:nvSpPr>
        <p:spPr>
          <a:xfrm>
            <a:off x="417448" y="5980090"/>
            <a:ext cx="5346858" cy="658368"/>
          </a:xfrm>
          <a:prstGeom prst="rect">
            <a:avLst/>
          </a:prstGeom>
          <a:ln>
            <a:noFill/>
          </a:ln>
        </p:spPr>
        <p:txBody>
          <a:bodyPr anchor="b"/>
          <a:lstStyle>
            <a:lvl1pPr>
              <a:lnSpc>
                <a:spcPct val="100000"/>
              </a:lnSpc>
              <a:spcAft>
                <a:spcPts val="0"/>
              </a:spcAft>
              <a:defRPr sz="800">
                <a:latin typeface="Aptos" panose="020B0004020202020204" pitchFamily="34" charset="0"/>
              </a:defRPr>
            </a:lvl1pPr>
          </a:lstStyle>
          <a:p>
            <a:pPr lvl="0"/>
            <a:r>
              <a:rPr lang="en-US" dirty="0"/>
              <a:t>Edit Master text styles</a:t>
            </a:r>
          </a:p>
        </p:txBody>
      </p:sp>
      <p:sp>
        <p:nvSpPr>
          <p:cNvPr id="3" name="Rectangle 2">
            <a:extLst>
              <a:ext uri="{FF2B5EF4-FFF2-40B4-BE49-F238E27FC236}">
                <a16:creationId xmlns:a16="http://schemas.microsoft.com/office/drawing/2014/main" id="{36FC6AB4-7B99-2AE6-F031-B86BA65AE66C}"/>
              </a:ext>
            </a:extLst>
          </p:cNvPr>
          <p:cNvSpPr/>
          <p:nvPr userDrawn="1"/>
        </p:nvSpPr>
        <p:spPr>
          <a:xfrm>
            <a:off x="0" y="666"/>
            <a:ext cx="12191999" cy="787609"/>
          </a:xfrm>
          <a:prstGeom prst="rect">
            <a:avLst/>
          </a:prstGeom>
          <a:solidFill>
            <a:srgbClr val="0043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latin typeface="Aptos" panose="020B0004020202020204" pitchFamily="34" charset="0"/>
            </a:endParaRPr>
          </a:p>
        </p:txBody>
      </p:sp>
      <p:sp>
        <p:nvSpPr>
          <p:cNvPr id="6" name="Title Placeholder 37">
            <a:extLst>
              <a:ext uri="{FF2B5EF4-FFF2-40B4-BE49-F238E27FC236}">
                <a16:creationId xmlns:a16="http://schemas.microsoft.com/office/drawing/2014/main" id="{CCD1A13D-31EF-EECB-1C3B-5BCCEFA8B9DE}"/>
              </a:ext>
            </a:extLst>
          </p:cNvPr>
          <p:cNvSpPr>
            <a:spLocks noGrp="1"/>
          </p:cNvSpPr>
          <p:nvPr>
            <p:ph type="title" hasCustomPrompt="1"/>
          </p:nvPr>
        </p:nvSpPr>
        <p:spPr>
          <a:xfrm>
            <a:off x="2" y="-44825"/>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latin typeface="Aptos" panose="020B0004020202020204" pitchFamily="34" charset="0"/>
              </a:defRPr>
            </a:lvl1pPr>
          </a:lstStyle>
          <a:p>
            <a:r>
              <a:rPr lang="en-US" dirty="0"/>
              <a:t>Click to edit slide heading</a:t>
            </a:r>
          </a:p>
        </p:txBody>
      </p:sp>
      <p:pic>
        <p:nvPicPr>
          <p:cNvPr id="8" name="Picture 7">
            <a:extLst>
              <a:ext uri="{FF2B5EF4-FFF2-40B4-BE49-F238E27FC236}">
                <a16:creationId xmlns:a16="http://schemas.microsoft.com/office/drawing/2014/main" id="{B137BDFE-9B22-CD04-D67E-4DDEEC60909B}"/>
              </a:ext>
            </a:extLst>
          </p:cNvPr>
          <p:cNvPicPr>
            <a:picLocks noChangeAspect="1"/>
          </p:cNvPicPr>
          <p:nvPr userDrawn="1"/>
        </p:nvPicPr>
        <p:blipFill>
          <a:blip r:embed="rId2"/>
          <a:srcRect l="-3016" t="-14727" r="-2812" b="-9443"/>
          <a:stretch/>
        </p:blipFill>
        <p:spPr>
          <a:xfrm>
            <a:off x="9975850" y="6000750"/>
            <a:ext cx="1822450" cy="615949"/>
          </a:xfrm>
          <a:prstGeom prst="rect">
            <a:avLst/>
          </a:prstGeom>
        </p:spPr>
      </p:pic>
    </p:spTree>
    <p:extLst>
      <p:ext uri="{BB962C8B-B14F-4D97-AF65-F5344CB8AC3E}">
        <p14:creationId xmlns:p14="http://schemas.microsoft.com/office/powerpoint/2010/main" val="3361473779"/>
      </p:ext>
    </p:extLst>
  </p:cSld>
  <p:clrMapOvr>
    <a:masterClrMapping/>
  </p:clrMapOvr>
  <p:extLst>
    <p:ext uri="{DCECCB84-F9BA-43D5-87BE-67443E8EF086}">
      <p15:sldGuideLst xmlns:p15="http://schemas.microsoft.com/office/powerpoint/2012/main">
        <p15:guide id="1" pos="3840" userDrawn="1">
          <p15:clr>
            <a:srgbClr val="FBAE40"/>
          </p15:clr>
        </p15:guide>
        <p15:guide id="3" orient="horz" pos="2160" userDrawn="1">
          <p15:clr>
            <a:srgbClr val="FBAE40"/>
          </p15:clr>
        </p15:guide>
        <p15:guide id="4" orient="horz" pos="408" userDrawn="1">
          <p15:clr>
            <a:srgbClr val="FBAE40"/>
          </p15:clr>
        </p15:guide>
        <p15:guide id="5" orient="horz" pos="72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About Us">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25128"/>
            <a:ext cx="12175816" cy="6737685"/>
          </a:xfrm>
          <a:prstGeom prst="rect">
            <a:avLst/>
          </a:prstGeom>
        </p:spPr>
      </p:pic>
      <p:grpSp>
        <p:nvGrpSpPr>
          <p:cNvPr id="2" name="Group 1">
            <a:extLst>
              <a:ext uri="{FF2B5EF4-FFF2-40B4-BE49-F238E27FC236}">
                <a16:creationId xmlns:a16="http://schemas.microsoft.com/office/drawing/2014/main" id="{C3CB0C08-1240-1B6E-5DBB-526FF86C7DFF}"/>
              </a:ext>
            </a:extLst>
          </p:cNvPr>
          <p:cNvGrpSpPr/>
          <p:nvPr userDrawn="1"/>
        </p:nvGrpSpPr>
        <p:grpSpPr>
          <a:xfrm>
            <a:off x="3046829" y="1056027"/>
            <a:ext cx="6098342" cy="3200400"/>
            <a:chOff x="1425508" y="1056027"/>
            <a:chExt cx="6098342" cy="3200400"/>
          </a:xfrm>
        </p:grpSpPr>
        <p:sp>
          <p:nvSpPr>
            <p:cNvPr id="11" name="Rectangle 10"/>
            <p:cNvSpPr/>
            <p:nvPr userDrawn="1"/>
          </p:nvSpPr>
          <p:spPr>
            <a:xfrm>
              <a:off x="1426464" y="1056027"/>
              <a:ext cx="2834640" cy="3200400"/>
            </a:xfrm>
            <a:prstGeom prst="rect">
              <a:avLst/>
            </a:prstGeom>
            <a:solidFill>
              <a:schemeClr val="bg1">
                <a:lumMod val="95000"/>
              </a:schemeClr>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ptos" panose="020B0004020202020204" pitchFamily="34" charset="0"/>
              </a:endParaRPr>
            </a:p>
          </p:txBody>
        </p:sp>
        <p:sp>
          <p:nvSpPr>
            <p:cNvPr id="12" name="Title 1"/>
            <p:cNvSpPr txBox="1">
              <a:spLocks/>
            </p:cNvSpPr>
            <p:nvPr userDrawn="1"/>
          </p:nvSpPr>
          <p:spPr>
            <a:xfrm>
              <a:off x="1425508" y="1352636"/>
              <a:ext cx="2836553" cy="359618"/>
            </a:xfrm>
          </p:spPr>
          <p:txBody>
            <a:bodyPr anchor="b"/>
            <a:lstStyle>
              <a:lvl1pPr algn="l" defTabSz="914400" rtl="0" eaLnBrk="1" latinLnBrk="0" hangingPunct="1">
                <a:lnSpc>
                  <a:spcPct val="90000"/>
                </a:lnSpc>
                <a:spcBef>
                  <a:spcPct val="0"/>
                </a:spcBef>
                <a:buNone/>
                <a:defRPr sz="2200" kern="1200">
                  <a:solidFill>
                    <a:srgbClr val="002F70"/>
                  </a:solidFill>
                  <a:latin typeface="Arial" panose="020B0604020202020204" pitchFamily="34" charset="0"/>
                  <a:ea typeface="+mj-ea"/>
                  <a:cs typeface="Arial" panose="020B0604020202020204" pitchFamily="34" charset="0"/>
                </a:defRPr>
              </a:lvl1pPr>
            </a:lstStyle>
            <a:p>
              <a:pPr algn="ctr" fontAlgn="auto">
                <a:spcAft>
                  <a:spcPts val="0"/>
                </a:spcAft>
              </a:pPr>
              <a:r>
                <a:rPr lang="en-US" sz="1600" b="1" dirty="0">
                  <a:latin typeface="Aptos" panose="020B0004020202020204" pitchFamily="34" charset="0"/>
                </a:rPr>
                <a:t>LIMRA</a:t>
              </a:r>
            </a:p>
          </p:txBody>
        </p:sp>
        <p:sp>
          <p:nvSpPr>
            <p:cNvPr id="13" name="Rectangle 12"/>
            <p:cNvSpPr/>
            <p:nvPr userDrawn="1"/>
          </p:nvSpPr>
          <p:spPr>
            <a:xfrm>
              <a:off x="1704904" y="2029100"/>
              <a:ext cx="2277761" cy="1477328"/>
            </a:xfrm>
            <a:prstGeom prst="rect">
              <a:avLst/>
            </a:prstGeom>
          </p:spPr>
          <p:txBody>
            <a:bodyPr wrap="square">
              <a:spAutoFit/>
            </a:bodyPr>
            <a:lstStyle/>
            <a:p>
              <a:r>
                <a:rPr lang="en-US" dirty="0">
                  <a:solidFill>
                    <a:schemeClr val="tx1">
                      <a:lumMod val="65000"/>
                      <a:lumOff val="35000"/>
                    </a:schemeClr>
                  </a:solidFill>
                  <a:latin typeface="Aptos" panose="020B0004020202020204" pitchFamily="34" charset="0"/>
                  <a:cs typeface="Arial" panose="020B0604020202020204" pitchFamily="34" charset="0"/>
                </a:rPr>
                <a:t>Premier financial services industry research and talent management organization</a:t>
              </a:r>
              <a:endParaRPr lang="en-US" dirty="0">
                <a:latin typeface="Aptos" panose="020B0004020202020204" pitchFamily="34" charset="0"/>
              </a:endParaRPr>
            </a:p>
          </p:txBody>
        </p:sp>
        <p:sp>
          <p:nvSpPr>
            <p:cNvPr id="14" name="Rectangle 13"/>
            <p:cNvSpPr/>
            <p:nvPr userDrawn="1"/>
          </p:nvSpPr>
          <p:spPr>
            <a:xfrm>
              <a:off x="4689210" y="1056027"/>
              <a:ext cx="2834640" cy="3200400"/>
            </a:xfrm>
            <a:prstGeom prst="rect">
              <a:avLst/>
            </a:prstGeom>
            <a:solidFill>
              <a:schemeClr val="bg1">
                <a:lumMod val="95000"/>
              </a:schemeClr>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ptos" panose="020B0004020202020204" pitchFamily="34" charset="0"/>
              </a:endParaRPr>
            </a:p>
          </p:txBody>
        </p:sp>
        <p:sp>
          <p:nvSpPr>
            <p:cNvPr id="15" name="Title 1"/>
            <p:cNvSpPr txBox="1">
              <a:spLocks/>
            </p:cNvSpPr>
            <p:nvPr userDrawn="1"/>
          </p:nvSpPr>
          <p:spPr>
            <a:xfrm>
              <a:off x="4730778" y="1362755"/>
              <a:ext cx="2751505" cy="359618"/>
            </a:xfrm>
          </p:spPr>
          <p:txBody>
            <a:bodyPr anchor="b"/>
            <a:lstStyle>
              <a:lvl1pPr algn="l" defTabSz="914400" rtl="0" eaLnBrk="1" latinLnBrk="0" hangingPunct="1">
                <a:lnSpc>
                  <a:spcPct val="90000"/>
                </a:lnSpc>
                <a:spcBef>
                  <a:spcPct val="0"/>
                </a:spcBef>
                <a:buNone/>
                <a:defRPr sz="2200" kern="1200">
                  <a:solidFill>
                    <a:srgbClr val="002F70"/>
                  </a:solidFill>
                  <a:latin typeface="Arial" panose="020B0604020202020204" pitchFamily="34" charset="0"/>
                  <a:ea typeface="+mj-ea"/>
                  <a:cs typeface="Arial" panose="020B0604020202020204" pitchFamily="34" charset="0"/>
                </a:defRPr>
              </a:lvl1pPr>
            </a:lstStyle>
            <a:p>
              <a:pPr algn="ctr" fontAlgn="auto">
                <a:spcAft>
                  <a:spcPts val="0"/>
                </a:spcAft>
              </a:pPr>
              <a:r>
                <a:rPr lang="en-US" sz="1600" b="1" dirty="0">
                  <a:latin typeface="Aptos" panose="020B0004020202020204" pitchFamily="34" charset="0"/>
                </a:rPr>
                <a:t>LOMA</a:t>
              </a:r>
            </a:p>
          </p:txBody>
        </p:sp>
        <p:sp>
          <p:nvSpPr>
            <p:cNvPr id="16" name="Rectangle 15"/>
            <p:cNvSpPr/>
            <p:nvPr userDrawn="1"/>
          </p:nvSpPr>
          <p:spPr>
            <a:xfrm>
              <a:off x="4893145" y="2029100"/>
              <a:ext cx="2426770" cy="1200329"/>
            </a:xfrm>
            <a:prstGeom prst="rect">
              <a:avLst/>
            </a:prstGeom>
          </p:spPr>
          <p:txBody>
            <a:bodyPr wrap="square">
              <a:spAutoFit/>
            </a:bodyPr>
            <a:lstStyle/>
            <a:p>
              <a:r>
                <a:rPr lang="en-US" dirty="0">
                  <a:solidFill>
                    <a:schemeClr val="tx1">
                      <a:lumMod val="65000"/>
                      <a:lumOff val="35000"/>
                    </a:schemeClr>
                  </a:solidFill>
                  <a:latin typeface="Aptos" panose="020B0004020202020204" pitchFamily="34" charset="0"/>
                  <a:cs typeface="Arial" panose="020B0604020202020204" pitchFamily="34" charset="0"/>
                </a:rPr>
                <a:t>Flagship for industry professional development and industry networking</a:t>
              </a:r>
              <a:endParaRPr lang="en-US" dirty="0">
                <a:latin typeface="Aptos" panose="020B0004020202020204" pitchFamily="34" charset="0"/>
              </a:endParaRPr>
            </a:p>
          </p:txBody>
        </p:sp>
      </p:grpSp>
      <p:sp>
        <p:nvSpPr>
          <p:cNvPr id="22" name="Rectangle 21" hidden="1"/>
          <p:cNvSpPr/>
          <p:nvPr userDrawn="1"/>
        </p:nvSpPr>
        <p:spPr>
          <a:xfrm>
            <a:off x="-24938" y="5308671"/>
            <a:ext cx="12216384" cy="1596043"/>
          </a:xfrm>
          <a:prstGeom prst="rect">
            <a:avLst/>
          </a:prstGeom>
          <a:solidFill>
            <a:srgbClr val="002F70">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en-US" sz="1350" dirty="0">
              <a:latin typeface="Aptos" panose="020B0004020202020204" pitchFamily="34" charset="0"/>
            </a:endParaRPr>
          </a:p>
        </p:txBody>
      </p:sp>
      <p:sp>
        <p:nvSpPr>
          <p:cNvPr id="19" name="Rectangle 18"/>
          <p:cNvSpPr/>
          <p:nvPr userDrawn="1"/>
        </p:nvSpPr>
        <p:spPr>
          <a:xfrm>
            <a:off x="385884" y="5141475"/>
            <a:ext cx="11590410" cy="830997"/>
          </a:xfrm>
          <a:prstGeom prst="rect">
            <a:avLst/>
          </a:prstGeom>
        </p:spPr>
        <p:txBody>
          <a:bodyPr wrap="square">
            <a:spAutoFit/>
          </a:bodyPr>
          <a:lstStyle/>
          <a:p>
            <a:r>
              <a:rPr lang="en-US" sz="2400" dirty="0">
                <a:solidFill>
                  <a:schemeClr val="bg1"/>
                </a:solidFill>
                <a:latin typeface="Aptos" panose="020B0004020202020204" pitchFamily="34" charset="0"/>
                <a:cs typeface="Arial" panose="020B0604020202020204" pitchFamily="34" charset="0"/>
              </a:rPr>
              <a:t>Advancing the financial services industry by empowering our members with </a:t>
            </a:r>
            <a:br>
              <a:rPr lang="en-US" sz="2400" dirty="0">
                <a:solidFill>
                  <a:schemeClr val="bg1"/>
                </a:solidFill>
                <a:latin typeface="Aptos" panose="020B0004020202020204" pitchFamily="34" charset="0"/>
                <a:cs typeface="Arial" panose="020B0604020202020204" pitchFamily="34" charset="0"/>
              </a:rPr>
            </a:br>
            <a:r>
              <a:rPr lang="en-US" sz="2400" dirty="0">
                <a:solidFill>
                  <a:srgbClr val="DAAA00"/>
                </a:solidFill>
                <a:latin typeface="Aptos" panose="020B0004020202020204" pitchFamily="34" charset="0"/>
                <a:cs typeface="Arial" panose="020B0604020202020204" pitchFamily="34" charset="0"/>
              </a:rPr>
              <a:t>knowledge</a:t>
            </a:r>
            <a:r>
              <a:rPr lang="en-US" sz="2400" dirty="0">
                <a:solidFill>
                  <a:schemeClr val="bg1"/>
                </a:solidFill>
                <a:latin typeface="Aptos" panose="020B0004020202020204" pitchFamily="34" charset="0"/>
                <a:cs typeface="Arial" panose="020B0604020202020204" pitchFamily="34" charset="0"/>
              </a:rPr>
              <a:t>, </a:t>
            </a:r>
            <a:r>
              <a:rPr lang="en-US" sz="2400" dirty="0">
                <a:solidFill>
                  <a:srgbClr val="DAAA00"/>
                </a:solidFill>
                <a:latin typeface="Aptos" panose="020B0004020202020204" pitchFamily="34" charset="0"/>
                <a:cs typeface="Arial" panose="020B0604020202020204" pitchFamily="34" charset="0"/>
              </a:rPr>
              <a:t>insights</a:t>
            </a:r>
            <a:r>
              <a:rPr lang="en-US" sz="2400" dirty="0">
                <a:solidFill>
                  <a:schemeClr val="bg1"/>
                </a:solidFill>
                <a:latin typeface="Aptos" panose="020B0004020202020204" pitchFamily="34" charset="0"/>
                <a:cs typeface="Arial" panose="020B0604020202020204" pitchFamily="34" charset="0"/>
              </a:rPr>
              <a:t>, </a:t>
            </a:r>
            <a:r>
              <a:rPr lang="en-US" sz="2400" dirty="0">
                <a:solidFill>
                  <a:srgbClr val="DAAA00"/>
                </a:solidFill>
                <a:latin typeface="Aptos" panose="020B0004020202020204" pitchFamily="34" charset="0"/>
                <a:cs typeface="Arial" panose="020B0604020202020204" pitchFamily="34" charset="0"/>
              </a:rPr>
              <a:t>connections</a:t>
            </a:r>
            <a:r>
              <a:rPr lang="en-US" sz="2400" dirty="0">
                <a:solidFill>
                  <a:schemeClr val="bg1"/>
                </a:solidFill>
                <a:latin typeface="Aptos" panose="020B0004020202020204" pitchFamily="34" charset="0"/>
                <a:cs typeface="Arial" panose="020B0604020202020204" pitchFamily="34" charset="0"/>
              </a:rPr>
              <a:t>, and </a:t>
            </a:r>
            <a:r>
              <a:rPr lang="en-US" sz="2400" dirty="0">
                <a:solidFill>
                  <a:srgbClr val="DAAA00"/>
                </a:solidFill>
                <a:latin typeface="Aptos" panose="020B0004020202020204" pitchFamily="34" charset="0"/>
                <a:cs typeface="Arial" panose="020B0604020202020204" pitchFamily="34" charset="0"/>
              </a:rPr>
              <a:t>solutions</a:t>
            </a:r>
            <a:endParaRPr lang="en-US" sz="2400" dirty="0">
              <a:latin typeface="Aptos" panose="020B0004020202020204" pitchFamily="34" charset="0"/>
            </a:endParaRPr>
          </a:p>
        </p:txBody>
      </p:sp>
      <p:sp>
        <p:nvSpPr>
          <p:cNvPr id="3" name="Rectangle 2">
            <a:extLst>
              <a:ext uri="{FF2B5EF4-FFF2-40B4-BE49-F238E27FC236}">
                <a16:creationId xmlns:a16="http://schemas.microsoft.com/office/drawing/2014/main" id="{24F88CAA-8F06-3656-CF0D-4EC80F654DC4}"/>
              </a:ext>
            </a:extLst>
          </p:cNvPr>
          <p:cNvSpPr/>
          <p:nvPr userDrawn="1"/>
        </p:nvSpPr>
        <p:spPr>
          <a:xfrm>
            <a:off x="0" y="666"/>
            <a:ext cx="12191999" cy="787609"/>
          </a:xfrm>
          <a:prstGeom prst="rect">
            <a:avLst/>
          </a:prstGeom>
          <a:solidFill>
            <a:srgbClr val="0043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latin typeface="Aptos" panose="020B0004020202020204" pitchFamily="34" charset="0"/>
            </a:endParaRPr>
          </a:p>
        </p:txBody>
      </p:sp>
      <p:sp>
        <p:nvSpPr>
          <p:cNvPr id="4" name="Title Placeholder 37">
            <a:extLst>
              <a:ext uri="{FF2B5EF4-FFF2-40B4-BE49-F238E27FC236}">
                <a16:creationId xmlns:a16="http://schemas.microsoft.com/office/drawing/2014/main" id="{7042515B-196D-B205-EA53-56EAA55EED6D}"/>
              </a:ext>
            </a:extLst>
          </p:cNvPr>
          <p:cNvSpPr>
            <a:spLocks noGrp="1"/>
          </p:cNvSpPr>
          <p:nvPr>
            <p:ph type="title" hasCustomPrompt="1"/>
          </p:nvPr>
        </p:nvSpPr>
        <p:spPr>
          <a:xfrm>
            <a:off x="2" y="-44825"/>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latin typeface="Aptos" panose="020B0004020202020204" pitchFamily="34" charset="0"/>
              </a:defRPr>
            </a:lvl1pPr>
          </a:lstStyle>
          <a:p>
            <a:r>
              <a:rPr lang="en-US" dirty="0"/>
              <a:t>Click to edit slide heading</a:t>
            </a:r>
          </a:p>
        </p:txBody>
      </p:sp>
      <p:pic>
        <p:nvPicPr>
          <p:cNvPr id="6" name="Picture 5" descr="A black and white logo with white text&#10;&#10;Description automatically generated">
            <a:extLst>
              <a:ext uri="{FF2B5EF4-FFF2-40B4-BE49-F238E27FC236}">
                <a16:creationId xmlns:a16="http://schemas.microsoft.com/office/drawing/2014/main" id="{71EB111F-72C3-C02B-3EC0-1BADCF071892}"/>
              </a:ext>
            </a:extLst>
          </p:cNvPr>
          <p:cNvPicPr>
            <a:picLocks noChangeAspect="1"/>
          </p:cNvPicPr>
          <p:nvPr userDrawn="1"/>
        </p:nvPicPr>
        <p:blipFill>
          <a:blip r:embed="rId3"/>
          <a:stretch>
            <a:fillRect/>
          </a:stretch>
        </p:blipFill>
        <p:spPr>
          <a:xfrm>
            <a:off x="10026693" y="6073803"/>
            <a:ext cx="1724279" cy="496055"/>
          </a:xfrm>
          <a:prstGeom prst="rect">
            <a:avLst/>
          </a:prstGeom>
        </p:spPr>
      </p:pic>
    </p:spTree>
    <p:extLst>
      <p:ext uri="{BB962C8B-B14F-4D97-AF65-F5344CB8AC3E}">
        <p14:creationId xmlns:p14="http://schemas.microsoft.com/office/powerpoint/2010/main" val="3622161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Blue Bar Section Header-blank">
    <p:bg>
      <p:bgPr>
        <a:solidFill>
          <a:schemeClr val="bg1"/>
        </a:solidFill>
        <a:effectLst/>
      </p:bgPr>
    </p:bg>
    <p:spTree>
      <p:nvGrpSpPr>
        <p:cNvPr id="1" name=""/>
        <p:cNvGrpSpPr/>
        <p:nvPr/>
      </p:nvGrpSpPr>
      <p:grpSpPr>
        <a:xfrm>
          <a:off x="0" y="0"/>
          <a:ext cx="0" cy="0"/>
          <a:chOff x="0" y="0"/>
          <a:chExt cx="0" cy="0"/>
        </a:xfrm>
      </p:grpSpPr>
      <p:sp>
        <p:nvSpPr>
          <p:cNvPr id="11" name="Slide Number Placeholder 2"/>
          <p:cNvSpPr>
            <a:spLocks noGrp="1"/>
          </p:cNvSpPr>
          <p:nvPr>
            <p:ph type="sldNum" sz="quarter" idx="4294967295"/>
          </p:nvPr>
        </p:nvSpPr>
        <p:spPr>
          <a:xfrm>
            <a:off x="192741" y="6412994"/>
            <a:ext cx="443753" cy="365125"/>
          </a:xfrm>
          <a:prstGeom prst="rect">
            <a:avLst/>
          </a:prstGeom>
        </p:spPr>
        <p:txBody>
          <a:bodyPr/>
          <a:lstStyle>
            <a:lvl1pPr>
              <a:defRPr>
                <a:latin typeface="Aptos" panose="020B0004020202020204" pitchFamily="34" charset="0"/>
              </a:defRPr>
            </a:lvl1pPr>
          </a:lstStyle>
          <a:p>
            <a:fld id="{FA06F0F5-DF6A-4E0E-AC03-6B0D0B0A1300}" type="slidenum">
              <a:rPr lang="en-US" sz="900" smtClean="0"/>
              <a:pPr/>
              <a:t>‹#›</a:t>
            </a:fld>
            <a:endParaRPr lang="en-US" sz="900" dirty="0"/>
          </a:p>
        </p:txBody>
      </p:sp>
      <p:sp>
        <p:nvSpPr>
          <p:cNvPr id="5" name="Text Placeholder 9"/>
          <p:cNvSpPr>
            <a:spLocks noGrp="1"/>
          </p:cNvSpPr>
          <p:nvPr>
            <p:ph type="body" sz="quarter" idx="14"/>
          </p:nvPr>
        </p:nvSpPr>
        <p:spPr>
          <a:xfrm>
            <a:off x="417448" y="5980090"/>
            <a:ext cx="5346858" cy="658368"/>
          </a:xfrm>
          <a:prstGeom prst="rect">
            <a:avLst/>
          </a:prstGeom>
          <a:ln>
            <a:noFill/>
          </a:ln>
        </p:spPr>
        <p:txBody>
          <a:bodyPr anchor="b"/>
          <a:lstStyle>
            <a:lvl1pPr>
              <a:lnSpc>
                <a:spcPct val="100000"/>
              </a:lnSpc>
              <a:spcAft>
                <a:spcPts val="0"/>
              </a:spcAft>
              <a:defRPr sz="800">
                <a:latin typeface="Aptos" panose="020B0004020202020204" pitchFamily="34" charset="0"/>
              </a:defRPr>
            </a:lvl1pPr>
          </a:lstStyle>
          <a:p>
            <a:pPr lvl="0"/>
            <a:r>
              <a:rPr lang="en-US" dirty="0"/>
              <a:t>Edit Master text styles</a:t>
            </a:r>
          </a:p>
        </p:txBody>
      </p:sp>
      <p:sp>
        <p:nvSpPr>
          <p:cNvPr id="4" name="Rectangle 3">
            <a:extLst>
              <a:ext uri="{FF2B5EF4-FFF2-40B4-BE49-F238E27FC236}">
                <a16:creationId xmlns:a16="http://schemas.microsoft.com/office/drawing/2014/main" id="{EA69F344-421F-01BC-4D28-4589C7FFA1EA}"/>
              </a:ext>
            </a:extLst>
          </p:cNvPr>
          <p:cNvSpPr/>
          <p:nvPr userDrawn="1"/>
        </p:nvSpPr>
        <p:spPr>
          <a:xfrm>
            <a:off x="0" y="666"/>
            <a:ext cx="12191999" cy="787609"/>
          </a:xfrm>
          <a:prstGeom prst="rect">
            <a:avLst/>
          </a:prstGeom>
          <a:solidFill>
            <a:srgbClr val="0043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latin typeface="Aptos" panose="020B0004020202020204" pitchFamily="34" charset="0"/>
            </a:endParaRPr>
          </a:p>
        </p:txBody>
      </p:sp>
      <p:sp>
        <p:nvSpPr>
          <p:cNvPr id="6" name="Title Placeholder 37">
            <a:extLst>
              <a:ext uri="{FF2B5EF4-FFF2-40B4-BE49-F238E27FC236}">
                <a16:creationId xmlns:a16="http://schemas.microsoft.com/office/drawing/2014/main" id="{DAA0B3AD-56BE-B0C0-CE01-5E595D96A8E3}"/>
              </a:ext>
            </a:extLst>
          </p:cNvPr>
          <p:cNvSpPr>
            <a:spLocks noGrp="1"/>
          </p:cNvSpPr>
          <p:nvPr>
            <p:ph type="title" hasCustomPrompt="1"/>
          </p:nvPr>
        </p:nvSpPr>
        <p:spPr>
          <a:xfrm>
            <a:off x="2" y="-44825"/>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latin typeface="Aptos" panose="020B0004020202020204" pitchFamily="34" charset="0"/>
              </a:defRPr>
            </a:lvl1pPr>
          </a:lstStyle>
          <a:p>
            <a:r>
              <a:rPr lang="en-US" dirty="0"/>
              <a:t>Click to edit slide heading</a:t>
            </a:r>
          </a:p>
        </p:txBody>
      </p:sp>
    </p:spTree>
    <p:extLst>
      <p:ext uri="{BB962C8B-B14F-4D97-AF65-F5344CB8AC3E}">
        <p14:creationId xmlns:p14="http://schemas.microsoft.com/office/powerpoint/2010/main" val="2709348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ue Bar Section Header-1 lge box">
    <p:bg>
      <p:bgPr>
        <a:solidFill>
          <a:schemeClr val="bg1"/>
        </a:solidFill>
        <a:effectLst/>
      </p:bgPr>
    </p:bg>
    <p:spTree>
      <p:nvGrpSpPr>
        <p:cNvPr id="1" name=""/>
        <p:cNvGrpSpPr/>
        <p:nvPr/>
      </p:nvGrpSpPr>
      <p:grpSpPr>
        <a:xfrm>
          <a:off x="0" y="0"/>
          <a:ext cx="0" cy="0"/>
          <a:chOff x="0" y="0"/>
          <a:chExt cx="0" cy="0"/>
        </a:xfrm>
      </p:grpSpPr>
      <p:sp>
        <p:nvSpPr>
          <p:cNvPr id="5" name="Rectangle 4"/>
          <p:cNvSpPr/>
          <p:nvPr userDrawn="1"/>
        </p:nvSpPr>
        <p:spPr>
          <a:xfrm>
            <a:off x="443799" y="1118774"/>
            <a:ext cx="11307818" cy="4512643"/>
          </a:xfrm>
          <a:prstGeom prst="rect">
            <a:avLst/>
          </a:prstGeom>
          <a:solidFill>
            <a:schemeClr val="bg1"/>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ptos" panose="020B0004020202020204" pitchFamily="34" charset="0"/>
            </a:endParaRPr>
          </a:p>
        </p:txBody>
      </p:sp>
      <p:sp>
        <p:nvSpPr>
          <p:cNvPr id="6" name="Text Placeholder 3"/>
          <p:cNvSpPr>
            <a:spLocks noGrp="1"/>
          </p:cNvSpPr>
          <p:nvPr>
            <p:ph type="body" sz="quarter" idx="10"/>
          </p:nvPr>
        </p:nvSpPr>
        <p:spPr>
          <a:xfrm>
            <a:off x="443799" y="1234758"/>
            <a:ext cx="11311128" cy="400050"/>
          </a:xfrm>
          <a:prstGeom prst="rect">
            <a:avLst/>
          </a:prstGeom>
        </p:spPr>
        <p:txBody>
          <a:bodyPr anchor="ctr" anchorCtr="0"/>
          <a:lstStyle>
            <a:lvl1pPr algn="ctr">
              <a:defRPr sz="1800" b="1" cap="all" spc="20" baseline="0">
                <a:solidFill>
                  <a:srgbClr val="002F70"/>
                </a:solidFill>
                <a:latin typeface="Aptos" panose="020B0004020202020204" pitchFamily="34" charset="0"/>
              </a:defRPr>
            </a:lvl1pPr>
          </a:lstStyle>
          <a:p>
            <a:pPr lvl="0"/>
            <a:r>
              <a:rPr lang="en-US" dirty="0"/>
              <a:t>Edit Master text styles</a:t>
            </a:r>
          </a:p>
        </p:txBody>
      </p:sp>
      <p:sp>
        <p:nvSpPr>
          <p:cNvPr id="3" name="Chart Placeholder 2"/>
          <p:cNvSpPr>
            <a:spLocks noGrp="1"/>
          </p:cNvSpPr>
          <p:nvPr>
            <p:ph type="chart" sz="quarter" idx="15"/>
          </p:nvPr>
        </p:nvSpPr>
        <p:spPr>
          <a:xfrm>
            <a:off x="717550" y="1828800"/>
            <a:ext cx="10756900" cy="3568700"/>
          </a:xfrm>
          <a:prstGeom prst="rect">
            <a:avLst/>
          </a:prstGeom>
        </p:spPr>
        <p:txBody>
          <a:bodyPr/>
          <a:lstStyle>
            <a:lvl1pPr algn="ctr">
              <a:defRPr>
                <a:latin typeface="Aptos" panose="020B0004020202020204" pitchFamily="34" charset="0"/>
              </a:defRPr>
            </a:lvl1pPr>
          </a:lstStyle>
          <a:p>
            <a:r>
              <a:rPr lang="en-US" dirty="0"/>
              <a:t>Click icon to add chart</a:t>
            </a:r>
          </a:p>
        </p:txBody>
      </p:sp>
      <p:sp>
        <p:nvSpPr>
          <p:cNvPr id="9" name="Slide Number Placeholder 2"/>
          <p:cNvSpPr>
            <a:spLocks noGrp="1"/>
          </p:cNvSpPr>
          <p:nvPr>
            <p:ph type="sldNum" sz="quarter" idx="4294967295"/>
          </p:nvPr>
        </p:nvSpPr>
        <p:spPr>
          <a:xfrm>
            <a:off x="192741" y="6412994"/>
            <a:ext cx="443753" cy="365125"/>
          </a:xfrm>
          <a:prstGeom prst="rect">
            <a:avLst/>
          </a:prstGeom>
        </p:spPr>
        <p:txBody>
          <a:bodyPr/>
          <a:lstStyle>
            <a:lvl1pPr>
              <a:defRPr>
                <a:latin typeface="Aptos" panose="020B0004020202020204" pitchFamily="34" charset="0"/>
              </a:defRPr>
            </a:lvl1pPr>
          </a:lstStyle>
          <a:p>
            <a:fld id="{FA06F0F5-DF6A-4E0E-AC03-6B0D0B0A1300}" type="slidenum">
              <a:rPr lang="en-US" sz="900" smtClean="0"/>
              <a:pPr/>
              <a:t>‹#›</a:t>
            </a:fld>
            <a:endParaRPr lang="en-US" sz="900" dirty="0"/>
          </a:p>
        </p:txBody>
      </p:sp>
      <p:sp>
        <p:nvSpPr>
          <p:cNvPr id="11" name="Text Placeholder 9"/>
          <p:cNvSpPr>
            <a:spLocks noGrp="1"/>
          </p:cNvSpPr>
          <p:nvPr>
            <p:ph type="body" sz="quarter" idx="14"/>
          </p:nvPr>
        </p:nvSpPr>
        <p:spPr>
          <a:xfrm>
            <a:off x="417448" y="5980090"/>
            <a:ext cx="5346858" cy="658368"/>
          </a:xfrm>
          <a:prstGeom prst="rect">
            <a:avLst/>
          </a:prstGeom>
          <a:ln>
            <a:noFill/>
          </a:ln>
        </p:spPr>
        <p:txBody>
          <a:bodyPr anchor="b"/>
          <a:lstStyle>
            <a:lvl1pPr>
              <a:lnSpc>
                <a:spcPct val="100000"/>
              </a:lnSpc>
              <a:spcAft>
                <a:spcPts val="0"/>
              </a:spcAft>
              <a:defRPr sz="800">
                <a:latin typeface="Aptos" panose="020B0004020202020204" pitchFamily="34" charset="0"/>
              </a:defRPr>
            </a:lvl1pPr>
          </a:lstStyle>
          <a:p>
            <a:pPr lvl="0"/>
            <a:r>
              <a:rPr lang="en-US" dirty="0"/>
              <a:t>Edit Master text styles</a:t>
            </a:r>
          </a:p>
        </p:txBody>
      </p:sp>
      <p:sp>
        <p:nvSpPr>
          <p:cNvPr id="10" name="Rectangle 9">
            <a:extLst>
              <a:ext uri="{FF2B5EF4-FFF2-40B4-BE49-F238E27FC236}">
                <a16:creationId xmlns:a16="http://schemas.microsoft.com/office/drawing/2014/main" id="{1B98408A-FED8-83CF-D0AA-C8DB83FCB9D5}"/>
              </a:ext>
            </a:extLst>
          </p:cNvPr>
          <p:cNvSpPr/>
          <p:nvPr userDrawn="1"/>
        </p:nvSpPr>
        <p:spPr>
          <a:xfrm>
            <a:off x="0" y="666"/>
            <a:ext cx="12191999" cy="787609"/>
          </a:xfrm>
          <a:prstGeom prst="rect">
            <a:avLst/>
          </a:prstGeom>
          <a:solidFill>
            <a:srgbClr val="0043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latin typeface="Aptos" panose="020B0004020202020204" pitchFamily="34" charset="0"/>
            </a:endParaRPr>
          </a:p>
        </p:txBody>
      </p:sp>
      <p:sp>
        <p:nvSpPr>
          <p:cNvPr id="12" name="Title Placeholder 37">
            <a:extLst>
              <a:ext uri="{FF2B5EF4-FFF2-40B4-BE49-F238E27FC236}">
                <a16:creationId xmlns:a16="http://schemas.microsoft.com/office/drawing/2014/main" id="{31B81CCF-4A6C-B879-56C1-0F47C8EE1D47}"/>
              </a:ext>
            </a:extLst>
          </p:cNvPr>
          <p:cNvSpPr>
            <a:spLocks noGrp="1"/>
          </p:cNvSpPr>
          <p:nvPr>
            <p:ph type="title" hasCustomPrompt="1"/>
          </p:nvPr>
        </p:nvSpPr>
        <p:spPr>
          <a:xfrm>
            <a:off x="2" y="-44825"/>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latin typeface="Aptos" panose="020B0004020202020204" pitchFamily="34" charset="0"/>
              </a:defRPr>
            </a:lvl1pPr>
          </a:lstStyle>
          <a:p>
            <a:r>
              <a:rPr lang="en-US" dirty="0"/>
              <a:t>Click to edit slide heading</a:t>
            </a:r>
          </a:p>
        </p:txBody>
      </p:sp>
    </p:spTree>
    <p:extLst>
      <p:ext uri="{BB962C8B-B14F-4D97-AF65-F5344CB8AC3E}">
        <p14:creationId xmlns:p14="http://schemas.microsoft.com/office/powerpoint/2010/main" val="3964794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Blue Bar-bullets/photo">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6700" y="1326776"/>
            <a:ext cx="5829300" cy="4731124"/>
          </a:xfrm>
          <a:prstGeom prst="rect">
            <a:avLst/>
          </a:prstGeom>
        </p:spPr>
        <p:txBody>
          <a:bodyPr/>
          <a:lstStyle>
            <a:lvl1pPr marL="347472" indent="-342900">
              <a:lnSpc>
                <a:spcPct val="100000"/>
              </a:lnSpc>
              <a:spcAft>
                <a:spcPts val="1800"/>
              </a:spcAft>
              <a:buClr>
                <a:schemeClr val="tx1"/>
              </a:buClr>
              <a:buSzPct val="135000"/>
              <a:buFont typeface="Arial" panose="020B0604020202020204" pitchFamily="34" charset="0"/>
              <a:buChar char="•"/>
              <a:defRPr sz="2000">
                <a:latin typeface="Aptos" panose="020B0004020202020204" pitchFamily="34" charset="0"/>
              </a:defRPr>
            </a:lvl1pPr>
            <a:lvl2pPr marL="685800" indent="-342900">
              <a:lnSpc>
                <a:spcPct val="100000"/>
              </a:lnSpc>
              <a:spcAft>
                <a:spcPts val="1800"/>
              </a:spcAft>
              <a:buClr>
                <a:schemeClr val="tx1"/>
              </a:buClr>
              <a:buSzPct val="135000"/>
              <a:buFont typeface="Arial" panose="020B0604020202020204" pitchFamily="34" charset="0"/>
              <a:buChar char="•"/>
              <a:defRPr sz="2000">
                <a:latin typeface="Aptos" panose="020B0004020202020204" pitchFamily="34" charset="0"/>
              </a:defRPr>
            </a:lvl2pPr>
            <a:lvl3pPr marL="1033463" indent="-342900">
              <a:lnSpc>
                <a:spcPct val="100000"/>
              </a:lnSpc>
              <a:spcAft>
                <a:spcPts val="1800"/>
              </a:spcAft>
              <a:buClr>
                <a:schemeClr val="tx1"/>
              </a:buClr>
              <a:buSzPct val="135000"/>
              <a:buFont typeface="Arial" panose="020B0604020202020204" pitchFamily="34" charset="0"/>
              <a:buChar char="•"/>
              <a:defRPr sz="2000">
                <a:latin typeface="Aptos" panose="020B0004020202020204" pitchFamily="34" charset="0"/>
              </a:defRPr>
            </a:lvl3pPr>
            <a:lvl4pPr marL="1371600" indent="-342900">
              <a:lnSpc>
                <a:spcPct val="100000"/>
              </a:lnSpc>
              <a:spcAft>
                <a:spcPts val="1800"/>
              </a:spcAft>
              <a:buClr>
                <a:schemeClr val="tx1"/>
              </a:buClr>
              <a:buSzPct val="135000"/>
              <a:buFont typeface="Arial" panose="020B0604020202020204" pitchFamily="34" charset="0"/>
              <a:buChar char="•"/>
              <a:defRPr sz="2000">
                <a:latin typeface="Aptos" panose="020B0004020202020204" pitchFamily="34" charset="0"/>
              </a:defRPr>
            </a:lvl4pPr>
            <a:lvl5pPr marL="1719263" indent="-342900">
              <a:buClr>
                <a:schemeClr val="tx1"/>
              </a:buClr>
              <a:buSzPct val="135000"/>
              <a:buFont typeface="Arial" panose="020B0604020202020204" pitchFamily="34" charset="0"/>
              <a:buChar char="•"/>
              <a:defRPr sz="2400"/>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7" name="Picture Placeholder 6"/>
          <p:cNvSpPr>
            <a:spLocks noGrp="1"/>
          </p:cNvSpPr>
          <p:nvPr>
            <p:ph type="pic" sz="quarter" idx="11"/>
          </p:nvPr>
        </p:nvSpPr>
        <p:spPr>
          <a:xfrm>
            <a:off x="6096000" y="1143000"/>
            <a:ext cx="5676900" cy="4593772"/>
          </a:xfrm>
          <a:prstGeom prst="rect">
            <a:avLst/>
          </a:prstGeom>
        </p:spPr>
        <p:txBody>
          <a:bodyPr/>
          <a:lstStyle>
            <a:lvl1pPr algn="ctr">
              <a:defRPr>
                <a:latin typeface="Aptos" panose="020B0004020202020204" pitchFamily="34" charset="0"/>
              </a:defRPr>
            </a:lvl1pPr>
          </a:lstStyle>
          <a:p>
            <a:r>
              <a:rPr lang="en-US" dirty="0"/>
              <a:t>Click icon to add picture</a:t>
            </a:r>
          </a:p>
        </p:txBody>
      </p:sp>
      <p:sp>
        <p:nvSpPr>
          <p:cNvPr id="11" name="Slide Number Placeholder 2"/>
          <p:cNvSpPr>
            <a:spLocks noGrp="1"/>
          </p:cNvSpPr>
          <p:nvPr>
            <p:ph type="sldNum" sz="quarter" idx="4294967295"/>
          </p:nvPr>
        </p:nvSpPr>
        <p:spPr>
          <a:xfrm>
            <a:off x="192741" y="6412994"/>
            <a:ext cx="443753" cy="365125"/>
          </a:xfrm>
          <a:prstGeom prst="rect">
            <a:avLst/>
          </a:prstGeom>
        </p:spPr>
        <p:txBody>
          <a:bodyPr/>
          <a:lstStyle>
            <a:lvl1pPr>
              <a:defRPr>
                <a:latin typeface="Aptos" panose="020B0004020202020204" pitchFamily="34" charset="0"/>
              </a:defRPr>
            </a:lvl1pPr>
          </a:lstStyle>
          <a:p>
            <a:fld id="{FA06F0F5-DF6A-4E0E-AC03-6B0D0B0A1300}" type="slidenum">
              <a:rPr lang="en-US" sz="900" smtClean="0"/>
              <a:pPr/>
              <a:t>‹#›</a:t>
            </a:fld>
            <a:endParaRPr lang="en-US" sz="900" dirty="0"/>
          </a:p>
        </p:txBody>
      </p:sp>
      <p:sp>
        <p:nvSpPr>
          <p:cNvPr id="9" name="Text Placeholder 9"/>
          <p:cNvSpPr>
            <a:spLocks noGrp="1"/>
          </p:cNvSpPr>
          <p:nvPr>
            <p:ph type="body" sz="quarter" idx="14"/>
          </p:nvPr>
        </p:nvSpPr>
        <p:spPr>
          <a:xfrm>
            <a:off x="417448" y="5980090"/>
            <a:ext cx="5346858" cy="658368"/>
          </a:xfrm>
          <a:prstGeom prst="rect">
            <a:avLst/>
          </a:prstGeom>
          <a:ln>
            <a:noFill/>
          </a:ln>
        </p:spPr>
        <p:txBody>
          <a:bodyPr anchor="b"/>
          <a:lstStyle>
            <a:lvl1pPr>
              <a:lnSpc>
                <a:spcPct val="100000"/>
              </a:lnSpc>
              <a:spcAft>
                <a:spcPts val="0"/>
              </a:spcAft>
              <a:defRPr sz="800">
                <a:latin typeface="Aptos" panose="020B0004020202020204" pitchFamily="34" charset="0"/>
              </a:defRPr>
            </a:lvl1pPr>
          </a:lstStyle>
          <a:p>
            <a:pPr lvl="0"/>
            <a:r>
              <a:rPr lang="en-US" dirty="0"/>
              <a:t>Edit Master text styles</a:t>
            </a:r>
          </a:p>
        </p:txBody>
      </p:sp>
      <p:sp>
        <p:nvSpPr>
          <p:cNvPr id="8" name="Rectangle 7">
            <a:extLst>
              <a:ext uri="{FF2B5EF4-FFF2-40B4-BE49-F238E27FC236}">
                <a16:creationId xmlns:a16="http://schemas.microsoft.com/office/drawing/2014/main" id="{9D2AA369-9C04-26E8-93D8-D3E1B2234236}"/>
              </a:ext>
            </a:extLst>
          </p:cNvPr>
          <p:cNvSpPr/>
          <p:nvPr userDrawn="1"/>
        </p:nvSpPr>
        <p:spPr>
          <a:xfrm>
            <a:off x="0" y="666"/>
            <a:ext cx="12191999" cy="787609"/>
          </a:xfrm>
          <a:prstGeom prst="rect">
            <a:avLst/>
          </a:prstGeom>
          <a:solidFill>
            <a:srgbClr val="0043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latin typeface="Aptos" panose="020B0004020202020204" pitchFamily="34" charset="0"/>
            </a:endParaRPr>
          </a:p>
        </p:txBody>
      </p:sp>
      <p:sp>
        <p:nvSpPr>
          <p:cNvPr id="12" name="Title Placeholder 37">
            <a:extLst>
              <a:ext uri="{FF2B5EF4-FFF2-40B4-BE49-F238E27FC236}">
                <a16:creationId xmlns:a16="http://schemas.microsoft.com/office/drawing/2014/main" id="{C46B516E-F1CB-67F6-E3C6-35EC4B341A1B}"/>
              </a:ext>
            </a:extLst>
          </p:cNvPr>
          <p:cNvSpPr>
            <a:spLocks noGrp="1"/>
          </p:cNvSpPr>
          <p:nvPr>
            <p:ph type="title" hasCustomPrompt="1"/>
          </p:nvPr>
        </p:nvSpPr>
        <p:spPr>
          <a:xfrm>
            <a:off x="2" y="-44825"/>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latin typeface="Aptos" panose="020B0004020202020204" pitchFamily="34" charset="0"/>
              </a:defRPr>
            </a:lvl1pPr>
          </a:lstStyle>
          <a:p>
            <a:r>
              <a:rPr lang="en-US" dirty="0"/>
              <a:t>Click to edit slide heading</a:t>
            </a:r>
          </a:p>
        </p:txBody>
      </p:sp>
    </p:spTree>
    <p:extLst>
      <p:ext uri="{BB962C8B-B14F-4D97-AF65-F5344CB8AC3E}">
        <p14:creationId xmlns:p14="http://schemas.microsoft.com/office/powerpoint/2010/main" val="728348555"/>
      </p:ext>
    </p:extLst>
  </p:cSld>
  <p:clrMapOvr>
    <a:masterClrMapping/>
  </p:clrMapOvr>
  <p:extLst>
    <p:ext uri="{DCECCB84-F9BA-43D5-87BE-67443E8EF086}">
      <p15:sldGuideLst xmlns:p15="http://schemas.microsoft.com/office/powerpoint/2012/main">
        <p15:guide id="1" orient="horz" pos="72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Blue bar 2 boxes">
    <p:bg>
      <p:bgPr>
        <a:solidFill>
          <a:schemeClr val="bg1"/>
        </a:solidFill>
        <a:effectLst/>
      </p:bgPr>
    </p:bg>
    <p:spTree>
      <p:nvGrpSpPr>
        <p:cNvPr id="1" name=""/>
        <p:cNvGrpSpPr/>
        <p:nvPr/>
      </p:nvGrpSpPr>
      <p:grpSpPr>
        <a:xfrm>
          <a:off x="0" y="0"/>
          <a:ext cx="0" cy="0"/>
          <a:chOff x="0" y="0"/>
          <a:chExt cx="0" cy="0"/>
        </a:xfrm>
      </p:grpSpPr>
      <p:sp>
        <p:nvSpPr>
          <p:cNvPr id="13" name="Rectangle 12"/>
          <p:cNvSpPr/>
          <p:nvPr userDrawn="1"/>
        </p:nvSpPr>
        <p:spPr>
          <a:xfrm>
            <a:off x="6327228" y="1780925"/>
            <a:ext cx="5467717" cy="3978747"/>
          </a:xfrm>
          <a:prstGeom prst="rect">
            <a:avLst/>
          </a:prstGeom>
          <a:no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ptos" panose="020B0004020202020204" pitchFamily="34" charset="0"/>
            </a:endParaRPr>
          </a:p>
        </p:txBody>
      </p:sp>
      <p:sp>
        <p:nvSpPr>
          <p:cNvPr id="14" name="Rectangle 13"/>
          <p:cNvSpPr/>
          <p:nvPr userDrawn="1"/>
        </p:nvSpPr>
        <p:spPr>
          <a:xfrm>
            <a:off x="474278" y="1780925"/>
            <a:ext cx="5468112" cy="3978747"/>
          </a:xfrm>
          <a:prstGeom prst="rect">
            <a:avLst/>
          </a:prstGeom>
          <a:no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ptos" panose="020B0004020202020204" pitchFamily="34" charset="0"/>
            </a:endParaRPr>
          </a:p>
        </p:txBody>
      </p:sp>
      <p:sp>
        <p:nvSpPr>
          <p:cNvPr id="9" name="Text Placeholder 3"/>
          <p:cNvSpPr>
            <a:spLocks noGrp="1"/>
          </p:cNvSpPr>
          <p:nvPr>
            <p:ph type="body" sz="quarter" idx="10"/>
          </p:nvPr>
        </p:nvSpPr>
        <p:spPr>
          <a:xfrm>
            <a:off x="474278" y="1905318"/>
            <a:ext cx="5468112" cy="400050"/>
          </a:xfrm>
          <a:prstGeom prst="rect">
            <a:avLst/>
          </a:prstGeom>
        </p:spPr>
        <p:txBody>
          <a:bodyPr anchor="ctr" anchorCtr="0"/>
          <a:lstStyle>
            <a:lvl1pPr algn="ctr">
              <a:defRPr sz="1600" b="1" cap="all" spc="20" baseline="0">
                <a:solidFill>
                  <a:srgbClr val="002F70"/>
                </a:solidFill>
                <a:latin typeface="Aptos" panose="020B0004020202020204" pitchFamily="34" charset="0"/>
              </a:defRPr>
            </a:lvl1pPr>
          </a:lstStyle>
          <a:p>
            <a:pPr lvl="0"/>
            <a:r>
              <a:rPr lang="en-US" dirty="0"/>
              <a:t>Edit Master text styles</a:t>
            </a:r>
          </a:p>
        </p:txBody>
      </p:sp>
      <p:sp>
        <p:nvSpPr>
          <p:cNvPr id="10" name="Text Placeholder 3"/>
          <p:cNvSpPr>
            <a:spLocks noGrp="1"/>
          </p:cNvSpPr>
          <p:nvPr>
            <p:ph type="body" sz="quarter" idx="11"/>
          </p:nvPr>
        </p:nvSpPr>
        <p:spPr>
          <a:xfrm>
            <a:off x="6327228" y="1905318"/>
            <a:ext cx="5468112" cy="400050"/>
          </a:xfrm>
          <a:prstGeom prst="rect">
            <a:avLst/>
          </a:prstGeom>
        </p:spPr>
        <p:txBody>
          <a:bodyPr anchor="ctr" anchorCtr="0"/>
          <a:lstStyle>
            <a:lvl1pPr algn="ctr">
              <a:defRPr sz="1600" b="1" cap="all" spc="20" baseline="0">
                <a:solidFill>
                  <a:srgbClr val="002F70"/>
                </a:solidFill>
                <a:latin typeface="Aptos" panose="020B0004020202020204" pitchFamily="34" charset="0"/>
              </a:defRPr>
            </a:lvl1pPr>
          </a:lstStyle>
          <a:p>
            <a:pPr lvl="0"/>
            <a:r>
              <a:rPr lang="en-US" dirty="0"/>
              <a:t>Edit Master text styles</a:t>
            </a:r>
          </a:p>
        </p:txBody>
      </p:sp>
      <p:sp>
        <p:nvSpPr>
          <p:cNvPr id="15" name="Slide Number Placeholder 2"/>
          <p:cNvSpPr>
            <a:spLocks noGrp="1"/>
          </p:cNvSpPr>
          <p:nvPr>
            <p:ph type="sldNum" sz="quarter" idx="4294967295"/>
          </p:nvPr>
        </p:nvSpPr>
        <p:spPr>
          <a:xfrm>
            <a:off x="192741" y="6412994"/>
            <a:ext cx="443753" cy="365125"/>
          </a:xfrm>
          <a:prstGeom prst="rect">
            <a:avLst/>
          </a:prstGeom>
        </p:spPr>
        <p:txBody>
          <a:bodyPr/>
          <a:lstStyle>
            <a:lvl1pPr>
              <a:defRPr>
                <a:latin typeface="Aptos" panose="020B0004020202020204" pitchFamily="34" charset="0"/>
              </a:defRPr>
            </a:lvl1pPr>
          </a:lstStyle>
          <a:p>
            <a:fld id="{FA06F0F5-DF6A-4E0E-AC03-6B0D0B0A1300}" type="slidenum">
              <a:rPr lang="en-US" sz="900" smtClean="0"/>
              <a:pPr/>
              <a:t>‹#›</a:t>
            </a:fld>
            <a:endParaRPr lang="en-US" sz="900" dirty="0"/>
          </a:p>
        </p:txBody>
      </p:sp>
      <p:sp>
        <p:nvSpPr>
          <p:cNvPr id="12" name="Text Placeholder 9"/>
          <p:cNvSpPr>
            <a:spLocks noGrp="1"/>
          </p:cNvSpPr>
          <p:nvPr>
            <p:ph type="body" sz="quarter" idx="14"/>
          </p:nvPr>
        </p:nvSpPr>
        <p:spPr>
          <a:xfrm>
            <a:off x="417448" y="5980090"/>
            <a:ext cx="5346858" cy="658368"/>
          </a:xfrm>
          <a:prstGeom prst="rect">
            <a:avLst/>
          </a:prstGeom>
          <a:ln>
            <a:noFill/>
          </a:ln>
        </p:spPr>
        <p:txBody>
          <a:bodyPr anchor="b"/>
          <a:lstStyle>
            <a:lvl1pPr>
              <a:lnSpc>
                <a:spcPct val="100000"/>
              </a:lnSpc>
              <a:spcAft>
                <a:spcPts val="0"/>
              </a:spcAft>
              <a:defRPr sz="800">
                <a:latin typeface="Aptos" panose="020B0004020202020204" pitchFamily="34" charset="0"/>
              </a:defRPr>
            </a:lvl1pPr>
          </a:lstStyle>
          <a:p>
            <a:pPr lvl="0"/>
            <a:r>
              <a:rPr lang="en-US" dirty="0"/>
              <a:t>Edit Master text styles</a:t>
            </a:r>
          </a:p>
        </p:txBody>
      </p:sp>
      <p:sp>
        <p:nvSpPr>
          <p:cNvPr id="4" name="Rectangle 3">
            <a:extLst>
              <a:ext uri="{FF2B5EF4-FFF2-40B4-BE49-F238E27FC236}">
                <a16:creationId xmlns:a16="http://schemas.microsoft.com/office/drawing/2014/main" id="{C7026CAE-4D7B-40AF-43EF-14C78C73C37B}"/>
              </a:ext>
            </a:extLst>
          </p:cNvPr>
          <p:cNvSpPr/>
          <p:nvPr userDrawn="1"/>
        </p:nvSpPr>
        <p:spPr>
          <a:xfrm>
            <a:off x="0" y="666"/>
            <a:ext cx="12191999" cy="787609"/>
          </a:xfrm>
          <a:prstGeom prst="rect">
            <a:avLst/>
          </a:prstGeom>
          <a:solidFill>
            <a:srgbClr val="0043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latin typeface="Aptos" panose="020B0004020202020204" pitchFamily="34" charset="0"/>
            </a:endParaRPr>
          </a:p>
        </p:txBody>
      </p:sp>
      <p:sp>
        <p:nvSpPr>
          <p:cNvPr id="5" name="Title Placeholder 37">
            <a:extLst>
              <a:ext uri="{FF2B5EF4-FFF2-40B4-BE49-F238E27FC236}">
                <a16:creationId xmlns:a16="http://schemas.microsoft.com/office/drawing/2014/main" id="{85BF10DA-B9B5-ECFD-A8EE-2C41F25F6115}"/>
              </a:ext>
            </a:extLst>
          </p:cNvPr>
          <p:cNvSpPr>
            <a:spLocks noGrp="1"/>
          </p:cNvSpPr>
          <p:nvPr>
            <p:ph type="title" hasCustomPrompt="1"/>
          </p:nvPr>
        </p:nvSpPr>
        <p:spPr>
          <a:xfrm>
            <a:off x="2" y="-44825"/>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latin typeface="Aptos" panose="020B0004020202020204" pitchFamily="34" charset="0"/>
              </a:defRPr>
            </a:lvl1pPr>
          </a:lstStyle>
          <a:p>
            <a:r>
              <a:rPr lang="en-US" dirty="0"/>
              <a:t>Click to edit slide heading</a:t>
            </a:r>
          </a:p>
        </p:txBody>
      </p:sp>
    </p:spTree>
    <p:extLst>
      <p:ext uri="{BB962C8B-B14F-4D97-AF65-F5344CB8AC3E}">
        <p14:creationId xmlns:p14="http://schemas.microsoft.com/office/powerpoint/2010/main" val="1023661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Blue bar 3 boxes">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8287119" y="1588065"/>
            <a:ext cx="3474720" cy="3978747"/>
          </a:xfrm>
          <a:prstGeom prst="rect">
            <a:avLst/>
          </a:prstGeom>
          <a:solidFill>
            <a:schemeClr val="bg1"/>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ptos" panose="020B0004020202020204" pitchFamily="34" charset="0"/>
            </a:endParaRPr>
          </a:p>
        </p:txBody>
      </p:sp>
      <p:sp>
        <p:nvSpPr>
          <p:cNvPr id="5" name="Rectangle 4"/>
          <p:cNvSpPr/>
          <p:nvPr userDrawn="1"/>
        </p:nvSpPr>
        <p:spPr>
          <a:xfrm>
            <a:off x="519999" y="1582805"/>
            <a:ext cx="3474720" cy="3978747"/>
          </a:xfrm>
          <a:prstGeom prst="rect">
            <a:avLst/>
          </a:prstGeom>
          <a:solidFill>
            <a:schemeClr val="bg1"/>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ptos" panose="020B0004020202020204" pitchFamily="34" charset="0"/>
            </a:endParaRPr>
          </a:p>
        </p:txBody>
      </p:sp>
      <p:sp>
        <p:nvSpPr>
          <p:cNvPr id="6" name="Rectangle 5"/>
          <p:cNvSpPr/>
          <p:nvPr userDrawn="1"/>
        </p:nvSpPr>
        <p:spPr>
          <a:xfrm>
            <a:off x="4372030" y="1582805"/>
            <a:ext cx="3474720" cy="3978747"/>
          </a:xfrm>
          <a:prstGeom prst="rect">
            <a:avLst/>
          </a:prstGeom>
          <a:solidFill>
            <a:schemeClr val="bg1"/>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ptos" panose="020B0004020202020204" pitchFamily="34" charset="0"/>
            </a:endParaRPr>
          </a:p>
        </p:txBody>
      </p:sp>
      <p:sp>
        <p:nvSpPr>
          <p:cNvPr id="9" name="Text Placeholder 3"/>
          <p:cNvSpPr>
            <a:spLocks noGrp="1"/>
          </p:cNvSpPr>
          <p:nvPr>
            <p:ph type="body" sz="quarter" idx="10"/>
          </p:nvPr>
        </p:nvSpPr>
        <p:spPr>
          <a:xfrm>
            <a:off x="495300" y="1600518"/>
            <a:ext cx="3475038" cy="400050"/>
          </a:xfrm>
          <a:prstGeom prst="rect">
            <a:avLst/>
          </a:prstGeom>
        </p:spPr>
        <p:txBody>
          <a:bodyPr anchor="ctr" anchorCtr="0"/>
          <a:lstStyle>
            <a:lvl1pPr algn="ctr">
              <a:defRPr sz="1600" b="1" cap="all" spc="20" baseline="0">
                <a:solidFill>
                  <a:srgbClr val="002F70"/>
                </a:solidFill>
                <a:latin typeface="Aptos" panose="020B0004020202020204" pitchFamily="34" charset="0"/>
              </a:defRPr>
            </a:lvl1pPr>
          </a:lstStyle>
          <a:p>
            <a:pPr lvl="0"/>
            <a:r>
              <a:rPr lang="en-US" dirty="0"/>
              <a:t>Edit Master text styles</a:t>
            </a:r>
          </a:p>
        </p:txBody>
      </p:sp>
      <p:sp>
        <p:nvSpPr>
          <p:cNvPr id="10" name="Text Placeholder 3"/>
          <p:cNvSpPr>
            <a:spLocks noGrp="1"/>
          </p:cNvSpPr>
          <p:nvPr>
            <p:ph type="body" sz="quarter" idx="11"/>
          </p:nvPr>
        </p:nvSpPr>
        <p:spPr>
          <a:xfrm>
            <a:off x="4369161" y="1600518"/>
            <a:ext cx="3475038" cy="400050"/>
          </a:xfrm>
          <a:prstGeom prst="rect">
            <a:avLst/>
          </a:prstGeom>
        </p:spPr>
        <p:txBody>
          <a:bodyPr anchor="ctr" anchorCtr="0"/>
          <a:lstStyle>
            <a:lvl1pPr algn="ctr">
              <a:defRPr sz="1600" b="1" cap="all" spc="20" baseline="0">
                <a:solidFill>
                  <a:srgbClr val="002F70"/>
                </a:solidFill>
                <a:latin typeface="Aptos" panose="020B0004020202020204" pitchFamily="34" charset="0"/>
              </a:defRPr>
            </a:lvl1pPr>
          </a:lstStyle>
          <a:p>
            <a:pPr lvl="0"/>
            <a:r>
              <a:rPr lang="en-US" dirty="0"/>
              <a:t>Edit Master text styles</a:t>
            </a:r>
          </a:p>
        </p:txBody>
      </p:sp>
      <p:sp>
        <p:nvSpPr>
          <p:cNvPr id="11" name="Text Placeholder 3"/>
          <p:cNvSpPr>
            <a:spLocks noGrp="1"/>
          </p:cNvSpPr>
          <p:nvPr>
            <p:ph type="body" sz="quarter" idx="12"/>
          </p:nvPr>
        </p:nvSpPr>
        <p:spPr>
          <a:xfrm>
            <a:off x="8286801" y="1600518"/>
            <a:ext cx="3475038" cy="400050"/>
          </a:xfrm>
          <a:prstGeom prst="rect">
            <a:avLst/>
          </a:prstGeom>
        </p:spPr>
        <p:txBody>
          <a:bodyPr anchor="ctr" anchorCtr="0"/>
          <a:lstStyle>
            <a:lvl1pPr algn="ctr">
              <a:defRPr sz="1600" b="1" cap="all" spc="20" baseline="0">
                <a:solidFill>
                  <a:srgbClr val="002F70"/>
                </a:solidFill>
                <a:latin typeface="Aptos" panose="020B0004020202020204" pitchFamily="34" charset="0"/>
              </a:defRPr>
            </a:lvl1pPr>
          </a:lstStyle>
          <a:p>
            <a:pPr lvl="0"/>
            <a:r>
              <a:rPr lang="en-US" dirty="0"/>
              <a:t>Edit Master text styles</a:t>
            </a:r>
          </a:p>
        </p:txBody>
      </p:sp>
      <p:sp>
        <p:nvSpPr>
          <p:cNvPr id="14" name="Slide Number Placeholder 2"/>
          <p:cNvSpPr>
            <a:spLocks noGrp="1"/>
          </p:cNvSpPr>
          <p:nvPr>
            <p:ph type="sldNum" sz="quarter" idx="4294967295"/>
          </p:nvPr>
        </p:nvSpPr>
        <p:spPr>
          <a:xfrm>
            <a:off x="192741" y="6412994"/>
            <a:ext cx="443753" cy="365125"/>
          </a:xfrm>
          <a:prstGeom prst="rect">
            <a:avLst/>
          </a:prstGeom>
        </p:spPr>
        <p:txBody>
          <a:bodyPr/>
          <a:lstStyle>
            <a:lvl1pPr>
              <a:defRPr>
                <a:latin typeface="Aptos" panose="020B0004020202020204" pitchFamily="34" charset="0"/>
              </a:defRPr>
            </a:lvl1pPr>
          </a:lstStyle>
          <a:p>
            <a:fld id="{FA06F0F5-DF6A-4E0E-AC03-6B0D0B0A1300}" type="slidenum">
              <a:rPr lang="en-US" sz="900" smtClean="0"/>
              <a:pPr/>
              <a:t>‹#›</a:t>
            </a:fld>
            <a:endParaRPr lang="en-US" sz="900" dirty="0"/>
          </a:p>
        </p:txBody>
      </p:sp>
      <p:sp>
        <p:nvSpPr>
          <p:cNvPr id="12" name="Text Placeholder 9"/>
          <p:cNvSpPr>
            <a:spLocks noGrp="1"/>
          </p:cNvSpPr>
          <p:nvPr>
            <p:ph type="body" sz="quarter" idx="14"/>
          </p:nvPr>
        </p:nvSpPr>
        <p:spPr>
          <a:xfrm>
            <a:off x="417448" y="5980090"/>
            <a:ext cx="5346858" cy="658368"/>
          </a:xfrm>
          <a:prstGeom prst="rect">
            <a:avLst/>
          </a:prstGeom>
          <a:ln>
            <a:noFill/>
          </a:ln>
        </p:spPr>
        <p:txBody>
          <a:bodyPr anchor="b"/>
          <a:lstStyle>
            <a:lvl1pPr>
              <a:lnSpc>
                <a:spcPct val="100000"/>
              </a:lnSpc>
              <a:spcAft>
                <a:spcPts val="0"/>
              </a:spcAft>
              <a:defRPr sz="800">
                <a:latin typeface="Aptos" panose="020B0004020202020204" pitchFamily="34" charset="0"/>
              </a:defRPr>
            </a:lvl1pPr>
          </a:lstStyle>
          <a:p>
            <a:pPr lvl="0"/>
            <a:r>
              <a:rPr lang="en-US" dirty="0"/>
              <a:t>Edit Master text styles</a:t>
            </a:r>
          </a:p>
        </p:txBody>
      </p:sp>
      <p:sp>
        <p:nvSpPr>
          <p:cNvPr id="13" name="Rectangle 12">
            <a:extLst>
              <a:ext uri="{FF2B5EF4-FFF2-40B4-BE49-F238E27FC236}">
                <a16:creationId xmlns:a16="http://schemas.microsoft.com/office/drawing/2014/main" id="{C4DC01B8-CEE1-3E15-199B-71DAE8112DD2}"/>
              </a:ext>
            </a:extLst>
          </p:cNvPr>
          <p:cNvSpPr/>
          <p:nvPr userDrawn="1"/>
        </p:nvSpPr>
        <p:spPr>
          <a:xfrm>
            <a:off x="0" y="666"/>
            <a:ext cx="12191999" cy="787609"/>
          </a:xfrm>
          <a:prstGeom prst="rect">
            <a:avLst/>
          </a:prstGeom>
          <a:solidFill>
            <a:srgbClr val="0043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latin typeface="Aptos" panose="020B0004020202020204" pitchFamily="34" charset="0"/>
            </a:endParaRPr>
          </a:p>
        </p:txBody>
      </p:sp>
      <p:sp>
        <p:nvSpPr>
          <p:cNvPr id="15" name="Title Placeholder 37">
            <a:extLst>
              <a:ext uri="{FF2B5EF4-FFF2-40B4-BE49-F238E27FC236}">
                <a16:creationId xmlns:a16="http://schemas.microsoft.com/office/drawing/2014/main" id="{73FFCA7F-F238-BA44-322F-D746A90CF82C}"/>
              </a:ext>
            </a:extLst>
          </p:cNvPr>
          <p:cNvSpPr>
            <a:spLocks noGrp="1"/>
          </p:cNvSpPr>
          <p:nvPr>
            <p:ph type="title" hasCustomPrompt="1"/>
          </p:nvPr>
        </p:nvSpPr>
        <p:spPr>
          <a:xfrm>
            <a:off x="2" y="-44825"/>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latin typeface="Aptos" panose="020B0004020202020204" pitchFamily="34" charset="0"/>
              </a:defRPr>
            </a:lvl1pPr>
          </a:lstStyle>
          <a:p>
            <a:r>
              <a:rPr lang="en-US" dirty="0"/>
              <a:t>Click to edit slide heading</a:t>
            </a:r>
          </a:p>
        </p:txBody>
      </p:sp>
    </p:spTree>
    <p:extLst>
      <p:ext uri="{BB962C8B-B14F-4D97-AF65-F5344CB8AC3E}">
        <p14:creationId xmlns:p14="http://schemas.microsoft.com/office/powerpoint/2010/main" val="19607003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Blue bar multiple boxes/icons">
    <p:bg>
      <p:bgPr>
        <a:solidFill>
          <a:schemeClr val="bg1"/>
        </a:solidFill>
        <a:effectLst/>
      </p:bgPr>
    </p:bg>
    <p:spTree>
      <p:nvGrpSpPr>
        <p:cNvPr id="1" name=""/>
        <p:cNvGrpSpPr/>
        <p:nvPr/>
      </p:nvGrpSpPr>
      <p:grpSpPr>
        <a:xfrm>
          <a:off x="0" y="0"/>
          <a:ext cx="0" cy="0"/>
          <a:chOff x="0" y="0"/>
          <a:chExt cx="0" cy="0"/>
        </a:xfrm>
      </p:grpSpPr>
      <p:sp>
        <p:nvSpPr>
          <p:cNvPr id="10" name="Rectangle 9"/>
          <p:cNvSpPr/>
          <p:nvPr userDrawn="1"/>
        </p:nvSpPr>
        <p:spPr>
          <a:xfrm>
            <a:off x="496051" y="1113523"/>
            <a:ext cx="3474720" cy="4714467"/>
          </a:xfrm>
          <a:prstGeom prst="rect">
            <a:avLst/>
          </a:prstGeom>
          <a:solidFill>
            <a:schemeClr val="bg1">
              <a:lumMod val="95000"/>
            </a:schemeClr>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ptos" panose="020B0004020202020204" pitchFamily="34" charset="0"/>
            </a:endParaRPr>
          </a:p>
        </p:txBody>
      </p:sp>
      <p:sp>
        <p:nvSpPr>
          <p:cNvPr id="2" name="TextBox 1"/>
          <p:cNvSpPr txBox="1"/>
          <p:nvPr userDrawn="1"/>
        </p:nvSpPr>
        <p:spPr>
          <a:xfrm>
            <a:off x="11247350" y="-1111937"/>
            <a:ext cx="234360" cy="383310"/>
          </a:xfrm>
          <a:prstGeom prst="rect">
            <a:avLst/>
          </a:prstGeom>
          <a:noFill/>
        </p:spPr>
        <p:txBody>
          <a:bodyPr wrap="none" rtlCol="0">
            <a:spAutoFit/>
          </a:bodyPr>
          <a:lstStyle/>
          <a:p>
            <a:pPr marL="0" marR="0" lvl="0" indent="0" algn="l" defTabSz="960072" rtl="0" eaLnBrk="1" fontAlgn="base" latinLnBrk="0" hangingPunct="1">
              <a:lnSpc>
                <a:spcPct val="100000"/>
              </a:lnSpc>
              <a:spcBef>
                <a:spcPct val="0"/>
              </a:spcBef>
              <a:spcAft>
                <a:spcPct val="0"/>
              </a:spcAft>
              <a:buClrTx/>
              <a:buSzTx/>
              <a:buFontTx/>
              <a:buNone/>
              <a:tabLst/>
              <a:defRPr/>
            </a:pPr>
            <a:r>
              <a:rPr kumimoji="0" lang="en-US" sz="1891"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 </a:t>
            </a:r>
          </a:p>
        </p:txBody>
      </p:sp>
      <p:sp>
        <p:nvSpPr>
          <p:cNvPr id="7" name="Rectangle 6"/>
          <p:cNvSpPr/>
          <p:nvPr userDrawn="1"/>
        </p:nvSpPr>
        <p:spPr>
          <a:xfrm>
            <a:off x="8199735" y="1113523"/>
            <a:ext cx="3474720" cy="4714467"/>
          </a:xfrm>
          <a:prstGeom prst="rect">
            <a:avLst/>
          </a:prstGeom>
          <a:solidFill>
            <a:schemeClr val="bg1">
              <a:lumMod val="95000"/>
            </a:schemeClr>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ptos" panose="020B0004020202020204" pitchFamily="34" charset="0"/>
            </a:endParaRPr>
          </a:p>
        </p:txBody>
      </p:sp>
      <p:sp>
        <p:nvSpPr>
          <p:cNvPr id="8" name="Rectangle 7"/>
          <p:cNvSpPr/>
          <p:nvPr userDrawn="1"/>
        </p:nvSpPr>
        <p:spPr>
          <a:xfrm>
            <a:off x="4358593" y="1113523"/>
            <a:ext cx="3474720" cy="4714467"/>
          </a:xfrm>
          <a:prstGeom prst="rect">
            <a:avLst/>
          </a:prstGeom>
          <a:solidFill>
            <a:schemeClr val="bg1">
              <a:lumMod val="95000"/>
            </a:schemeClr>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ptos" panose="020B0004020202020204" pitchFamily="34" charset="0"/>
            </a:endParaRPr>
          </a:p>
        </p:txBody>
      </p:sp>
      <p:sp>
        <p:nvSpPr>
          <p:cNvPr id="4" name="Text Placeholder 3"/>
          <p:cNvSpPr>
            <a:spLocks noGrp="1"/>
          </p:cNvSpPr>
          <p:nvPr>
            <p:ph type="body" sz="quarter" idx="10"/>
          </p:nvPr>
        </p:nvSpPr>
        <p:spPr>
          <a:xfrm>
            <a:off x="495300" y="1112838"/>
            <a:ext cx="3475038" cy="400050"/>
          </a:xfrm>
          <a:prstGeom prst="rect">
            <a:avLst/>
          </a:prstGeom>
        </p:spPr>
        <p:txBody>
          <a:bodyPr anchor="ctr" anchorCtr="0"/>
          <a:lstStyle>
            <a:lvl1pPr algn="ctr">
              <a:defRPr sz="1600" b="1" cap="all" spc="20" baseline="0">
                <a:solidFill>
                  <a:srgbClr val="002F70"/>
                </a:solidFill>
                <a:latin typeface="Aptos" panose="020B0004020202020204" pitchFamily="34" charset="0"/>
              </a:defRPr>
            </a:lvl1pPr>
          </a:lstStyle>
          <a:p>
            <a:pPr lvl="0"/>
            <a:r>
              <a:rPr lang="en-US" dirty="0"/>
              <a:t>Edit Master text styles</a:t>
            </a:r>
          </a:p>
        </p:txBody>
      </p:sp>
      <p:sp>
        <p:nvSpPr>
          <p:cNvPr id="14" name="Text Placeholder 3"/>
          <p:cNvSpPr>
            <a:spLocks noGrp="1"/>
          </p:cNvSpPr>
          <p:nvPr>
            <p:ph type="body" sz="quarter" idx="11"/>
          </p:nvPr>
        </p:nvSpPr>
        <p:spPr>
          <a:xfrm>
            <a:off x="4369161" y="1112838"/>
            <a:ext cx="3475038" cy="400050"/>
          </a:xfrm>
          <a:prstGeom prst="rect">
            <a:avLst/>
          </a:prstGeom>
        </p:spPr>
        <p:txBody>
          <a:bodyPr anchor="ctr" anchorCtr="0"/>
          <a:lstStyle>
            <a:lvl1pPr algn="ctr">
              <a:defRPr sz="1600" b="1" cap="all" spc="20" baseline="0">
                <a:solidFill>
                  <a:srgbClr val="002F70"/>
                </a:solidFill>
                <a:latin typeface="Aptos" panose="020B0004020202020204" pitchFamily="34" charset="0"/>
              </a:defRPr>
            </a:lvl1pPr>
          </a:lstStyle>
          <a:p>
            <a:pPr lvl="0"/>
            <a:r>
              <a:rPr lang="en-US" dirty="0"/>
              <a:t>Edit Master text styles</a:t>
            </a:r>
          </a:p>
        </p:txBody>
      </p:sp>
      <p:sp>
        <p:nvSpPr>
          <p:cNvPr id="15" name="Text Placeholder 3"/>
          <p:cNvSpPr>
            <a:spLocks noGrp="1"/>
          </p:cNvSpPr>
          <p:nvPr>
            <p:ph type="body" sz="quarter" idx="12"/>
          </p:nvPr>
        </p:nvSpPr>
        <p:spPr>
          <a:xfrm>
            <a:off x="8196787" y="1112838"/>
            <a:ext cx="3475038" cy="400050"/>
          </a:xfrm>
          <a:prstGeom prst="rect">
            <a:avLst/>
          </a:prstGeom>
        </p:spPr>
        <p:txBody>
          <a:bodyPr anchor="ctr" anchorCtr="0"/>
          <a:lstStyle>
            <a:lvl1pPr algn="ctr">
              <a:defRPr sz="1600" b="1" cap="all" spc="20" baseline="0">
                <a:solidFill>
                  <a:srgbClr val="002F70"/>
                </a:solidFill>
                <a:latin typeface="Aptos" panose="020B0004020202020204" pitchFamily="34" charset="0"/>
              </a:defRPr>
            </a:lvl1pPr>
          </a:lstStyle>
          <a:p>
            <a:pPr lvl="0"/>
            <a:r>
              <a:rPr lang="en-US" dirty="0"/>
              <a:t>Edit Master text styles</a:t>
            </a:r>
          </a:p>
        </p:txBody>
      </p:sp>
      <p:sp>
        <p:nvSpPr>
          <p:cNvPr id="18" name="Text Placeholder 16"/>
          <p:cNvSpPr>
            <a:spLocks noGrp="1"/>
          </p:cNvSpPr>
          <p:nvPr>
            <p:ph type="body" sz="quarter" idx="14"/>
          </p:nvPr>
        </p:nvSpPr>
        <p:spPr>
          <a:xfrm>
            <a:off x="4358593" y="2535693"/>
            <a:ext cx="3475038" cy="849312"/>
          </a:xfrm>
          <a:prstGeom prst="rect">
            <a:avLst/>
          </a:prstGeom>
        </p:spPr>
        <p:txBody>
          <a:bodyPr anchor="ctr" anchorCtr="1"/>
          <a:lstStyle>
            <a:lvl1pPr algn="ctr">
              <a:lnSpc>
                <a:spcPct val="100000"/>
              </a:lnSpc>
              <a:spcAft>
                <a:spcPts val="600"/>
              </a:spcAft>
              <a:defRPr sz="1500">
                <a:solidFill>
                  <a:schemeClr val="tx1">
                    <a:lumMod val="65000"/>
                    <a:lumOff val="35000"/>
                  </a:schemeClr>
                </a:solidFill>
                <a:latin typeface="Aptos" panose="020B0004020202020204" pitchFamily="34" charset="0"/>
              </a:defRPr>
            </a:lvl1pPr>
            <a:lvl2pPr>
              <a:lnSpc>
                <a:spcPct val="100000"/>
              </a:lnSpc>
              <a:spcAft>
                <a:spcPts val="1200"/>
              </a:spcAft>
              <a:defRPr sz="1500"/>
            </a:lvl2pPr>
            <a:lvl3pPr>
              <a:lnSpc>
                <a:spcPct val="100000"/>
              </a:lnSpc>
              <a:spcAft>
                <a:spcPts val="1200"/>
              </a:spcAft>
              <a:defRPr sz="1500"/>
            </a:lvl3pPr>
            <a:lvl4pPr>
              <a:lnSpc>
                <a:spcPct val="100000"/>
              </a:lnSpc>
              <a:spcAft>
                <a:spcPts val="1200"/>
              </a:spcAft>
              <a:defRPr sz="1500"/>
            </a:lvl4pPr>
            <a:lvl5pPr>
              <a:lnSpc>
                <a:spcPct val="100000"/>
              </a:lnSpc>
              <a:spcAft>
                <a:spcPts val="1200"/>
              </a:spcAft>
              <a:defRPr sz="1500"/>
            </a:lvl5pPr>
          </a:lstStyle>
          <a:p>
            <a:pPr lvl="0"/>
            <a:r>
              <a:rPr lang="en-US" dirty="0"/>
              <a:t>Edit Master text styles</a:t>
            </a:r>
          </a:p>
        </p:txBody>
      </p:sp>
      <p:sp>
        <p:nvSpPr>
          <p:cNvPr id="17" name="Text Placeholder 16"/>
          <p:cNvSpPr>
            <a:spLocks noGrp="1"/>
          </p:cNvSpPr>
          <p:nvPr>
            <p:ph type="body" sz="quarter" idx="13"/>
          </p:nvPr>
        </p:nvSpPr>
        <p:spPr>
          <a:xfrm>
            <a:off x="495300" y="2535693"/>
            <a:ext cx="3475038" cy="849312"/>
          </a:xfrm>
          <a:prstGeom prst="rect">
            <a:avLst/>
          </a:prstGeom>
        </p:spPr>
        <p:txBody>
          <a:bodyPr anchor="ctr" anchorCtr="1"/>
          <a:lstStyle>
            <a:lvl1pPr algn="ctr">
              <a:lnSpc>
                <a:spcPct val="100000"/>
              </a:lnSpc>
              <a:spcAft>
                <a:spcPts val="600"/>
              </a:spcAft>
              <a:defRPr sz="1500">
                <a:solidFill>
                  <a:schemeClr val="tx1">
                    <a:lumMod val="65000"/>
                    <a:lumOff val="35000"/>
                  </a:schemeClr>
                </a:solidFill>
                <a:latin typeface="Aptos" panose="020B0004020202020204" pitchFamily="34" charset="0"/>
              </a:defRPr>
            </a:lvl1pPr>
            <a:lvl2pPr>
              <a:lnSpc>
                <a:spcPct val="100000"/>
              </a:lnSpc>
              <a:spcAft>
                <a:spcPts val="1200"/>
              </a:spcAft>
              <a:defRPr sz="1500"/>
            </a:lvl2pPr>
            <a:lvl3pPr>
              <a:lnSpc>
                <a:spcPct val="100000"/>
              </a:lnSpc>
              <a:spcAft>
                <a:spcPts val="1200"/>
              </a:spcAft>
              <a:defRPr sz="1500"/>
            </a:lvl3pPr>
            <a:lvl4pPr>
              <a:lnSpc>
                <a:spcPct val="100000"/>
              </a:lnSpc>
              <a:spcAft>
                <a:spcPts val="1200"/>
              </a:spcAft>
              <a:defRPr sz="1500"/>
            </a:lvl4pPr>
            <a:lvl5pPr>
              <a:lnSpc>
                <a:spcPct val="100000"/>
              </a:lnSpc>
              <a:spcAft>
                <a:spcPts val="1200"/>
              </a:spcAft>
              <a:defRPr sz="1500"/>
            </a:lvl5pPr>
          </a:lstStyle>
          <a:p>
            <a:pPr lvl="0"/>
            <a:r>
              <a:rPr lang="en-US" dirty="0"/>
              <a:t>Edit Master text styles</a:t>
            </a:r>
          </a:p>
        </p:txBody>
      </p:sp>
      <p:sp>
        <p:nvSpPr>
          <p:cNvPr id="19" name="Text Placeholder 16"/>
          <p:cNvSpPr>
            <a:spLocks noGrp="1"/>
          </p:cNvSpPr>
          <p:nvPr>
            <p:ph type="body" sz="quarter" idx="15"/>
          </p:nvPr>
        </p:nvSpPr>
        <p:spPr>
          <a:xfrm>
            <a:off x="8199735" y="2535693"/>
            <a:ext cx="3475038" cy="849312"/>
          </a:xfrm>
          <a:prstGeom prst="rect">
            <a:avLst/>
          </a:prstGeom>
        </p:spPr>
        <p:txBody>
          <a:bodyPr anchor="ctr" anchorCtr="1"/>
          <a:lstStyle>
            <a:lvl1pPr algn="ctr">
              <a:lnSpc>
                <a:spcPct val="100000"/>
              </a:lnSpc>
              <a:spcAft>
                <a:spcPts val="600"/>
              </a:spcAft>
              <a:defRPr sz="1500">
                <a:solidFill>
                  <a:schemeClr val="tx1">
                    <a:lumMod val="65000"/>
                    <a:lumOff val="35000"/>
                  </a:schemeClr>
                </a:solidFill>
                <a:latin typeface="Aptos" panose="020B0004020202020204" pitchFamily="34" charset="0"/>
              </a:defRPr>
            </a:lvl1pPr>
            <a:lvl2pPr>
              <a:lnSpc>
                <a:spcPct val="100000"/>
              </a:lnSpc>
              <a:spcAft>
                <a:spcPts val="1200"/>
              </a:spcAft>
              <a:defRPr sz="1500"/>
            </a:lvl2pPr>
            <a:lvl3pPr>
              <a:lnSpc>
                <a:spcPct val="100000"/>
              </a:lnSpc>
              <a:spcAft>
                <a:spcPts val="1200"/>
              </a:spcAft>
              <a:defRPr sz="1500"/>
            </a:lvl3pPr>
            <a:lvl4pPr>
              <a:lnSpc>
                <a:spcPct val="100000"/>
              </a:lnSpc>
              <a:spcAft>
                <a:spcPts val="1200"/>
              </a:spcAft>
              <a:defRPr sz="1500"/>
            </a:lvl4pPr>
            <a:lvl5pPr>
              <a:lnSpc>
                <a:spcPct val="100000"/>
              </a:lnSpc>
              <a:spcAft>
                <a:spcPts val="1200"/>
              </a:spcAft>
              <a:defRPr sz="1500"/>
            </a:lvl5pPr>
          </a:lstStyle>
          <a:p>
            <a:pPr lvl="0"/>
            <a:r>
              <a:rPr lang="en-US" dirty="0"/>
              <a:t>Edit Master text styles</a:t>
            </a:r>
          </a:p>
        </p:txBody>
      </p:sp>
      <p:sp>
        <p:nvSpPr>
          <p:cNvPr id="20" name="Oval 19"/>
          <p:cNvSpPr/>
          <p:nvPr userDrawn="1"/>
        </p:nvSpPr>
        <p:spPr>
          <a:xfrm>
            <a:off x="1840166" y="1669428"/>
            <a:ext cx="742946" cy="74294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lumMod val="75000"/>
                </a:schemeClr>
              </a:solidFill>
              <a:latin typeface="Aptos" panose="020B0004020202020204" pitchFamily="34" charset="0"/>
            </a:endParaRPr>
          </a:p>
        </p:txBody>
      </p:sp>
      <p:sp>
        <p:nvSpPr>
          <p:cNvPr id="21" name="Oval 20"/>
          <p:cNvSpPr/>
          <p:nvPr userDrawn="1"/>
        </p:nvSpPr>
        <p:spPr>
          <a:xfrm>
            <a:off x="5745548" y="1669428"/>
            <a:ext cx="742946" cy="74294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lumMod val="75000"/>
                </a:schemeClr>
              </a:solidFill>
              <a:latin typeface="Aptos" panose="020B0004020202020204" pitchFamily="34" charset="0"/>
            </a:endParaRPr>
          </a:p>
        </p:txBody>
      </p:sp>
      <p:sp>
        <p:nvSpPr>
          <p:cNvPr id="22" name="Oval 21"/>
          <p:cNvSpPr/>
          <p:nvPr userDrawn="1"/>
        </p:nvSpPr>
        <p:spPr>
          <a:xfrm>
            <a:off x="9558784" y="1669428"/>
            <a:ext cx="742946" cy="74294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lumMod val="75000"/>
                </a:schemeClr>
              </a:solidFill>
              <a:latin typeface="Aptos" panose="020B0004020202020204" pitchFamily="34" charset="0"/>
            </a:endParaRPr>
          </a:p>
        </p:txBody>
      </p:sp>
      <p:sp>
        <p:nvSpPr>
          <p:cNvPr id="23" name="Oval 22"/>
          <p:cNvSpPr/>
          <p:nvPr userDrawn="1"/>
        </p:nvSpPr>
        <p:spPr>
          <a:xfrm>
            <a:off x="9558784" y="3811156"/>
            <a:ext cx="742946" cy="74294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lumMod val="75000"/>
                </a:schemeClr>
              </a:solidFill>
              <a:latin typeface="Aptos" panose="020B0004020202020204" pitchFamily="34" charset="0"/>
            </a:endParaRPr>
          </a:p>
        </p:txBody>
      </p:sp>
      <p:sp>
        <p:nvSpPr>
          <p:cNvPr id="24" name="Oval 23"/>
          <p:cNvSpPr/>
          <p:nvPr userDrawn="1"/>
        </p:nvSpPr>
        <p:spPr>
          <a:xfrm>
            <a:off x="1840166" y="3811156"/>
            <a:ext cx="742946" cy="74294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lumMod val="75000"/>
                </a:schemeClr>
              </a:solidFill>
              <a:latin typeface="Aptos" panose="020B0004020202020204" pitchFamily="34" charset="0"/>
            </a:endParaRPr>
          </a:p>
        </p:txBody>
      </p:sp>
      <p:sp>
        <p:nvSpPr>
          <p:cNvPr id="25" name="Oval 24"/>
          <p:cNvSpPr/>
          <p:nvPr userDrawn="1"/>
        </p:nvSpPr>
        <p:spPr>
          <a:xfrm>
            <a:off x="5745548" y="3811156"/>
            <a:ext cx="742946" cy="74294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lumMod val="75000"/>
                </a:schemeClr>
              </a:solidFill>
              <a:latin typeface="Aptos" panose="020B0004020202020204" pitchFamily="34" charset="0"/>
            </a:endParaRPr>
          </a:p>
        </p:txBody>
      </p:sp>
      <p:sp>
        <p:nvSpPr>
          <p:cNvPr id="29" name="Text Placeholder 16"/>
          <p:cNvSpPr>
            <a:spLocks noGrp="1"/>
          </p:cNvSpPr>
          <p:nvPr>
            <p:ph type="body" sz="quarter" idx="16"/>
          </p:nvPr>
        </p:nvSpPr>
        <p:spPr>
          <a:xfrm>
            <a:off x="4358593" y="4658406"/>
            <a:ext cx="3475038" cy="849312"/>
          </a:xfrm>
          <a:prstGeom prst="rect">
            <a:avLst/>
          </a:prstGeom>
        </p:spPr>
        <p:txBody>
          <a:bodyPr anchor="ctr" anchorCtr="1"/>
          <a:lstStyle>
            <a:lvl1pPr algn="ctr">
              <a:lnSpc>
                <a:spcPct val="100000"/>
              </a:lnSpc>
              <a:spcAft>
                <a:spcPts val="600"/>
              </a:spcAft>
              <a:defRPr sz="1500">
                <a:solidFill>
                  <a:schemeClr val="tx1">
                    <a:lumMod val="65000"/>
                    <a:lumOff val="35000"/>
                  </a:schemeClr>
                </a:solidFill>
                <a:latin typeface="Aptos" panose="020B0004020202020204" pitchFamily="34" charset="0"/>
              </a:defRPr>
            </a:lvl1pPr>
            <a:lvl2pPr>
              <a:lnSpc>
                <a:spcPct val="100000"/>
              </a:lnSpc>
              <a:spcAft>
                <a:spcPts val="1200"/>
              </a:spcAft>
              <a:defRPr sz="1500"/>
            </a:lvl2pPr>
            <a:lvl3pPr>
              <a:lnSpc>
                <a:spcPct val="100000"/>
              </a:lnSpc>
              <a:spcAft>
                <a:spcPts val="1200"/>
              </a:spcAft>
              <a:defRPr sz="1500"/>
            </a:lvl3pPr>
            <a:lvl4pPr>
              <a:lnSpc>
                <a:spcPct val="100000"/>
              </a:lnSpc>
              <a:spcAft>
                <a:spcPts val="1200"/>
              </a:spcAft>
              <a:defRPr sz="1500"/>
            </a:lvl4pPr>
            <a:lvl5pPr>
              <a:lnSpc>
                <a:spcPct val="100000"/>
              </a:lnSpc>
              <a:spcAft>
                <a:spcPts val="1200"/>
              </a:spcAft>
              <a:defRPr sz="1500"/>
            </a:lvl5pPr>
          </a:lstStyle>
          <a:p>
            <a:pPr lvl="0"/>
            <a:r>
              <a:rPr lang="en-US" dirty="0"/>
              <a:t>Edit Master text styles</a:t>
            </a:r>
          </a:p>
        </p:txBody>
      </p:sp>
      <p:sp>
        <p:nvSpPr>
          <p:cNvPr id="30" name="Text Placeholder 16"/>
          <p:cNvSpPr>
            <a:spLocks noGrp="1"/>
          </p:cNvSpPr>
          <p:nvPr>
            <p:ph type="body" sz="quarter" idx="17"/>
          </p:nvPr>
        </p:nvSpPr>
        <p:spPr>
          <a:xfrm>
            <a:off x="495300" y="4658406"/>
            <a:ext cx="3475038" cy="849312"/>
          </a:xfrm>
          <a:prstGeom prst="rect">
            <a:avLst/>
          </a:prstGeom>
        </p:spPr>
        <p:txBody>
          <a:bodyPr anchor="ctr" anchorCtr="1"/>
          <a:lstStyle>
            <a:lvl1pPr algn="ctr">
              <a:lnSpc>
                <a:spcPct val="100000"/>
              </a:lnSpc>
              <a:spcAft>
                <a:spcPts val="600"/>
              </a:spcAft>
              <a:defRPr sz="1500">
                <a:solidFill>
                  <a:schemeClr val="tx1">
                    <a:lumMod val="65000"/>
                    <a:lumOff val="35000"/>
                  </a:schemeClr>
                </a:solidFill>
                <a:latin typeface="Aptos" panose="020B0004020202020204" pitchFamily="34" charset="0"/>
              </a:defRPr>
            </a:lvl1pPr>
            <a:lvl2pPr>
              <a:lnSpc>
                <a:spcPct val="100000"/>
              </a:lnSpc>
              <a:spcAft>
                <a:spcPts val="1200"/>
              </a:spcAft>
              <a:defRPr sz="1500"/>
            </a:lvl2pPr>
            <a:lvl3pPr>
              <a:lnSpc>
                <a:spcPct val="100000"/>
              </a:lnSpc>
              <a:spcAft>
                <a:spcPts val="1200"/>
              </a:spcAft>
              <a:defRPr sz="1500"/>
            </a:lvl3pPr>
            <a:lvl4pPr>
              <a:lnSpc>
                <a:spcPct val="100000"/>
              </a:lnSpc>
              <a:spcAft>
                <a:spcPts val="1200"/>
              </a:spcAft>
              <a:defRPr sz="1500"/>
            </a:lvl4pPr>
            <a:lvl5pPr>
              <a:lnSpc>
                <a:spcPct val="100000"/>
              </a:lnSpc>
              <a:spcAft>
                <a:spcPts val="1200"/>
              </a:spcAft>
              <a:defRPr sz="1500"/>
            </a:lvl5pPr>
          </a:lstStyle>
          <a:p>
            <a:pPr lvl="0"/>
            <a:r>
              <a:rPr lang="en-US" dirty="0"/>
              <a:t>Edit Master text styles</a:t>
            </a:r>
          </a:p>
        </p:txBody>
      </p:sp>
      <p:sp>
        <p:nvSpPr>
          <p:cNvPr id="31" name="Text Placeholder 16"/>
          <p:cNvSpPr>
            <a:spLocks noGrp="1"/>
          </p:cNvSpPr>
          <p:nvPr>
            <p:ph type="body" sz="quarter" idx="18"/>
          </p:nvPr>
        </p:nvSpPr>
        <p:spPr>
          <a:xfrm>
            <a:off x="8199735" y="4658406"/>
            <a:ext cx="3475038" cy="849312"/>
          </a:xfrm>
          <a:prstGeom prst="rect">
            <a:avLst/>
          </a:prstGeom>
        </p:spPr>
        <p:txBody>
          <a:bodyPr anchor="ctr" anchorCtr="1"/>
          <a:lstStyle>
            <a:lvl1pPr algn="ctr">
              <a:lnSpc>
                <a:spcPct val="100000"/>
              </a:lnSpc>
              <a:spcAft>
                <a:spcPts val="600"/>
              </a:spcAft>
              <a:defRPr sz="1500">
                <a:solidFill>
                  <a:schemeClr val="tx1">
                    <a:lumMod val="65000"/>
                    <a:lumOff val="35000"/>
                  </a:schemeClr>
                </a:solidFill>
                <a:latin typeface="Aptos" panose="020B0004020202020204" pitchFamily="34" charset="0"/>
              </a:defRPr>
            </a:lvl1pPr>
            <a:lvl2pPr>
              <a:lnSpc>
                <a:spcPct val="100000"/>
              </a:lnSpc>
              <a:spcAft>
                <a:spcPts val="1200"/>
              </a:spcAft>
              <a:defRPr sz="1500"/>
            </a:lvl2pPr>
            <a:lvl3pPr>
              <a:lnSpc>
                <a:spcPct val="100000"/>
              </a:lnSpc>
              <a:spcAft>
                <a:spcPts val="1200"/>
              </a:spcAft>
              <a:defRPr sz="1500"/>
            </a:lvl3pPr>
            <a:lvl4pPr>
              <a:lnSpc>
                <a:spcPct val="100000"/>
              </a:lnSpc>
              <a:spcAft>
                <a:spcPts val="1200"/>
              </a:spcAft>
              <a:defRPr sz="1500"/>
            </a:lvl4pPr>
            <a:lvl5pPr>
              <a:lnSpc>
                <a:spcPct val="100000"/>
              </a:lnSpc>
              <a:spcAft>
                <a:spcPts val="1200"/>
              </a:spcAft>
              <a:defRPr sz="1500"/>
            </a:lvl5pPr>
          </a:lstStyle>
          <a:p>
            <a:pPr lvl="0"/>
            <a:r>
              <a:rPr lang="en-US" dirty="0"/>
              <a:t>Edit Master text styles</a:t>
            </a:r>
          </a:p>
        </p:txBody>
      </p:sp>
      <p:sp>
        <p:nvSpPr>
          <p:cNvPr id="26" name="Slide Number Placeholder 2"/>
          <p:cNvSpPr>
            <a:spLocks noGrp="1"/>
          </p:cNvSpPr>
          <p:nvPr>
            <p:ph type="sldNum" sz="quarter" idx="4294967295"/>
          </p:nvPr>
        </p:nvSpPr>
        <p:spPr>
          <a:xfrm>
            <a:off x="192741" y="6412994"/>
            <a:ext cx="443753" cy="365125"/>
          </a:xfrm>
          <a:prstGeom prst="rect">
            <a:avLst/>
          </a:prstGeom>
        </p:spPr>
        <p:txBody>
          <a:bodyPr/>
          <a:lstStyle>
            <a:lvl1pPr>
              <a:defRPr>
                <a:latin typeface="Aptos" panose="020B0004020202020204" pitchFamily="34" charset="0"/>
              </a:defRPr>
            </a:lvl1pPr>
          </a:lstStyle>
          <a:p>
            <a:fld id="{FA06F0F5-DF6A-4E0E-AC03-6B0D0B0A1300}" type="slidenum">
              <a:rPr lang="en-US" sz="900" smtClean="0"/>
              <a:pPr/>
              <a:t>‹#›</a:t>
            </a:fld>
            <a:endParaRPr lang="en-US" sz="900" dirty="0"/>
          </a:p>
        </p:txBody>
      </p:sp>
      <p:sp>
        <p:nvSpPr>
          <p:cNvPr id="27" name="Text Placeholder 9"/>
          <p:cNvSpPr>
            <a:spLocks noGrp="1"/>
          </p:cNvSpPr>
          <p:nvPr>
            <p:ph type="body" sz="quarter" idx="19"/>
          </p:nvPr>
        </p:nvSpPr>
        <p:spPr>
          <a:xfrm>
            <a:off x="417448" y="5980090"/>
            <a:ext cx="5346858" cy="658368"/>
          </a:xfrm>
          <a:prstGeom prst="rect">
            <a:avLst/>
          </a:prstGeom>
          <a:ln>
            <a:noFill/>
          </a:ln>
        </p:spPr>
        <p:txBody>
          <a:bodyPr anchor="b"/>
          <a:lstStyle>
            <a:lvl1pPr>
              <a:lnSpc>
                <a:spcPct val="100000"/>
              </a:lnSpc>
              <a:spcAft>
                <a:spcPts val="0"/>
              </a:spcAft>
              <a:defRPr sz="800">
                <a:latin typeface="Aptos" panose="020B0004020202020204" pitchFamily="34" charset="0"/>
              </a:defRPr>
            </a:lvl1pPr>
          </a:lstStyle>
          <a:p>
            <a:pPr lvl="0"/>
            <a:r>
              <a:rPr lang="en-US" dirty="0"/>
              <a:t>Edit Master text styles</a:t>
            </a:r>
          </a:p>
        </p:txBody>
      </p:sp>
      <p:sp>
        <p:nvSpPr>
          <p:cNvPr id="11" name="Rectangle 10">
            <a:extLst>
              <a:ext uri="{FF2B5EF4-FFF2-40B4-BE49-F238E27FC236}">
                <a16:creationId xmlns:a16="http://schemas.microsoft.com/office/drawing/2014/main" id="{DA3A7BDF-114D-3943-2784-373CB52022BE}"/>
              </a:ext>
            </a:extLst>
          </p:cNvPr>
          <p:cNvSpPr/>
          <p:nvPr userDrawn="1"/>
        </p:nvSpPr>
        <p:spPr>
          <a:xfrm>
            <a:off x="0" y="666"/>
            <a:ext cx="12191999" cy="787609"/>
          </a:xfrm>
          <a:prstGeom prst="rect">
            <a:avLst/>
          </a:prstGeom>
          <a:solidFill>
            <a:srgbClr val="0043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latin typeface="Aptos" panose="020B0004020202020204" pitchFamily="34" charset="0"/>
            </a:endParaRPr>
          </a:p>
        </p:txBody>
      </p:sp>
      <p:sp>
        <p:nvSpPr>
          <p:cNvPr id="12" name="Title Placeholder 37">
            <a:extLst>
              <a:ext uri="{FF2B5EF4-FFF2-40B4-BE49-F238E27FC236}">
                <a16:creationId xmlns:a16="http://schemas.microsoft.com/office/drawing/2014/main" id="{352A69DA-E32F-4F8D-DF8A-38F9236D327F}"/>
              </a:ext>
            </a:extLst>
          </p:cNvPr>
          <p:cNvSpPr>
            <a:spLocks noGrp="1"/>
          </p:cNvSpPr>
          <p:nvPr>
            <p:ph type="title" hasCustomPrompt="1"/>
          </p:nvPr>
        </p:nvSpPr>
        <p:spPr>
          <a:xfrm>
            <a:off x="2" y="-44825"/>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latin typeface="Aptos" panose="020B0004020202020204" pitchFamily="34" charset="0"/>
              </a:defRPr>
            </a:lvl1pPr>
          </a:lstStyle>
          <a:p>
            <a:r>
              <a:rPr lang="en-US" dirty="0"/>
              <a:t>Click to edit slide heading</a:t>
            </a:r>
          </a:p>
        </p:txBody>
      </p:sp>
    </p:spTree>
    <p:extLst>
      <p:ext uri="{BB962C8B-B14F-4D97-AF65-F5344CB8AC3E}">
        <p14:creationId xmlns:p14="http://schemas.microsoft.com/office/powerpoint/2010/main" val="1837111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74D01D3-25E4-2FE8-4384-F6F807AD65E6}"/>
              </a:ext>
            </a:extLst>
          </p:cNvPr>
          <p:cNvPicPr>
            <a:picLocks noChangeAspect="1"/>
          </p:cNvPicPr>
          <p:nvPr userDrawn="1"/>
        </p:nvPicPr>
        <p:blipFill>
          <a:blip r:embed="rId19"/>
          <a:srcRect l="-3016" t="-14727" r="-2812" b="-9443"/>
          <a:stretch/>
        </p:blipFill>
        <p:spPr>
          <a:xfrm>
            <a:off x="9975850" y="6000750"/>
            <a:ext cx="1822450" cy="615949"/>
          </a:xfrm>
          <a:prstGeom prst="rect">
            <a:avLst/>
          </a:prstGeom>
        </p:spPr>
      </p:pic>
      <p:sp>
        <p:nvSpPr>
          <p:cNvPr id="2" name="Slide Number Placeholder 2">
            <a:extLst>
              <a:ext uri="{FF2B5EF4-FFF2-40B4-BE49-F238E27FC236}">
                <a16:creationId xmlns:a16="http://schemas.microsoft.com/office/drawing/2014/main" id="{D555631C-6E35-8FD7-B4B6-6D548C155DD6}"/>
              </a:ext>
            </a:extLst>
          </p:cNvPr>
          <p:cNvSpPr>
            <a:spLocks noGrp="1"/>
          </p:cNvSpPr>
          <p:nvPr>
            <p:ph type="sldNum" sz="quarter" idx="4"/>
          </p:nvPr>
        </p:nvSpPr>
        <p:spPr>
          <a:xfrm>
            <a:off x="192741" y="6412994"/>
            <a:ext cx="443753" cy="365125"/>
          </a:xfrm>
          <a:prstGeom prst="rect">
            <a:avLst/>
          </a:prstGeom>
        </p:spPr>
        <p:txBody>
          <a:bodyPr/>
          <a:lstStyle>
            <a:lvl1pPr>
              <a:defRPr>
                <a:latin typeface="Aptos" panose="020B0004020202020204" pitchFamily="34" charset="0"/>
              </a:defRPr>
            </a:lvl1pPr>
          </a:lstStyle>
          <a:p>
            <a:fld id="{FA06F0F5-DF6A-4E0E-AC03-6B0D0B0A1300}" type="slidenum">
              <a:rPr lang="en-US" sz="900" smtClean="0"/>
              <a:pPr/>
              <a:t>‹#›</a:t>
            </a:fld>
            <a:endParaRPr lang="en-US" sz="900" dirty="0"/>
          </a:p>
        </p:txBody>
      </p:sp>
    </p:spTree>
    <p:extLst>
      <p:ext uri="{BB962C8B-B14F-4D97-AF65-F5344CB8AC3E}">
        <p14:creationId xmlns:p14="http://schemas.microsoft.com/office/powerpoint/2010/main" val="2454913312"/>
      </p:ext>
    </p:extLst>
  </p:cSld>
  <p:clrMap bg1="lt1" tx1="dk1" bg2="lt2" tx2="dk2" accent1="accent1" accent2="accent2" accent3="accent3" accent4="accent4" accent5="accent5" accent6="accent6" hlink="hlink" folHlink="folHlink"/>
  <p:sldLayoutIdLst>
    <p:sldLayoutId id="2147483702" r:id="rId1"/>
    <p:sldLayoutId id="2147483668" r:id="rId2"/>
    <p:sldLayoutId id="2147483695" r:id="rId3"/>
    <p:sldLayoutId id="2147483687" r:id="rId4"/>
    <p:sldLayoutId id="2147483694" r:id="rId5"/>
    <p:sldLayoutId id="2147483669" r:id="rId6"/>
    <p:sldLayoutId id="2147483693" r:id="rId7"/>
    <p:sldLayoutId id="2147483692" r:id="rId8"/>
    <p:sldLayoutId id="2147483689" r:id="rId9"/>
    <p:sldLayoutId id="2147483701" r:id="rId10"/>
    <p:sldLayoutId id="2147483691" r:id="rId11"/>
    <p:sldLayoutId id="2147483697" r:id="rId12"/>
    <p:sldLayoutId id="2147483698" r:id="rId13"/>
    <p:sldLayoutId id="2147483700" r:id="rId14"/>
    <p:sldLayoutId id="2147483703" r:id="rId15"/>
    <p:sldLayoutId id="2147483704" r:id="rId16"/>
    <p:sldLayoutId id="2147483706" r:id="rId17"/>
  </p:sldLayoutIdLst>
  <p:hf sldNum="0" hdr="0" ftr="0" dt="0"/>
  <p:txStyles>
    <p:titleStyle>
      <a:lvl1pPr algn="l" rtl="0" eaLnBrk="1" fontAlgn="base" hangingPunct="1">
        <a:lnSpc>
          <a:spcPct val="100000"/>
        </a:lnSpc>
        <a:spcBef>
          <a:spcPct val="0"/>
        </a:spcBef>
        <a:spcAft>
          <a:spcPct val="0"/>
        </a:spcAft>
        <a:defRPr sz="3780" b="1" baseline="0">
          <a:solidFill>
            <a:schemeClr val="tx2"/>
          </a:solidFill>
          <a:latin typeface="Arial"/>
          <a:ea typeface="+mj-ea"/>
          <a:cs typeface="Arial"/>
        </a:defRPr>
      </a:lvl1pPr>
      <a:lvl2pPr algn="l" rtl="0" eaLnBrk="1" fontAlgn="base" hangingPunct="1">
        <a:spcBef>
          <a:spcPct val="0"/>
        </a:spcBef>
        <a:spcAft>
          <a:spcPct val="0"/>
        </a:spcAft>
        <a:defRPr sz="3780" b="1">
          <a:solidFill>
            <a:schemeClr val="bg1"/>
          </a:solidFill>
          <a:latin typeface="Times New Roman" pitchFamily="18" charset="0"/>
        </a:defRPr>
      </a:lvl2pPr>
      <a:lvl3pPr algn="l" rtl="0" eaLnBrk="1" fontAlgn="base" hangingPunct="1">
        <a:spcBef>
          <a:spcPct val="0"/>
        </a:spcBef>
        <a:spcAft>
          <a:spcPct val="0"/>
        </a:spcAft>
        <a:defRPr sz="3780" b="1">
          <a:solidFill>
            <a:schemeClr val="bg1"/>
          </a:solidFill>
          <a:latin typeface="Times New Roman" pitchFamily="18" charset="0"/>
        </a:defRPr>
      </a:lvl3pPr>
      <a:lvl4pPr algn="l" rtl="0" eaLnBrk="1" fontAlgn="base" hangingPunct="1">
        <a:spcBef>
          <a:spcPct val="0"/>
        </a:spcBef>
        <a:spcAft>
          <a:spcPct val="0"/>
        </a:spcAft>
        <a:defRPr sz="3780" b="1">
          <a:solidFill>
            <a:schemeClr val="bg1"/>
          </a:solidFill>
          <a:latin typeface="Times New Roman" pitchFamily="18" charset="0"/>
        </a:defRPr>
      </a:lvl4pPr>
      <a:lvl5pPr algn="l" rtl="0" eaLnBrk="1" fontAlgn="base" hangingPunct="1">
        <a:spcBef>
          <a:spcPct val="0"/>
        </a:spcBef>
        <a:spcAft>
          <a:spcPct val="0"/>
        </a:spcAft>
        <a:defRPr sz="3780" b="1">
          <a:solidFill>
            <a:schemeClr val="bg1"/>
          </a:solidFill>
          <a:latin typeface="Times New Roman" pitchFamily="18" charset="0"/>
        </a:defRPr>
      </a:lvl5pPr>
      <a:lvl6pPr marL="480036" algn="l" rtl="0" eaLnBrk="1" fontAlgn="base" hangingPunct="1">
        <a:spcBef>
          <a:spcPct val="0"/>
        </a:spcBef>
        <a:spcAft>
          <a:spcPct val="0"/>
        </a:spcAft>
        <a:defRPr sz="3780" b="1">
          <a:solidFill>
            <a:schemeClr val="bg1"/>
          </a:solidFill>
          <a:latin typeface="Times New Roman" pitchFamily="18" charset="0"/>
        </a:defRPr>
      </a:lvl6pPr>
      <a:lvl7pPr marL="960072" algn="l" rtl="0" eaLnBrk="1" fontAlgn="base" hangingPunct="1">
        <a:spcBef>
          <a:spcPct val="0"/>
        </a:spcBef>
        <a:spcAft>
          <a:spcPct val="0"/>
        </a:spcAft>
        <a:defRPr sz="3780" b="1">
          <a:solidFill>
            <a:schemeClr val="bg1"/>
          </a:solidFill>
          <a:latin typeface="Times New Roman" pitchFamily="18" charset="0"/>
        </a:defRPr>
      </a:lvl7pPr>
      <a:lvl8pPr marL="1440108" algn="l" rtl="0" eaLnBrk="1" fontAlgn="base" hangingPunct="1">
        <a:spcBef>
          <a:spcPct val="0"/>
        </a:spcBef>
        <a:spcAft>
          <a:spcPct val="0"/>
        </a:spcAft>
        <a:defRPr sz="3780" b="1">
          <a:solidFill>
            <a:schemeClr val="bg1"/>
          </a:solidFill>
          <a:latin typeface="Times New Roman" pitchFamily="18" charset="0"/>
        </a:defRPr>
      </a:lvl8pPr>
      <a:lvl9pPr marL="1920144" algn="l" rtl="0" eaLnBrk="1" fontAlgn="base" hangingPunct="1">
        <a:spcBef>
          <a:spcPct val="0"/>
        </a:spcBef>
        <a:spcAft>
          <a:spcPct val="0"/>
        </a:spcAft>
        <a:defRPr sz="3780" b="1">
          <a:solidFill>
            <a:schemeClr val="bg1"/>
          </a:solidFill>
          <a:latin typeface="Times New Roman" pitchFamily="18" charset="0"/>
        </a:defRPr>
      </a:lvl9pPr>
    </p:titleStyle>
    <p:bodyStyle>
      <a:lvl1pPr marL="0" indent="0" algn="l" rtl="0" eaLnBrk="1" fontAlgn="base" hangingPunct="1">
        <a:lnSpc>
          <a:spcPct val="120000"/>
        </a:lnSpc>
        <a:spcBef>
          <a:spcPts val="0"/>
        </a:spcBef>
        <a:spcAft>
          <a:spcPts val="1260"/>
        </a:spcAft>
        <a:buClr>
          <a:schemeClr val="accent1"/>
        </a:buClr>
        <a:buSzPct val="90000"/>
        <a:buFont typeface="Arial"/>
        <a:buNone/>
        <a:defRPr sz="2100" b="0">
          <a:solidFill>
            <a:schemeClr val="tx1"/>
          </a:solidFill>
          <a:latin typeface="+mn-lt"/>
          <a:ea typeface="+mn-ea"/>
          <a:cs typeface="+mn-cs"/>
        </a:defRPr>
      </a:lvl1pPr>
      <a:lvl2pPr marL="236685" indent="0" algn="l" rtl="0" eaLnBrk="1" fontAlgn="base" hangingPunct="1">
        <a:lnSpc>
          <a:spcPct val="120000"/>
        </a:lnSpc>
        <a:spcBef>
          <a:spcPts val="0"/>
        </a:spcBef>
        <a:spcAft>
          <a:spcPts val="1260"/>
        </a:spcAft>
        <a:buClr>
          <a:schemeClr val="accent1"/>
        </a:buClr>
        <a:buSzPct val="90000"/>
        <a:buFont typeface="Arial"/>
        <a:buNone/>
        <a:defRPr sz="1575" b="0">
          <a:solidFill>
            <a:schemeClr val="tx1"/>
          </a:solidFill>
          <a:latin typeface="+mn-lt"/>
        </a:defRPr>
      </a:lvl2pPr>
      <a:lvl3pPr marL="481703"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defRPr>
      </a:lvl3pPr>
      <a:lvl4pPr marL="720054"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39"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p:bodyStyle>
    <p:otherStyle>
      <a:defPPr>
        <a:defRPr lang="en-US"/>
      </a:defPPr>
      <a:lvl1pPr marL="0" algn="l" defTabSz="960072" rtl="0" eaLnBrk="1" latinLnBrk="0" hangingPunct="1">
        <a:defRPr sz="1891" kern="1200">
          <a:solidFill>
            <a:schemeClr val="tx1"/>
          </a:solidFill>
          <a:latin typeface="+mn-lt"/>
          <a:ea typeface="+mn-ea"/>
          <a:cs typeface="+mn-cs"/>
        </a:defRPr>
      </a:lvl1pPr>
      <a:lvl2pPr marL="480036" algn="l" defTabSz="960072" rtl="0" eaLnBrk="1" latinLnBrk="0" hangingPunct="1">
        <a:defRPr sz="1891" kern="1200">
          <a:solidFill>
            <a:schemeClr val="tx1"/>
          </a:solidFill>
          <a:latin typeface="+mn-lt"/>
          <a:ea typeface="+mn-ea"/>
          <a:cs typeface="+mn-cs"/>
        </a:defRPr>
      </a:lvl2pPr>
      <a:lvl3pPr marL="960072" algn="l" defTabSz="960072" rtl="0" eaLnBrk="1" latinLnBrk="0" hangingPunct="1">
        <a:defRPr sz="1891" kern="1200">
          <a:solidFill>
            <a:schemeClr val="tx1"/>
          </a:solidFill>
          <a:latin typeface="+mn-lt"/>
          <a:ea typeface="+mn-ea"/>
          <a:cs typeface="+mn-cs"/>
        </a:defRPr>
      </a:lvl3pPr>
      <a:lvl4pPr marL="1440108" algn="l" defTabSz="960072" rtl="0" eaLnBrk="1" latinLnBrk="0" hangingPunct="1">
        <a:defRPr sz="1891" kern="1200">
          <a:solidFill>
            <a:schemeClr val="tx1"/>
          </a:solidFill>
          <a:latin typeface="+mn-lt"/>
          <a:ea typeface="+mn-ea"/>
          <a:cs typeface="+mn-cs"/>
        </a:defRPr>
      </a:lvl4pPr>
      <a:lvl5pPr marL="1920144" algn="l" defTabSz="960072" rtl="0" eaLnBrk="1" latinLnBrk="0" hangingPunct="1">
        <a:defRPr sz="1891" kern="1200">
          <a:solidFill>
            <a:schemeClr val="tx1"/>
          </a:solidFill>
          <a:latin typeface="+mn-lt"/>
          <a:ea typeface="+mn-ea"/>
          <a:cs typeface="+mn-cs"/>
        </a:defRPr>
      </a:lvl5pPr>
      <a:lvl6pPr marL="2400180" algn="l" defTabSz="960072" rtl="0" eaLnBrk="1" latinLnBrk="0" hangingPunct="1">
        <a:defRPr sz="1891" kern="1200">
          <a:solidFill>
            <a:schemeClr val="tx1"/>
          </a:solidFill>
          <a:latin typeface="+mn-lt"/>
          <a:ea typeface="+mn-ea"/>
          <a:cs typeface="+mn-cs"/>
        </a:defRPr>
      </a:lvl6pPr>
      <a:lvl7pPr marL="2880216" algn="l" defTabSz="960072" rtl="0" eaLnBrk="1" latinLnBrk="0" hangingPunct="1">
        <a:defRPr sz="1891" kern="1200">
          <a:solidFill>
            <a:schemeClr val="tx1"/>
          </a:solidFill>
          <a:latin typeface="+mn-lt"/>
          <a:ea typeface="+mn-ea"/>
          <a:cs typeface="+mn-cs"/>
        </a:defRPr>
      </a:lvl7pPr>
      <a:lvl8pPr marL="3360252" algn="l" defTabSz="960072" rtl="0" eaLnBrk="1" latinLnBrk="0" hangingPunct="1">
        <a:defRPr sz="1891" kern="1200">
          <a:solidFill>
            <a:schemeClr val="tx1"/>
          </a:solidFill>
          <a:latin typeface="+mn-lt"/>
          <a:ea typeface="+mn-ea"/>
          <a:cs typeface="+mn-cs"/>
        </a:defRPr>
      </a:lvl8pPr>
      <a:lvl9pPr marL="3840288" algn="l" defTabSz="960072" rtl="0" eaLnBrk="1" latinLnBrk="0" hangingPunct="1">
        <a:defRPr sz="189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168" userDrawn="1">
          <p15:clr>
            <a:srgbClr val="F26B43"/>
          </p15:clr>
        </p15:guide>
        <p15:guide id="4" pos="7416" userDrawn="1">
          <p15:clr>
            <a:srgbClr val="F26B43"/>
          </p15:clr>
        </p15:guide>
        <p15:guide id="5" orient="horz" pos="3888" userDrawn="1">
          <p15:clr>
            <a:srgbClr val="F26B43"/>
          </p15:clr>
        </p15:guide>
        <p15:guide id="6" pos="7680" userDrawn="1">
          <p15:clr>
            <a:srgbClr val="F26B43"/>
          </p15:clr>
        </p15:guide>
        <p15:guide id="7" userDrawn="1">
          <p15:clr>
            <a:srgbClr val="F26B43"/>
          </p15:clr>
        </p15:guide>
        <p15:guide id="8" orient="horz" userDrawn="1">
          <p15:clr>
            <a:srgbClr val="F26B43"/>
          </p15:clr>
        </p15:guide>
        <p15:guide id="9" orient="horz" pos="429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B361539-ABCA-0C02-CD8D-1D28976526F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BA15C0CC-1E8D-0160-895F-DC9E3EC8BD5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C4A1784-B89A-4CBA-AA7B-7BBA7039F7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E9FB042-C546-4168-8B57-1440709A3C4F}" type="datetimeFigureOut">
              <a:rPr lang="en-US" smtClean="0"/>
              <a:t>10/2/2025</a:t>
            </a:fld>
            <a:endParaRPr lang="en-US"/>
          </a:p>
        </p:txBody>
      </p:sp>
      <p:sp>
        <p:nvSpPr>
          <p:cNvPr id="5" name="Footer Placeholder 4">
            <a:extLst>
              <a:ext uri="{FF2B5EF4-FFF2-40B4-BE49-F238E27FC236}">
                <a16:creationId xmlns:a16="http://schemas.microsoft.com/office/drawing/2014/main" id="{1C75EA4D-77C4-BA58-2606-32190EB8044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A745452E-5DE5-58F5-C875-C850A99E004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33DD64B-FFCF-43FB-8B19-83196A63A17D}" type="slidenum">
              <a:rPr lang="en-US" smtClean="0"/>
              <a:t>‹#›</a:t>
            </a:fld>
            <a:endParaRPr lang="en-US"/>
          </a:p>
        </p:txBody>
      </p:sp>
    </p:spTree>
    <p:extLst>
      <p:ext uri="{BB962C8B-B14F-4D97-AF65-F5344CB8AC3E}">
        <p14:creationId xmlns:p14="http://schemas.microsoft.com/office/powerpoint/2010/main" val="2069002234"/>
      </p:ext>
    </p:extLst>
  </p:cSld>
  <p:clrMap bg1="lt1" tx1="dk1" bg2="lt2" tx2="dk2" accent1="accent1" accent2="accent2" accent3="accent3" accent4="accent4" accent5="accent5" accent6="accent6" hlink="hlink" folHlink="folHlink"/>
  <p:sldLayoutIdLst>
    <p:sldLayoutId id="2147483708" r:id="rId1"/>
    <p:sldLayoutId id="2147483709"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hyperlink" Target="https://www.loma.org/?utm_source=research-report&amp;utm_medium=graphics-pdf&amp;utm_campaign=graphics-pdf" TargetMode="External"/><Relationship Id="rId2" Type="http://schemas.openxmlformats.org/officeDocument/2006/relationships/hyperlink" Target="https://www.limra.com/?utm_source=research-report&amp;utm_medium=graphics-pdf&amp;utm_campaign=graphics-pdf" TargetMode="Externa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6.sv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8DD8275B-368B-78CE-BB1E-EBD164702107}"/>
              </a:ext>
            </a:extLst>
          </p:cNvPr>
          <p:cNvSpPr>
            <a:spLocks noGrp="1"/>
          </p:cNvSpPr>
          <p:nvPr>
            <p:ph type="ctrTitle"/>
          </p:nvPr>
        </p:nvSpPr>
        <p:spPr>
          <a:xfrm>
            <a:off x="441028" y="5366130"/>
            <a:ext cx="11354732" cy="477054"/>
          </a:xfrm>
        </p:spPr>
        <p:txBody>
          <a:bodyPr/>
          <a:lstStyle/>
          <a:p>
            <a:r>
              <a:rPr lang="en-US" dirty="0"/>
              <a:t>AI in Action: Enhancing Service and Strategy in Contact Centers</a:t>
            </a:r>
            <a:endParaRPr lang="en-US" sz="2400" dirty="0"/>
          </a:p>
        </p:txBody>
      </p:sp>
      <p:sp>
        <p:nvSpPr>
          <p:cNvPr id="12" name="Text Placeholder 9">
            <a:extLst>
              <a:ext uri="{FF2B5EF4-FFF2-40B4-BE49-F238E27FC236}">
                <a16:creationId xmlns:a16="http://schemas.microsoft.com/office/drawing/2014/main" id="{DC245C57-C4EC-8582-41EA-E60743A003A2}"/>
              </a:ext>
            </a:extLst>
          </p:cNvPr>
          <p:cNvSpPr>
            <a:spLocks noGrp="1"/>
          </p:cNvSpPr>
          <p:nvPr>
            <p:ph type="body" sz="quarter" idx="10"/>
          </p:nvPr>
        </p:nvSpPr>
        <p:spPr>
          <a:xfrm>
            <a:off x="441028" y="5969938"/>
            <a:ext cx="7921922" cy="333375"/>
          </a:xfrm>
        </p:spPr>
        <p:txBody>
          <a:bodyPr>
            <a:normAutofit/>
          </a:bodyPr>
          <a:lstStyle/>
          <a:p>
            <a:pPr marL="0" indent="0">
              <a:buNone/>
            </a:pPr>
            <a:r>
              <a:rPr lang="en-US" dirty="0"/>
              <a:t>Consortium Research Proposal  |  Applied Research Solutions | September 2025</a:t>
            </a:r>
          </a:p>
        </p:txBody>
      </p:sp>
    </p:spTree>
    <p:extLst>
      <p:ext uri="{BB962C8B-B14F-4D97-AF65-F5344CB8AC3E}">
        <p14:creationId xmlns:p14="http://schemas.microsoft.com/office/powerpoint/2010/main" val="14025569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CBF44BA-852E-91F7-B92D-06D1110FEB02}"/>
              </a:ext>
            </a:extLst>
          </p:cNvPr>
          <p:cNvSpPr>
            <a:spLocks noGrp="1"/>
          </p:cNvSpPr>
          <p:nvPr>
            <p:ph type="title"/>
          </p:nvPr>
        </p:nvSpPr>
        <p:spPr/>
        <p:txBody>
          <a:bodyPr/>
          <a:lstStyle/>
          <a:p>
            <a:r>
              <a:rPr lang="en-US" dirty="0"/>
              <a:t>Applied Research Solutions Team</a:t>
            </a:r>
          </a:p>
        </p:txBody>
      </p:sp>
      <p:sp>
        <p:nvSpPr>
          <p:cNvPr id="6" name="Slide Number Placeholder 5">
            <a:extLst>
              <a:ext uri="{FF2B5EF4-FFF2-40B4-BE49-F238E27FC236}">
                <a16:creationId xmlns:a16="http://schemas.microsoft.com/office/drawing/2014/main" id="{F5532F7E-6417-5540-8D61-229D85ED687A}"/>
              </a:ext>
            </a:extLst>
          </p:cNvPr>
          <p:cNvSpPr>
            <a:spLocks noGrp="1"/>
          </p:cNvSpPr>
          <p:nvPr>
            <p:ph type="sldNum" sz="quarter" idx="4294967295"/>
          </p:nvPr>
        </p:nvSpPr>
        <p:spPr>
          <a:xfrm>
            <a:off x="192741" y="6412994"/>
            <a:ext cx="443753" cy="365125"/>
          </a:xfrm>
          <a:prstGeom prst="rect">
            <a:avLst/>
          </a:prstGeom>
        </p:spPr>
        <p:txBody>
          <a:bodyPr/>
          <a:lstStyle>
            <a:defPPr>
              <a:defRPr lang="en-US"/>
            </a:defPPr>
            <a:lvl1pPr marL="0" algn="l" defTabSz="914400" rtl="0" eaLnBrk="1" latinLnBrk="0" hangingPunct="1">
              <a:defRPr sz="1800" kern="1200">
                <a:solidFill>
                  <a:schemeClr val="tx1"/>
                </a:solidFill>
                <a:latin typeface="Aptos" panose="020B00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06F0F5-DF6A-4E0E-AC03-6B0D0B0A1300}" type="slidenum">
              <a:rPr lang="en-US" sz="900" smtClean="0"/>
              <a:pPr/>
              <a:t>10</a:t>
            </a:fld>
            <a:endParaRPr lang="en-US" sz="900" dirty="0"/>
          </a:p>
        </p:txBody>
      </p:sp>
    </p:spTree>
    <p:extLst>
      <p:ext uri="{BB962C8B-B14F-4D97-AF65-F5344CB8AC3E}">
        <p14:creationId xmlns:p14="http://schemas.microsoft.com/office/powerpoint/2010/main" val="15553568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F55B484-93DD-EDE0-5721-4FD8CB1D2E49}"/>
              </a:ext>
            </a:extLst>
          </p:cNvPr>
          <p:cNvSpPr>
            <a:spLocks noGrp="1"/>
          </p:cNvSpPr>
          <p:nvPr>
            <p:ph type="title"/>
          </p:nvPr>
        </p:nvSpPr>
        <p:spPr/>
        <p:txBody>
          <a:bodyPr/>
          <a:lstStyle/>
          <a:p>
            <a:r>
              <a:rPr lang="en-US" dirty="0"/>
              <a:t>LIMRA Applied Research Solutions</a:t>
            </a:r>
          </a:p>
        </p:txBody>
      </p:sp>
      <p:sp>
        <p:nvSpPr>
          <p:cNvPr id="9" name="Slide Number Placeholder 8">
            <a:extLst>
              <a:ext uri="{FF2B5EF4-FFF2-40B4-BE49-F238E27FC236}">
                <a16:creationId xmlns:a16="http://schemas.microsoft.com/office/drawing/2014/main" id="{2C827791-9E94-85B7-E01E-6F26672618A8}"/>
              </a:ext>
            </a:extLst>
          </p:cNvPr>
          <p:cNvSpPr>
            <a:spLocks noGrp="1"/>
          </p:cNvSpPr>
          <p:nvPr>
            <p:ph type="sldNum" sz="quarter" idx="4294967295"/>
          </p:nvPr>
        </p:nvSpPr>
        <p:spPr>
          <a:xfrm>
            <a:off x="192741" y="6412994"/>
            <a:ext cx="443753" cy="365125"/>
          </a:xfrm>
          <a:prstGeom prst="rect">
            <a:avLst/>
          </a:prstGeom>
        </p:spPr>
        <p:txBody>
          <a:bodyPr/>
          <a:lstStyle>
            <a:defPPr>
              <a:defRPr lang="en-US"/>
            </a:defPPr>
            <a:lvl1pPr marL="0" algn="l" defTabSz="914400" rtl="0" eaLnBrk="1" latinLnBrk="0" hangingPunct="1">
              <a:defRPr sz="1800" kern="1200">
                <a:solidFill>
                  <a:schemeClr val="tx1"/>
                </a:solidFill>
                <a:latin typeface="Aptos" panose="020B00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06F0F5-DF6A-4E0E-AC03-6B0D0B0A1300}" type="slidenum">
              <a:rPr lang="en-US" sz="900" smtClean="0"/>
              <a:pPr/>
              <a:t>11</a:t>
            </a:fld>
            <a:endParaRPr lang="en-US" sz="900" dirty="0"/>
          </a:p>
        </p:txBody>
      </p:sp>
    </p:spTree>
    <p:extLst>
      <p:ext uri="{BB962C8B-B14F-4D97-AF65-F5344CB8AC3E}">
        <p14:creationId xmlns:p14="http://schemas.microsoft.com/office/powerpoint/2010/main" val="3697128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2"/>
            <a:extLst>
              <a:ext uri="{FF2B5EF4-FFF2-40B4-BE49-F238E27FC236}">
                <a16:creationId xmlns:a16="http://schemas.microsoft.com/office/drawing/2014/main" id="{E2E5C4E6-EE8B-FDA8-5D23-FC5BF511FD9D}"/>
              </a:ext>
            </a:extLst>
          </p:cNvPr>
          <p:cNvSpPr/>
          <p:nvPr/>
        </p:nvSpPr>
        <p:spPr>
          <a:xfrm>
            <a:off x="4839420" y="4088381"/>
            <a:ext cx="1345630" cy="63026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ptos" panose="020B0004020202020204" pitchFamily="34" charset="0"/>
            </a:endParaRPr>
          </a:p>
        </p:txBody>
      </p:sp>
      <p:sp>
        <p:nvSpPr>
          <p:cNvPr id="4" name="Rectangle 3">
            <a:hlinkClick r:id="rId3"/>
            <a:extLst>
              <a:ext uri="{FF2B5EF4-FFF2-40B4-BE49-F238E27FC236}">
                <a16:creationId xmlns:a16="http://schemas.microsoft.com/office/drawing/2014/main" id="{29A183B9-1FEB-D8B8-F334-CDEDAA020644}"/>
              </a:ext>
            </a:extLst>
          </p:cNvPr>
          <p:cNvSpPr/>
          <p:nvPr/>
        </p:nvSpPr>
        <p:spPr>
          <a:xfrm>
            <a:off x="6262777" y="4088921"/>
            <a:ext cx="1043797" cy="61247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ptos" panose="020B0004020202020204" pitchFamily="34" charset="0"/>
            </a:endParaRPr>
          </a:p>
        </p:txBody>
      </p:sp>
    </p:spTree>
    <p:extLst>
      <p:ext uri="{BB962C8B-B14F-4D97-AF65-F5344CB8AC3E}">
        <p14:creationId xmlns:p14="http://schemas.microsoft.com/office/powerpoint/2010/main" val="22904261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Placeholder 5" descr="A group of people sitting at a table&#10;&#10;AI-generated content may be incorrect.">
            <a:extLst>
              <a:ext uri="{FF2B5EF4-FFF2-40B4-BE49-F238E27FC236}">
                <a16:creationId xmlns:a16="http://schemas.microsoft.com/office/drawing/2014/main" id="{A5060507-A260-6D74-75BE-B13CE32C8320}"/>
              </a:ext>
            </a:extLst>
          </p:cNvPr>
          <p:cNvPicPr>
            <a:picLocks noGrp="1" noChangeAspect="1"/>
          </p:cNvPicPr>
          <p:nvPr>
            <p:ph type="pic" sz="quarter" idx="15"/>
          </p:nvPr>
        </p:nvPicPr>
        <p:blipFill>
          <a:blip r:embed="rId3"/>
          <a:srcRect l="24885" r="15897"/>
          <a:stretch>
            <a:fillRect/>
          </a:stretch>
        </p:blipFill>
        <p:spPr>
          <a:xfrm>
            <a:off x="0" y="786687"/>
            <a:ext cx="5409398" cy="6071313"/>
          </a:xfrm>
        </p:spPr>
      </p:pic>
      <p:sp>
        <p:nvSpPr>
          <p:cNvPr id="10" name="Text Placeholder 24">
            <a:extLst>
              <a:ext uri="{FF2B5EF4-FFF2-40B4-BE49-F238E27FC236}">
                <a16:creationId xmlns:a16="http://schemas.microsoft.com/office/drawing/2014/main" id="{5B5A4B7B-643F-8EE2-4D7A-00C010E654FD}"/>
              </a:ext>
            </a:extLst>
          </p:cNvPr>
          <p:cNvSpPr txBox="1">
            <a:spLocks/>
          </p:cNvSpPr>
          <p:nvPr/>
        </p:nvSpPr>
        <p:spPr>
          <a:xfrm>
            <a:off x="5629275" y="1157925"/>
            <a:ext cx="6159002" cy="4799529"/>
          </a:xfrm>
          <a:prstGeom prst="rect">
            <a:avLst/>
          </a:prstGeom>
        </p:spPr>
        <p:txBody>
          <a:bodyPr/>
          <a:lstStyle>
            <a:lvl1pPr marL="342900" indent="-342900" algn="l" rtl="0" eaLnBrk="1" fontAlgn="base" hangingPunct="1">
              <a:lnSpc>
                <a:spcPct val="100000"/>
              </a:lnSpc>
              <a:spcBef>
                <a:spcPts val="0"/>
              </a:spcBef>
              <a:spcAft>
                <a:spcPts val="1800"/>
              </a:spcAft>
              <a:buClr>
                <a:schemeClr val="tx1"/>
              </a:buClr>
              <a:buSzPct val="135000"/>
              <a:buFont typeface="Arial" panose="020B0604020202020204" pitchFamily="34" charset="0"/>
              <a:buChar char="•"/>
              <a:defRPr sz="2400" b="0">
                <a:solidFill>
                  <a:schemeClr val="tx1"/>
                </a:solidFill>
                <a:latin typeface="+mn-lt"/>
                <a:ea typeface="+mn-ea"/>
                <a:cs typeface="+mn-cs"/>
              </a:defRPr>
            </a:lvl1pPr>
            <a:lvl2pPr marL="685800" indent="-342900" algn="l" rtl="0" eaLnBrk="1" fontAlgn="base" hangingPunct="1">
              <a:lnSpc>
                <a:spcPct val="100000"/>
              </a:lnSpc>
              <a:spcBef>
                <a:spcPts val="0"/>
              </a:spcBef>
              <a:spcAft>
                <a:spcPts val="1800"/>
              </a:spcAft>
              <a:buClr>
                <a:schemeClr val="tx1"/>
              </a:buClr>
              <a:buSzPct val="135000"/>
              <a:buFont typeface="Arial" panose="020B0604020202020204" pitchFamily="34" charset="0"/>
              <a:buChar char="•"/>
              <a:defRPr sz="2400" b="0">
                <a:solidFill>
                  <a:schemeClr val="tx1"/>
                </a:solidFill>
                <a:latin typeface="+mn-lt"/>
              </a:defRPr>
            </a:lvl2pPr>
            <a:lvl3pPr marL="1031875" indent="-342900" algn="l" rtl="0" eaLnBrk="1" fontAlgn="base" hangingPunct="1">
              <a:lnSpc>
                <a:spcPct val="100000"/>
              </a:lnSpc>
              <a:spcBef>
                <a:spcPts val="0"/>
              </a:spcBef>
              <a:spcAft>
                <a:spcPts val="1200"/>
              </a:spcAft>
              <a:buClr>
                <a:schemeClr val="tx1"/>
              </a:buClr>
              <a:buSzPct val="135000"/>
              <a:buFont typeface="Arial" panose="020B0604020202020204" pitchFamily="34" charset="0"/>
              <a:buChar char="•"/>
              <a:defRPr sz="2400" b="0">
                <a:solidFill>
                  <a:schemeClr val="tx1"/>
                </a:solidFill>
                <a:latin typeface="+mn-lt"/>
              </a:defRPr>
            </a:lvl3pPr>
            <a:lvl4pPr marL="720054"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39"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a:lstStyle>
          <a:p>
            <a:pPr>
              <a:spcAft>
                <a:spcPts val="1000"/>
              </a:spcAft>
            </a:pPr>
            <a:r>
              <a:rPr lang="en-US" sz="1950" kern="0" dirty="0">
                <a:latin typeface="Aptos" panose="020B0004020202020204" pitchFamily="34" charset="0"/>
              </a:rPr>
              <a:t>AI is having increasing influence in contact centers, with growing interest in its potential to improve service delivery and operational efficiency.</a:t>
            </a:r>
          </a:p>
          <a:p>
            <a:pPr>
              <a:spcAft>
                <a:spcPts val="1000"/>
              </a:spcAft>
            </a:pPr>
            <a:r>
              <a:rPr lang="en-US" sz="1950" kern="0" dirty="0">
                <a:latin typeface="Aptos" panose="020B0004020202020204" pitchFamily="34" charset="0"/>
              </a:rPr>
              <a:t>Some organizations are experimenting with AI tools like virtual assistants and support technologies, but the </a:t>
            </a:r>
            <a:r>
              <a:rPr lang="en-US" sz="1950" b="1" kern="0" dirty="0">
                <a:latin typeface="Aptos" panose="020B0004020202020204" pitchFamily="34" charset="0"/>
              </a:rPr>
              <a:t>extent and impact of adoption remain unclear</a:t>
            </a:r>
            <a:r>
              <a:rPr lang="en-US" sz="1950" kern="0" dirty="0">
                <a:latin typeface="Aptos" panose="020B0004020202020204" pitchFamily="34" charset="0"/>
              </a:rPr>
              <a:t>. </a:t>
            </a:r>
          </a:p>
          <a:p>
            <a:pPr>
              <a:spcAft>
                <a:spcPts val="1000"/>
              </a:spcAft>
            </a:pPr>
            <a:r>
              <a:rPr lang="en-US" sz="1950" kern="0" dirty="0">
                <a:latin typeface="Aptos" panose="020B0004020202020204" pitchFamily="34" charset="0"/>
              </a:rPr>
              <a:t>This study will explore current state and future potential of </a:t>
            </a:r>
            <a:r>
              <a:rPr lang="en-US" sz="1950" b="1" kern="0" dirty="0">
                <a:latin typeface="Aptos" panose="020B0004020202020204" pitchFamily="34" charset="0"/>
              </a:rPr>
              <a:t>AI in carrier contact centers</a:t>
            </a:r>
            <a:r>
              <a:rPr lang="en-US" sz="1950" kern="0" dirty="0">
                <a:latin typeface="Aptos" panose="020B0004020202020204" pitchFamily="34" charset="0"/>
              </a:rPr>
              <a:t>, as well as </a:t>
            </a:r>
            <a:r>
              <a:rPr lang="en-US" sz="1950" b="1" kern="0" dirty="0">
                <a:latin typeface="Aptos" panose="020B0004020202020204" pitchFamily="34" charset="0"/>
              </a:rPr>
              <a:t>consumer perceptions </a:t>
            </a:r>
            <a:r>
              <a:rPr lang="en-US" sz="1950" kern="0" dirty="0">
                <a:latin typeface="Aptos" panose="020B0004020202020204" pitchFamily="34" charset="0"/>
              </a:rPr>
              <a:t>of interacting with AI-powered tools.</a:t>
            </a:r>
          </a:p>
          <a:p>
            <a:pPr>
              <a:spcAft>
                <a:spcPts val="1000"/>
              </a:spcAft>
            </a:pPr>
            <a:r>
              <a:rPr lang="en-US" sz="1950" kern="0" dirty="0">
                <a:latin typeface="Aptos" panose="020B0004020202020204" pitchFamily="34" charset="0"/>
              </a:rPr>
              <a:t>The study’s goal is to benchmark AI adoption, measure operational impact, and assess consumer experience to support more informed and effective uses of AI in this evolving service environment.</a:t>
            </a:r>
          </a:p>
        </p:txBody>
      </p:sp>
      <p:sp>
        <p:nvSpPr>
          <p:cNvPr id="11" name="Slide Number Placeholder 2">
            <a:extLst>
              <a:ext uri="{FF2B5EF4-FFF2-40B4-BE49-F238E27FC236}">
                <a16:creationId xmlns:a16="http://schemas.microsoft.com/office/drawing/2014/main" id="{BFD92519-4742-B4E8-4726-774512FFD2C6}"/>
              </a:ext>
            </a:extLst>
          </p:cNvPr>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latin typeface="Aptos" panose="020B0004020202020204" pitchFamily="34" charset="0"/>
              </a:rPr>
              <a:pPr/>
              <a:t>2</a:t>
            </a:fld>
            <a:endParaRPr lang="en-US" sz="900" dirty="0">
              <a:latin typeface="Aptos" panose="020B0004020202020204" pitchFamily="34" charset="0"/>
            </a:endParaRPr>
          </a:p>
        </p:txBody>
      </p:sp>
      <p:sp>
        <p:nvSpPr>
          <p:cNvPr id="8" name="Title 7">
            <a:extLst>
              <a:ext uri="{FF2B5EF4-FFF2-40B4-BE49-F238E27FC236}">
                <a16:creationId xmlns:a16="http://schemas.microsoft.com/office/drawing/2014/main" id="{6578C280-5FF2-3E00-D41F-F6EA7CE89D68}"/>
              </a:ext>
            </a:extLst>
          </p:cNvPr>
          <p:cNvSpPr>
            <a:spLocks noGrp="1"/>
          </p:cNvSpPr>
          <p:nvPr>
            <p:ph type="title"/>
          </p:nvPr>
        </p:nvSpPr>
        <p:spPr/>
        <p:txBody>
          <a:bodyPr/>
          <a:lstStyle/>
          <a:p>
            <a:r>
              <a:rPr lang="en-US" dirty="0"/>
              <a:t>Background and Context</a:t>
            </a:r>
          </a:p>
        </p:txBody>
      </p:sp>
    </p:spTree>
    <p:extLst>
      <p:ext uri="{BB962C8B-B14F-4D97-AF65-F5344CB8AC3E}">
        <p14:creationId xmlns:p14="http://schemas.microsoft.com/office/powerpoint/2010/main" val="38005447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B48C62-46AB-E0AF-6246-1C2C01CA67BB}"/>
            </a:ext>
          </a:extLst>
        </p:cNvPr>
        <p:cNvGrpSpPr/>
        <p:nvPr/>
      </p:nvGrpSpPr>
      <p:grpSpPr>
        <a:xfrm>
          <a:off x="0" y="0"/>
          <a:ext cx="0" cy="0"/>
          <a:chOff x="0" y="0"/>
          <a:chExt cx="0" cy="0"/>
        </a:xfrm>
      </p:grpSpPr>
      <p:sp>
        <p:nvSpPr>
          <p:cNvPr id="7" name="Text Placeholder 24">
            <a:extLst>
              <a:ext uri="{FF2B5EF4-FFF2-40B4-BE49-F238E27FC236}">
                <a16:creationId xmlns:a16="http://schemas.microsoft.com/office/drawing/2014/main" id="{C2631284-6B33-F16C-D9DB-A5CDD445D8F5}"/>
              </a:ext>
            </a:extLst>
          </p:cNvPr>
          <p:cNvSpPr>
            <a:spLocks noGrp="1"/>
          </p:cNvSpPr>
          <p:nvPr>
            <p:ph type="body" sz="quarter" idx="13"/>
          </p:nvPr>
        </p:nvSpPr>
        <p:spPr>
          <a:xfrm>
            <a:off x="1898676" y="1249150"/>
            <a:ext cx="8385339" cy="4914900"/>
          </a:xfrm>
        </p:spPr>
        <p:txBody>
          <a:bodyPr/>
          <a:lstStyle/>
          <a:p>
            <a:pPr marL="0" indent="0">
              <a:buNone/>
            </a:pPr>
            <a:r>
              <a:rPr lang="en-US" sz="2200" b="1" dirty="0"/>
              <a:t>Benchmark AI Adoption:</a:t>
            </a:r>
            <a:r>
              <a:rPr lang="en-US" sz="2200" dirty="0"/>
              <a:t> Map current AI use and maturity across carrier contact centers. </a:t>
            </a:r>
            <a:endParaRPr lang="en-US" sz="2200" b="1" dirty="0"/>
          </a:p>
          <a:p>
            <a:pPr marL="0" indent="0">
              <a:buNone/>
            </a:pPr>
            <a:r>
              <a:rPr lang="en-US" sz="2200" b="1" dirty="0"/>
              <a:t>Assess Consumer Experience: </a:t>
            </a:r>
            <a:r>
              <a:rPr lang="en-US" sz="2200" dirty="0"/>
              <a:t>Measure customer perceptions of AI in service, including trust, clarity, and satisfaction.</a:t>
            </a:r>
            <a:endParaRPr lang="en-US" sz="2200" b="1" dirty="0"/>
          </a:p>
          <a:p>
            <a:pPr marL="0" indent="0">
              <a:buNone/>
            </a:pPr>
            <a:r>
              <a:rPr lang="en-US" sz="2200" b="1" dirty="0"/>
              <a:t>Measure Operational Impact:</a:t>
            </a:r>
            <a:r>
              <a:rPr lang="en-US" sz="2200" dirty="0"/>
              <a:t> Evaluate effects on key metrics like Average Handle Time (AHT), Customer Satisfaction (CSAT), Net Promoter Score (NPS), and resolution rates.</a:t>
            </a:r>
            <a:endParaRPr lang="en-US" sz="2200" b="1" dirty="0"/>
          </a:p>
          <a:p>
            <a:pPr marL="0" indent="0">
              <a:buNone/>
            </a:pPr>
            <a:r>
              <a:rPr lang="en-US" sz="2200" b="1" dirty="0"/>
              <a:t>Explore Compliance and Ethics: </a:t>
            </a:r>
            <a:r>
              <a:rPr lang="en-US" sz="2200" dirty="0"/>
              <a:t>Examine how companies address transparency, fairness, and regulatory alignment.</a:t>
            </a:r>
          </a:p>
        </p:txBody>
      </p:sp>
      <p:sp>
        <p:nvSpPr>
          <p:cNvPr id="9" name="Slide Number Placeholder 2">
            <a:extLst>
              <a:ext uri="{FF2B5EF4-FFF2-40B4-BE49-F238E27FC236}">
                <a16:creationId xmlns:a16="http://schemas.microsoft.com/office/drawing/2014/main" id="{D9F66E51-16FC-4219-B5B8-91BE4BC0DF1A}"/>
              </a:ext>
            </a:extLst>
          </p:cNvPr>
          <p:cNvSpPr>
            <a:spLocks noGrp="1"/>
          </p:cNvSpPr>
          <p:nvPr>
            <p:ph type="sldNum" sz="quarter" idx="4294967295"/>
          </p:nvPr>
        </p:nvSpPr>
        <p:spPr>
          <a:prstGeom prst="rect">
            <a:avLst/>
          </a:prstGeom>
        </p:spPr>
        <p:txBody>
          <a:bodyPr/>
          <a:lstStyle/>
          <a:p>
            <a:fld id="{FA06F0F5-DF6A-4E0E-AC03-6B0D0B0A1300}" type="slidenum">
              <a:rPr lang="en-US" sz="900" smtClean="0">
                <a:latin typeface="Aptos" panose="020B0004020202020204" pitchFamily="34" charset="0"/>
              </a:rPr>
              <a:pPr/>
              <a:t>3</a:t>
            </a:fld>
            <a:endParaRPr lang="en-US" sz="900" dirty="0">
              <a:latin typeface="Aptos" panose="020B0004020202020204" pitchFamily="34" charset="0"/>
            </a:endParaRPr>
          </a:p>
        </p:txBody>
      </p:sp>
      <p:sp>
        <p:nvSpPr>
          <p:cNvPr id="12" name="Title Placeholder 37">
            <a:extLst>
              <a:ext uri="{FF2B5EF4-FFF2-40B4-BE49-F238E27FC236}">
                <a16:creationId xmlns:a16="http://schemas.microsoft.com/office/drawing/2014/main" id="{B631AB5F-039E-DC67-9E3A-D8E1CD139A73}"/>
              </a:ext>
            </a:extLst>
          </p:cNvPr>
          <p:cNvSpPr>
            <a:spLocks noGrp="1"/>
          </p:cNvSpPr>
          <p:nvPr>
            <p:ph type="title" hasCustomPrompt="1"/>
          </p:nvPr>
        </p:nvSpPr>
        <p:spPr>
          <a:prstGeom prst="rect">
            <a:avLst/>
          </a:prstGeom>
          <a:noFill/>
        </p:spPr>
        <p:txBody>
          <a:bodyPr vert="horz" wrap="none" lIns="274320" tIns="0" rIns="182880" bIns="0" rtlCol="0" anchor="ctr" anchorCtr="0">
            <a:normAutofit/>
          </a:bodyPr>
          <a:lstStyle>
            <a:lvl1pPr algn="l">
              <a:defRPr sz="3200" b="0">
                <a:solidFill>
                  <a:schemeClr val="bg1"/>
                </a:solidFill>
                <a:latin typeface="Aptos" panose="020B0004020202020204" pitchFamily="34" charset="0"/>
              </a:defRPr>
            </a:lvl1pPr>
          </a:lstStyle>
          <a:p>
            <a:r>
              <a:rPr lang="en-US" dirty="0"/>
              <a:t>Objectives</a:t>
            </a:r>
          </a:p>
        </p:txBody>
      </p:sp>
      <p:pic>
        <p:nvPicPr>
          <p:cNvPr id="5" name="Graphic 4" descr="Badge 4 with solid fill">
            <a:extLst>
              <a:ext uri="{FF2B5EF4-FFF2-40B4-BE49-F238E27FC236}">
                <a16:creationId xmlns:a16="http://schemas.microsoft.com/office/drawing/2014/main" id="{FE992938-3952-6BE3-4D8B-02C2D204EF6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67156" y="4336841"/>
            <a:ext cx="731520" cy="731520"/>
          </a:xfrm>
          <a:prstGeom prst="rect">
            <a:avLst/>
          </a:prstGeom>
        </p:spPr>
      </p:pic>
      <p:pic>
        <p:nvPicPr>
          <p:cNvPr id="8" name="Graphic 7" descr="Badge with solid fill">
            <a:extLst>
              <a:ext uri="{FF2B5EF4-FFF2-40B4-BE49-F238E27FC236}">
                <a16:creationId xmlns:a16="http://schemas.microsoft.com/office/drawing/2014/main" id="{22DC264E-784E-F2A1-1BAE-3057C3DC02E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67156" y="2162607"/>
            <a:ext cx="731520" cy="731520"/>
          </a:xfrm>
          <a:prstGeom prst="rect">
            <a:avLst/>
          </a:prstGeom>
        </p:spPr>
      </p:pic>
      <p:pic>
        <p:nvPicPr>
          <p:cNvPr id="14" name="Graphic 13" descr="Badge 3 with solid fill">
            <a:extLst>
              <a:ext uri="{FF2B5EF4-FFF2-40B4-BE49-F238E27FC236}">
                <a16:creationId xmlns:a16="http://schemas.microsoft.com/office/drawing/2014/main" id="{4FC323C5-F3F5-27FF-D48A-02077EF81AE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67156" y="3249724"/>
            <a:ext cx="731520" cy="731520"/>
          </a:xfrm>
          <a:prstGeom prst="rect">
            <a:avLst/>
          </a:prstGeom>
        </p:spPr>
      </p:pic>
      <p:pic>
        <p:nvPicPr>
          <p:cNvPr id="18" name="Graphic 17" descr="Badge 1 with solid fill">
            <a:extLst>
              <a:ext uri="{FF2B5EF4-FFF2-40B4-BE49-F238E27FC236}">
                <a16:creationId xmlns:a16="http://schemas.microsoft.com/office/drawing/2014/main" id="{FB4AE3B8-8A75-BD97-1E4B-57FCE57F64C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167156" y="1075490"/>
            <a:ext cx="731520" cy="731520"/>
          </a:xfrm>
          <a:prstGeom prst="rect">
            <a:avLst/>
          </a:prstGeom>
        </p:spPr>
      </p:pic>
    </p:spTree>
    <p:extLst>
      <p:ext uri="{BB962C8B-B14F-4D97-AF65-F5344CB8AC3E}">
        <p14:creationId xmlns:p14="http://schemas.microsoft.com/office/powerpoint/2010/main" val="333969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2">
            <a:extLst>
              <a:ext uri="{FF2B5EF4-FFF2-40B4-BE49-F238E27FC236}">
                <a16:creationId xmlns:a16="http://schemas.microsoft.com/office/drawing/2014/main" id="{B399DF86-969A-211F-78FA-F02BF9922EFF}"/>
              </a:ext>
            </a:extLst>
          </p:cNvPr>
          <p:cNvSpPr>
            <a:spLocks noGrp="1"/>
          </p:cNvSpPr>
          <p:nvPr>
            <p:ph type="sldNum" sz="quarter" idx="4294967295"/>
          </p:nvPr>
        </p:nvSpPr>
        <p:spPr>
          <a:prstGeom prst="rect">
            <a:avLst/>
          </a:prstGeom>
        </p:spPr>
        <p:txBody>
          <a:bodyPr/>
          <a:lstStyle/>
          <a:p>
            <a:fld id="{FA06F0F5-DF6A-4E0E-AC03-6B0D0B0A1300}" type="slidenum">
              <a:rPr lang="en-US" sz="900" smtClean="0">
                <a:latin typeface="Aptos" panose="020B0004020202020204" pitchFamily="34" charset="0"/>
              </a:rPr>
              <a:pPr/>
              <a:t>4</a:t>
            </a:fld>
            <a:endParaRPr lang="en-US" sz="900" dirty="0">
              <a:latin typeface="Aptos" panose="020B0004020202020204" pitchFamily="34" charset="0"/>
            </a:endParaRPr>
          </a:p>
        </p:txBody>
      </p:sp>
      <p:sp>
        <p:nvSpPr>
          <p:cNvPr id="5" name="Title 4">
            <a:extLst>
              <a:ext uri="{FF2B5EF4-FFF2-40B4-BE49-F238E27FC236}">
                <a16:creationId xmlns:a16="http://schemas.microsoft.com/office/drawing/2014/main" id="{8EC2A1A2-464D-3E67-3ACB-C26E8B869BCA}"/>
              </a:ext>
            </a:extLst>
          </p:cNvPr>
          <p:cNvSpPr>
            <a:spLocks noGrp="1"/>
          </p:cNvSpPr>
          <p:nvPr>
            <p:ph type="title"/>
          </p:nvPr>
        </p:nvSpPr>
        <p:spPr/>
        <p:txBody>
          <a:bodyPr/>
          <a:lstStyle/>
          <a:p>
            <a:r>
              <a:rPr lang="en-US" dirty="0"/>
              <a:t>Key Research Questions</a:t>
            </a:r>
          </a:p>
        </p:txBody>
      </p:sp>
      <p:sp>
        <p:nvSpPr>
          <p:cNvPr id="16" name="Freeform: Shape 15">
            <a:extLst>
              <a:ext uri="{FF2B5EF4-FFF2-40B4-BE49-F238E27FC236}">
                <a16:creationId xmlns:a16="http://schemas.microsoft.com/office/drawing/2014/main" id="{39359818-9348-5A27-66A1-19D5205492F8}"/>
              </a:ext>
            </a:extLst>
          </p:cNvPr>
          <p:cNvSpPr/>
          <p:nvPr/>
        </p:nvSpPr>
        <p:spPr>
          <a:xfrm>
            <a:off x="945575" y="1456156"/>
            <a:ext cx="4389120" cy="4480560"/>
          </a:xfrm>
          <a:custGeom>
            <a:avLst/>
            <a:gdLst>
              <a:gd name="connsiteX0" fmla="*/ 0 w 4665379"/>
              <a:gd name="connsiteY0" fmla="*/ 0 h 1457930"/>
              <a:gd name="connsiteX1" fmla="*/ 4665379 w 4665379"/>
              <a:gd name="connsiteY1" fmla="*/ 0 h 1457930"/>
              <a:gd name="connsiteX2" fmla="*/ 4665379 w 4665379"/>
              <a:gd name="connsiteY2" fmla="*/ 1457930 h 1457930"/>
              <a:gd name="connsiteX3" fmla="*/ 0 w 4665379"/>
              <a:gd name="connsiteY3" fmla="*/ 1457930 h 1457930"/>
              <a:gd name="connsiteX4" fmla="*/ 0 w 4665379"/>
              <a:gd name="connsiteY4" fmla="*/ 0 h 1457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65379" h="1457930">
                <a:moveTo>
                  <a:pt x="0" y="0"/>
                </a:moveTo>
                <a:lnTo>
                  <a:pt x="4665379" y="0"/>
                </a:lnTo>
                <a:lnTo>
                  <a:pt x="4665379" y="1457930"/>
                </a:lnTo>
                <a:lnTo>
                  <a:pt x="0" y="1457930"/>
                </a:lnTo>
                <a:lnTo>
                  <a:pt x="0" y="0"/>
                </a:lnTo>
                <a:close/>
              </a:path>
            </a:pathLst>
          </a:custGeom>
          <a:solidFill>
            <a:schemeClr val="bg1">
              <a:alpha val="40000"/>
            </a:schemeClr>
          </a:solidFill>
          <a:ln w="19050">
            <a:solidFill>
              <a:srgbClr val="00437B"/>
            </a:solidFill>
          </a:ln>
        </p:spPr>
        <p:style>
          <a:lnRef idx="1">
            <a:schemeClr val="accent1">
              <a:hueOff val="0"/>
              <a:satOff val="0"/>
              <a:lumOff val="0"/>
              <a:alphaOff val="0"/>
            </a:schemeClr>
          </a:lnRef>
          <a:fillRef idx="1">
            <a:schemeClr val="accent1">
              <a:alpha val="40000"/>
              <a:tint val="40000"/>
              <a:hueOff val="0"/>
              <a:satOff val="0"/>
              <a:lumOff val="0"/>
              <a:alphaOff val="0"/>
            </a:schemeClr>
          </a:fillRef>
          <a:effectRef idx="0">
            <a:schemeClr val="accent1">
              <a:alpha val="40000"/>
              <a:tint val="40000"/>
              <a:hueOff val="0"/>
              <a:satOff val="0"/>
              <a:lumOff val="0"/>
              <a:alphaOff val="0"/>
            </a:schemeClr>
          </a:effectRef>
          <a:fontRef idx="minor">
            <a:schemeClr val="dk1">
              <a:hueOff val="0"/>
              <a:satOff val="0"/>
              <a:lumOff val="0"/>
              <a:alphaOff val="0"/>
            </a:schemeClr>
          </a:fontRef>
        </p:style>
        <p:txBody>
          <a:bodyPr spcFirstLastPara="0" vert="horz" wrap="square" lIns="182880" tIns="182880" rIns="182880" bIns="182880" numCol="1" spcCol="1270" anchor="t" anchorCtr="0">
            <a:noAutofit/>
          </a:bodyPr>
          <a:lstStyle/>
          <a:p>
            <a:pPr marL="347472" marR="0" lvl="0" indent="-342900" fontAlgn="base">
              <a:spcAft>
                <a:spcPts val="1200"/>
              </a:spcAft>
              <a:buClr>
                <a:schemeClr val="tx1"/>
              </a:buClr>
              <a:buSzPct val="100000"/>
              <a:buFont typeface="+mj-lt"/>
              <a:buAutoNum type="arabicPeriod"/>
            </a:pPr>
            <a:r>
              <a:rPr lang="en-US" kern="0" dirty="0">
                <a:solidFill>
                  <a:schemeClr val="tx1"/>
                </a:solidFill>
              </a:rPr>
              <a:t>How do customers experience AI-driven service in the context of financial products?</a:t>
            </a:r>
          </a:p>
          <a:p>
            <a:pPr marL="347472" marR="0" lvl="0" indent="-342900" fontAlgn="base">
              <a:spcAft>
                <a:spcPts val="1200"/>
              </a:spcAft>
              <a:buClr>
                <a:schemeClr val="tx1"/>
              </a:buClr>
              <a:buSzPct val="100000"/>
              <a:buFont typeface="+mj-lt"/>
              <a:buAutoNum type="arabicPeriod"/>
            </a:pPr>
            <a:r>
              <a:rPr lang="en-US" kern="0" dirty="0">
                <a:solidFill>
                  <a:schemeClr val="tx1"/>
                </a:solidFill>
              </a:rPr>
              <a:t>What factors influence trust and satisfaction in AI-led interactions?</a:t>
            </a:r>
          </a:p>
          <a:p>
            <a:pPr marL="347472" marR="0" lvl="0" indent="-342900" fontAlgn="base">
              <a:spcAft>
                <a:spcPts val="1200"/>
              </a:spcAft>
              <a:buClr>
                <a:schemeClr val="tx1"/>
              </a:buClr>
              <a:buSzPct val="100000"/>
              <a:buFont typeface="+mj-lt"/>
              <a:buAutoNum type="arabicPeriod"/>
            </a:pPr>
            <a:r>
              <a:rPr lang="en-US" kern="0" dirty="0">
                <a:solidFill>
                  <a:schemeClr val="tx1"/>
                </a:solidFill>
              </a:rPr>
              <a:t>How does AI affect customer understanding of complex products?</a:t>
            </a:r>
          </a:p>
          <a:p>
            <a:pPr marL="347472" marR="0" lvl="0" indent="-342900" fontAlgn="base">
              <a:spcAft>
                <a:spcPts val="1200"/>
              </a:spcAft>
              <a:buClr>
                <a:schemeClr val="tx1"/>
              </a:buClr>
              <a:buSzPct val="100000"/>
              <a:buFont typeface="+mj-lt"/>
              <a:buAutoNum type="arabicPeriod"/>
            </a:pPr>
            <a:r>
              <a:rPr lang="en-US" kern="0" dirty="0">
                <a:solidFill>
                  <a:schemeClr val="tx1"/>
                </a:solidFill>
              </a:rPr>
              <a:t>How do AI-human handoffs affect customer trust, clarity, and overall experience?</a:t>
            </a:r>
          </a:p>
          <a:p>
            <a:pPr marL="347472" marR="0" lvl="0" indent="-342900" fontAlgn="base">
              <a:spcAft>
                <a:spcPts val="1200"/>
              </a:spcAft>
              <a:buClr>
                <a:schemeClr val="tx1"/>
              </a:buClr>
              <a:buSzPct val="100000"/>
              <a:buFont typeface="+mj-lt"/>
              <a:buAutoNum type="arabicPeriod"/>
            </a:pPr>
            <a:r>
              <a:rPr lang="en-US" kern="0" dirty="0">
                <a:solidFill>
                  <a:schemeClr val="tx1"/>
                </a:solidFill>
              </a:rPr>
              <a:t>Are there differences across demographic groups?</a:t>
            </a:r>
          </a:p>
        </p:txBody>
      </p:sp>
      <p:sp>
        <p:nvSpPr>
          <p:cNvPr id="4" name="Freeform: Shape 3">
            <a:extLst>
              <a:ext uri="{FF2B5EF4-FFF2-40B4-BE49-F238E27FC236}">
                <a16:creationId xmlns:a16="http://schemas.microsoft.com/office/drawing/2014/main" id="{A354D689-0915-887D-14BD-A785B4B65557}"/>
              </a:ext>
            </a:extLst>
          </p:cNvPr>
          <p:cNvSpPr/>
          <p:nvPr/>
        </p:nvSpPr>
        <p:spPr>
          <a:xfrm>
            <a:off x="5930167" y="1456157"/>
            <a:ext cx="4297680" cy="4480560"/>
          </a:xfrm>
          <a:custGeom>
            <a:avLst/>
            <a:gdLst>
              <a:gd name="connsiteX0" fmla="*/ 0 w 4665379"/>
              <a:gd name="connsiteY0" fmla="*/ 0 h 1457930"/>
              <a:gd name="connsiteX1" fmla="*/ 4665379 w 4665379"/>
              <a:gd name="connsiteY1" fmla="*/ 0 h 1457930"/>
              <a:gd name="connsiteX2" fmla="*/ 4665379 w 4665379"/>
              <a:gd name="connsiteY2" fmla="*/ 1457930 h 1457930"/>
              <a:gd name="connsiteX3" fmla="*/ 0 w 4665379"/>
              <a:gd name="connsiteY3" fmla="*/ 1457930 h 1457930"/>
              <a:gd name="connsiteX4" fmla="*/ 0 w 4665379"/>
              <a:gd name="connsiteY4" fmla="*/ 0 h 1457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65379" h="1457930">
                <a:moveTo>
                  <a:pt x="0" y="0"/>
                </a:moveTo>
                <a:lnTo>
                  <a:pt x="4665379" y="0"/>
                </a:lnTo>
                <a:lnTo>
                  <a:pt x="4665379" y="1457930"/>
                </a:lnTo>
                <a:lnTo>
                  <a:pt x="0" y="1457930"/>
                </a:lnTo>
                <a:lnTo>
                  <a:pt x="0" y="0"/>
                </a:lnTo>
                <a:close/>
              </a:path>
            </a:pathLst>
          </a:custGeom>
          <a:solidFill>
            <a:schemeClr val="bg1">
              <a:alpha val="40000"/>
            </a:schemeClr>
          </a:solidFill>
          <a:ln w="19050">
            <a:solidFill>
              <a:srgbClr val="00437B"/>
            </a:solidFill>
          </a:ln>
        </p:spPr>
        <p:style>
          <a:lnRef idx="1">
            <a:schemeClr val="accent1">
              <a:hueOff val="0"/>
              <a:satOff val="0"/>
              <a:lumOff val="0"/>
              <a:alphaOff val="0"/>
            </a:schemeClr>
          </a:lnRef>
          <a:fillRef idx="1">
            <a:schemeClr val="accent1">
              <a:alpha val="40000"/>
              <a:tint val="40000"/>
              <a:hueOff val="0"/>
              <a:satOff val="0"/>
              <a:lumOff val="0"/>
              <a:alphaOff val="0"/>
            </a:schemeClr>
          </a:fillRef>
          <a:effectRef idx="0">
            <a:schemeClr val="accent1">
              <a:alpha val="40000"/>
              <a:tint val="40000"/>
              <a:hueOff val="0"/>
              <a:satOff val="0"/>
              <a:lumOff val="0"/>
              <a:alphaOff val="0"/>
            </a:schemeClr>
          </a:effectRef>
          <a:fontRef idx="minor">
            <a:schemeClr val="dk1">
              <a:hueOff val="0"/>
              <a:satOff val="0"/>
              <a:lumOff val="0"/>
              <a:alphaOff val="0"/>
            </a:schemeClr>
          </a:fontRef>
        </p:style>
        <p:txBody>
          <a:bodyPr spcFirstLastPara="0" vert="horz" wrap="square" lIns="182880" tIns="182880" rIns="182880" bIns="182880" numCol="1" spcCol="1270" anchor="t" anchorCtr="0">
            <a:noAutofit/>
          </a:bodyPr>
          <a:lstStyle/>
          <a:p>
            <a:pPr marL="347472" marR="0" lvl="0" indent="-342900" fontAlgn="base">
              <a:spcAft>
                <a:spcPts val="1200"/>
              </a:spcAft>
              <a:buClr>
                <a:schemeClr val="tx1"/>
              </a:buClr>
              <a:buSzPct val="100000"/>
              <a:buFont typeface="+mj-lt"/>
              <a:buAutoNum type="arabicPeriod"/>
            </a:pPr>
            <a:r>
              <a:rPr lang="en-US" kern="0" dirty="0">
                <a:solidFill>
                  <a:schemeClr val="tx1"/>
                </a:solidFill>
              </a:rPr>
              <a:t>What types of AI tools are being used, and for what functions?</a:t>
            </a:r>
          </a:p>
          <a:p>
            <a:pPr marL="347472" marR="0" lvl="0" indent="-342900" fontAlgn="base">
              <a:spcAft>
                <a:spcPts val="1200"/>
              </a:spcAft>
              <a:buClr>
                <a:schemeClr val="tx1"/>
              </a:buClr>
              <a:buSzPct val="100000"/>
              <a:buFont typeface="+mj-lt"/>
              <a:buAutoNum type="arabicPeriod"/>
            </a:pPr>
            <a:r>
              <a:rPr lang="en-US" kern="0" dirty="0">
                <a:solidFill>
                  <a:schemeClr val="tx1"/>
                </a:solidFill>
              </a:rPr>
              <a:t>How is AI impacting key performance metrics?</a:t>
            </a:r>
          </a:p>
          <a:p>
            <a:pPr marL="347472" marR="0" lvl="0" indent="-342900" fontAlgn="base">
              <a:spcAft>
                <a:spcPts val="1200"/>
              </a:spcAft>
              <a:buClr>
                <a:schemeClr val="tx1"/>
              </a:buClr>
              <a:buSzPct val="100000"/>
              <a:buFont typeface="+mj-lt"/>
              <a:buAutoNum type="arabicPeriod"/>
            </a:pPr>
            <a:r>
              <a:rPr lang="en-US" kern="0" dirty="0">
                <a:solidFill>
                  <a:schemeClr val="tx1"/>
                </a:solidFill>
              </a:rPr>
              <a:t>What are the operational and compliance implications of AI integration?</a:t>
            </a:r>
          </a:p>
          <a:p>
            <a:pPr marL="347472" marR="0" lvl="0" indent="-342900" fontAlgn="base">
              <a:spcAft>
                <a:spcPts val="1200"/>
              </a:spcAft>
              <a:buClr>
                <a:schemeClr val="tx1"/>
              </a:buClr>
              <a:buSzPct val="100000"/>
              <a:buFont typeface="+mj-lt"/>
              <a:buAutoNum type="arabicPeriod"/>
            </a:pPr>
            <a:r>
              <a:rPr lang="en-US" kern="0" dirty="0">
                <a:solidFill>
                  <a:schemeClr val="tx1"/>
                </a:solidFill>
              </a:rPr>
              <a:t>How are organizations managing the balance between automation and human service?</a:t>
            </a:r>
          </a:p>
          <a:p>
            <a:pPr marL="347472" marR="0" lvl="0" indent="-342900" fontAlgn="base">
              <a:spcAft>
                <a:spcPts val="1200"/>
              </a:spcAft>
              <a:buClr>
                <a:schemeClr val="tx1"/>
              </a:buClr>
              <a:buSzPct val="100000"/>
              <a:buFont typeface="+mj-lt"/>
              <a:buAutoNum type="arabicPeriod"/>
            </a:pPr>
            <a:r>
              <a:rPr lang="en-US" kern="0" dirty="0">
                <a:solidFill>
                  <a:schemeClr val="tx1"/>
                </a:solidFill>
              </a:rPr>
              <a:t>How are customer journeys being designed to support smooth AI-human handoffs?</a:t>
            </a:r>
          </a:p>
        </p:txBody>
      </p:sp>
      <p:sp>
        <p:nvSpPr>
          <p:cNvPr id="7" name="TextBox 6">
            <a:extLst>
              <a:ext uri="{FF2B5EF4-FFF2-40B4-BE49-F238E27FC236}">
                <a16:creationId xmlns:a16="http://schemas.microsoft.com/office/drawing/2014/main" id="{6DA16429-D95F-7DBB-B353-E5EFB17F8EB5}"/>
              </a:ext>
            </a:extLst>
          </p:cNvPr>
          <p:cNvSpPr txBox="1"/>
          <p:nvPr/>
        </p:nvSpPr>
        <p:spPr>
          <a:xfrm>
            <a:off x="945575" y="1050450"/>
            <a:ext cx="4389120" cy="400110"/>
          </a:xfrm>
          <a:prstGeom prst="rect">
            <a:avLst/>
          </a:prstGeom>
          <a:solidFill>
            <a:srgbClr val="00437B"/>
          </a:solidFill>
          <a:ln w="12700">
            <a:solidFill>
              <a:srgbClr val="00437B"/>
            </a:solidFill>
          </a:ln>
        </p:spPr>
        <p:txBody>
          <a:bodyPr wrap="square" rtlCol="0">
            <a:spAutoFit/>
          </a:bodyPr>
          <a:lstStyle/>
          <a:p>
            <a:pPr algn="ctr"/>
            <a:r>
              <a:rPr lang="en-US" sz="2000" b="1" dirty="0">
                <a:solidFill>
                  <a:schemeClr val="bg1"/>
                </a:solidFill>
              </a:rPr>
              <a:t>Track One: Consumer Experiences</a:t>
            </a:r>
          </a:p>
        </p:txBody>
      </p:sp>
      <p:sp>
        <p:nvSpPr>
          <p:cNvPr id="8" name="TextBox 7">
            <a:extLst>
              <a:ext uri="{FF2B5EF4-FFF2-40B4-BE49-F238E27FC236}">
                <a16:creationId xmlns:a16="http://schemas.microsoft.com/office/drawing/2014/main" id="{2B059ED1-5770-9D47-F45A-650CA9EA7DEF}"/>
              </a:ext>
            </a:extLst>
          </p:cNvPr>
          <p:cNvSpPr txBox="1"/>
          <p:nvPr/>
        </p:nvSpPr>
        <p:spPr>
          <a:xfrm>
            <a:off x="5920931" y="1050450"/>
            <a:ext cx="4297680" cy="400110"/>
          </a:xfrm>
          <a:prstGeom prst="rect">
            <a:avLst/>
          </a:prstGeom>
          <a:solidFill>
            <a:srgbClr val="00437B"/>
          </a:solidFill>
          <a:ln>
            <a:solidFill>
              <a:srgbClr val="00437B"/>
            </a:solidFill>
          </a:ln>
        </p:spPr>
        <p:txBody>
          <a:bodyPr wrap="square" rtlCol="0">
            <a:spAutoFit/>
          </a:bodyPr>
          <a:lstStyle/>
          <a:p>
            <a:pPr algn="ctr"/>
            <a:r>
              <a:rPr lang="en-US" sz="2000" b="1" dirty="0">
                <a:solidFill>
                  <a:schemeClr val="bg1"/>
                </a:solidFill>
              </a:rPr>
              <a:t>Track Two: Carrier Practices</a:t>
            </a:r>
          </a:p>
        </p:txBody>
      </p:sp>
    </p:spTree>
    <p:extLst>
      <p:ext uri="{BB962C8B-B14F-4D97-AF65-F5344CB8AC3E}">
        <p14:creationId xmlns:p14="http://schemas.microsoft.com/office/powerpoint/2010/main" val="16748564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Placeholder 37">
            <a:extLst>
              <a:ext uri="{FF2B5EF4-FFF2-40B4-BE49-F238E27FC236}">
                <a16:creationId xmlns:a16="http://schemas.microsoft.com/office/drawing/2014/main" id="{23A2E66A-5108-AD44-5900-A9947F43467D}"/>
              </a:ext>
            </a:extLst>
          </p:cNvPr>
          <p:cNvSpPr>
            <a:spLocks noGrp="1"/>
          </p:cNvSpPr>
          <p:nvPr>
            <p:ph type="title" hasCustomPrompt="1"/>
          </p:nvPr>
        </p:nvSpPr>
        <p:spPr>
          <a:xfrm>
            <a:off x="2" y="-44825"/>
            <a:ext cx="12191998" cy="890341"/>
          </a:xfrm>
          <a:noFill/>
        </p:spPr>
        <p:txBody>
          <a:bodyPr vert="horz" wrap="none" lIns="274320" tIns="0" rIns="182880" bIns="0" rtlCol="0" anchor="ctr" anchorCtr="0">
            <a:normAutofit/>
          </a:bodyPr>
          <a:lstStyle>
            <a:lvl1pPr algn="l">
              <a:defRPr sz="3200" b="0">
                <a:solidFill>
                  <a:schemeClr val="bg1"/>
                </a:solidFill>
                <a:latin typeface="Aptos" panose="020B0004020202020204" pitchFamily="34" charset="0"/>
              </a:defRPr>
            </a:lvl1pPr>
          </a:lstStyle>
          <a:p>
            <a:r>
              <a:rPr lang="en-US" dirty="0"/>
              <a:t>Project Approach</a:t>
            </a:r>
          </a:p>
        </p:txBody>
      </p:sp>
      <p:sp>
        <p:nvSpPr>
          <p:cNvPr id="13" name="Slide Number Placeholder 2">
            <a:extLst>
              <a:ext uri="{FF2B5EF4-FFF2-40B4-BE49-F238E27FC236}">
                <a16:creationId xmlns:a16="http://schemas.microsoft.com/office/drawing/2014/main" id="{34D86407-ED27-0B75-D9A0-E49D62619A80}"/>
              </a:ext>
            </a:extLst>
          </p:cNvPr>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latin typeface="Aptos" panose="020B0004020202020204" pitchFamily="34" charset="0"/>
              </a:rPr>
              <a:pPr/>
              <a:t>5</a:t>
            </a:fld>
            <a:endParaRPr lang="en-US" sz="900" dirty="0">
              <a:latin typeface="Aptos" panose="020B0004020202020204" pitchFamily="34" charset="0"/>
            </a:endParaRPr>
          </a:p>
        </p:txBody>
      </p:sp>
      <p:sp>
        <p:nvSpPr>
          <p:cNvPr id="4" name="Text Placeholder 11">
            <a:extLst>
              <a:ext uri="{FF2B5EF4-FFF2-40B4-BE49-F238E27FC236}">
                <a16:creationId xmlns:a16="http://schemas.microsoft.com/office/drawing/2014/main" id="{9906A394-B2F9-147A-7A29-C9E235EDA923}"/>
              </a:ext>
            </a:extLst>
          </p:cNvPr>
          <p:cNvSpPr txBox="1">
            <a:spLocks/>
          </p:cNvSpPr>
          <p:nvPr/>
        </p:nvSpPr>
        <p:spPr>
          <a:xfrm>
            <a:off x="6356933" y="979055"/>
            <a:ext cx="5511794" cy="4969162"/>
          </a:xfrm>
          <a:prstGeom prst="rect">
            <a:avLst/>
          </a:prstGeom>
        </p:spPr>
        <p:txBody>
          <a:bodyPr lIns="91440" tIns="45720" rIns="91440" bIns="45720" anchor="ctr"/>
          <a:lstStyle>
            <a:lvl1pPr marL="347472" indent="-342900" algn="l" rtl="0" eaLnBrk="1" fontAlgn="base" hangingPunct="1">
              <a:lnSpc>
                <a:spcPct val="100000"/>
              </a:lnSpc>
              <a:spcBef>
                <a:spcPts val="0"/>
              </a:spcBef>
              <a:spcAft>
                <a:spcPts val="1800"/>
              </a:spcAft>
              <a:buClr>
                <a:schemeClr val="tx1"/>
              </a:buClr>
              <a:buSzPct val="135000"/>
              <a:buFont typeface="Arial" panose="020B0604020202020204" pitchFamily="34" charset="0"/>
              <a:buChar char="•"/>
              <a:defRPr sz="2000" b="0">
                <a:solidFill>
                  <a:schemeClr val="tx1"/>
                </a:solidFill>
                <a:latin typeface="+mn-lt"/>
                <a:ea typeface="+mn-ea"/>
                <a:cs typeface="+mn-cs"/>
              </a:defRPr>
            </a:lvl1pPr>
            <a:lvl2pPr marL="685800" indent="-342900" algn="l" rtl="0" eaLnBrk="1" fontAlgn="base" hangingPunct="1">
              <a:lnSpc>
                <a:spcPct val="100000"/>
              </a:lnSpc>
              <a:spcBef>
                <a:spcPts val="0"/>
              </a:spcBef>
              <a:spcAft>
                <a:spcPts val="1800"/>
              </a:spcAft>
              <a:buClr>
                <a:schemeClr val="tx1"/>
              </a:buClr>
              <a:buSzPct val="135000"/>
              <a:buFont typeface="Arial" panose="020B0604020202020204" pitchFamily="34" charset="0"/>
              <a:buChar char="•"/>
              <a:defRPr sz="2000" b="0">
                <a:solidFill>
                  <a:schemeClr val="tx1"/>
                </a:solidFill>
                <a:latin typeface="+mn-lt"/>
              </a:defRPr>
            </a:lvl2pPr>
            <a:lvl3pPr marL="1033463" indent="-342900" algn="l" rtl="0" eaLnBrk="1" fontAlgn="base" hangingPunct="1">
              <a:lnSpc>
                <a:spcPct val="100000"/>
              </a:lnSpc>
              <a:spcBef>
                <a:spcPts val="0"/>
              </a:spcBef>
              <a:spcAft>
                <a:spcPts val="1800"/>
              </a:spcAft>
              <a:buClr>
                <a:schemeClr val="tx1"/>
              </a:buClr>
              <a:buSzPct val="135000"/>
              <a:buFont typeface="Arial" panose="020B0604020202020204" pitchFamily="34" charset="0"/>
              <a:buChar char="•"/>
              <a:defRPr sz="2000" b="0">
                <a:solidFill>
                  <a:schemeClr val="tx1"/>
                </a:solidFill>
                <a:latin typeface="+mn-lt"/>
              </a:defRPr>
            </a:lvl3pPr>
            <a:lvl4pPr marL="1371600" indent="-342900" algn="l" rtl="0" eaLnBrk="1" fontAlgn="base" hangingPunct="1">
              <a:lnSpc>
                <a:spcPct val="100000"/>
              </a:lnSpc>
              <a:spcBef>
                <a:spcPts val="0"/>
              </a:spcBef>
              <a:spcAft>
                <a:spcPts val="1800"/>
              </a:spcAft>
              <a:buClr>
                <a:schemeClr val="tx1"/>
              </a:buClr>
              <a:buSzPct val="135000"/>
              <a:buFont typeface="Arial" panose="020B0604020202020204" pitchFamily="34" charset="0"/>
              <a:buChar char="•"/>
              <a:defRPr sz="2000" b="0">
                <a:solidFill>
                  <a:schemeClr val="tx1"/>
                </a:solidFill>
                <a:latin typeface="+mn-lt"/>
                <a:cs typeface="Arial" charset="0"/>
              </a:defRPr>
            </a:lvl4pPr>
            <a:lvl5pPr marL="1719263" indent="-342900" algn="l" rtl="0" eaLnBrk="1" fontAlgn="base" hangingPunct="1">
              <a:lnSpc>
                <a:spcPct val="120000"/>
              </a:lnSpc>
              <a:spcBef>
                <a:spcPts val="0"/>
              </a:spcBef>
              <a:spcAft>
                <a:spcPts val="1260"/>
              </a:spcAft>
              <a:buClr>
                <a:schemeClr val="tx1"/>
              </a:buClr>
              <a:buSzPct val="135000"/>
              <a:buFont typeface="Arial" panose="020B0604020202020204" pitchFamily="34" charset="0"/>
              <a:buChar char="•"/>
              <a:defRPr sz="240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a:lstStyle>
          <a:p>
            <a:pPr marL="347345"/>
            <a:r>
              <a:rPr lang="en-US" sz="1800" kern="0" dirty="0">
                <a:latin typeface="Aptos"/>
              </a:rPr>
              <a:t>Two quantitative research tracks will be designed to examine the role of AI in carrier contact centers.</a:t>
            </a:r>
          </a:p>
          <a:p>
            <a:pPr marL="347345">
              <a:spcAft>
                <a:spcPts val="600"/>
              </a:spcAft>
            </a:pPr>
            <a:r>
              <a:rPr lang="en-US" sz="1800" b="1" kern="0" dirty="0">
                <a:latin typeface="Aptos"/>
              </a:rPr>
              <a:t>Track One: Consumer Experience</a:t>
            </a:r>
          </a:p>
          <a:p>
            <a:pPr lvl="1"/>
            <a:r>
              <a:rPr lang="en-US" sz="1800" kern="0" dirty="0">
                <a:latin typeface="Aptos" panose="020B0004020202020204" pitchFamily="34" charset="0"/>
              </a:rPr>
              <a:t>A sample of 1,600 responses will be collected through a 12-minute quantitative survey of current life insurance or annuity owners and non-owners across all age groups.</a:t>
            </a:r>
          </a:p>
          <a:p>
            <a:pPr marL="347345">
              <a:spcAft>
                <a:spcPts val="600"/>
              </a:spcAft>
            </a:pPr>
            <a:r>
              <a:rPr lang="en-US" sz="1800" b="1" kern="0" dirty="0">
                <a:latin typeface="Aptos"/>
              </a:rPr>
              <a:t>Track Two: Carrier Practices – Operational and Strategic Implementation </a:t>
            </a:r>
          </a:p>
          <a:p>
            <a:pPr lvl="1"/>
            <a:r>
              <a:rPr lang="en-US" sz="1800" kern="0" dirty="0">
                <a:latin typeface="Aptos" panose="020B0004020202020204" pitchFamily="34" charset="0"/>
              </a:rPr>
              <a:t>The Sponsor Group will provide operational data to support analysis.</a:t>
            </a:r>
          </a:p>
          <a:p>
            <a:pPr marL="347345"/>
            <a:r>
              <a:rPr lang="en-US" sz="1800" kern="0" dirty="0">
                <a:latin typeface="Aptos" panose="020B0004020202020204" pitchFamily="34" charset="0"/>
              </a:rPr>
              <a:t>Sponsors will help shape the research instruments to ensure the study reflects their priorities and operational realities.</a:t>
            </a:r>
          </a:p>
        </p:txBody>
      </p:sp>
      <p:pic>
        <p:nvPicPr>
          <p:cNvPr id="6" name="Picture Placeholder 5" descr="A person holding a paper with numbers and a calculator&#10;&#10;AI-generated content may be incorrect.">
            <a:extLst>
              <a:ext uri="{FF2B5EF4-FFF2-40B4-BE49-F238E27FC236}">
                <a16:creationId xmlns:a16="http://schemas.microsoft.com/office/drawing/2014/main" id="{DAB3D1BF-A6F4-81FF-EDA3-E2ED306E53F3}"/>
              </a:ext>
            </a:extLst>
          </p:cNvPr>
          <p:cNvPicPr>
            <a:picLocks noGrp="1" noChangeAspect="1"/>
          </p:cNvPicPr>
          <p:nvPr>
            <p:ph type="pic" sz="quarter" idx="15"/>
          </p:nvPr>
        </p:nvPicPr>
        <p:blipFill>
          <a:blip r:embed="rId3"/>
          <a:srcRect l="16625" r="16625"/>
          <a:stretch>
            <a:fillRect/>
          </a:stretch>
        </p:blipFill>
        <p:spPr>
          <a:xfrm flipH="1">
            <a:off x="0" y="785092"/>
            <a:ext cx="6089904" cy="6082144"/>
          </a:xfrm>
        </p:spPr>
      </p:pic>
    </p:spTree>
    <p:extLst>
      <p:ext uri="{BB962C8B-B14F-4D97-AF65-F5344CB8AC3E}">
        <p14:creationId xmlns:p14="http://schemas.microsoft.com/office/powerpoint/2010/main" val="7906058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D2F7C87-E893-14B1-217B-926CF0FB149F}"/>
              </a:ext>
            </a:extLst>
          </p:cNvPr>
          <p:cNvSpPr>
            <a:spLocks noGrp="1"/>
          </p:cNvSpPr>
          <p:nvPr>
            <p:ph type="body" sz="quarter" idx="13"/>
          </p:nvPr>
        </p:nvSpPr>
        <p:spPr>
          <a:xfrm>
            <a:off x="485105" y="1156105"/>
            <a:ext cx="5197144" cy="4914900"/>
          </a:xfrm>
        </p:spPr>
        <p:txBody>
          <a:bodyPr/>
          <a:lstStyle/>
          <a:p>
            <a:pPr>
              <a:spcBef>
                <a:spcPts val="0"/>
              </a:spcBef>
              <a:spcAft>
                <a:spcPts val="1200"/>
              </a:spcAft>
            </a:pPr>
            <a:r>
              <a:rPr lang="en-US" sz="2000" dirty="0">
                <a:latin typeface="Aptos" panose="020B0004020202020204" pitchFamily="34" charset="0"/>
                <a:cs typeface="Arial" panose="020B0604020202020204" pitchFamily="34" charset="0"/>
              </a:rPr>
              <a:t>Project kickoff deck and recording</a:t>
            </a:r>
          </a:p>
          <a:p>
            <a:pPr>
              <a:spcBef>
                <a:spcPts val="0"/>
              </a:spcBef>
              <a:spcAft>
                <a:spcPts val="1200"/>
              </a:spcAft>
            </a:pPr>
            <a:r>
              <a:rPr lang="en-US" sz="2000" dirty="0">
                <a:latin typeface="Aptos" panose="020B0004020202020204" pitchFamily="34" charset="0"/>
                <a:cs typeface="Arial" panose="020B0604020202020204" pitchFamily="34" charset="0"/>
              </a:rPr>
              <a:t>Project plan</a:t>
            </a:r>
          </a:p>
          <a:p>
            <a:pPr>
              <a:spcBef>
                <a:spcPts val="0"/>
              </a:spcBef>
              <a:spcAft>
                <a:spcPts val="1200"/>
              </a:spcAft>
            </a:pPr>
            <a:r>
              <a:rPr lang="en-US" sz="2000" dirty="0">
                <a:cs typeface="Arial" panose="020B0604020202020204" pitchFamily="34" charset="0"/>
              </a:rPr>
              <a:t>Input into the instruments (Tracks 1 and 2)</a:t>
            </a:r>
          </a:p>
          <a:p>
            <a:pPr>
              <a:spcBef>
                <a:spcPts val="0"/>
              </a:spcBef>
              <a:spcAft>
                <a:spcPts val="1200"/>
              </a:spcAft>
            </a:pPr>
            <a:r>
              <a:rPr lang="en-US" sz="2000" dirty="0">
                <a:latin typeface="Aptos" panose="020B0004020202020204" pitchFamily="34" charset="0"/>
                <a:cs typeface="Arial" panose="020B0604020202020204" pitchFamily="34" charset="0"/>
              </a:rPr>
              <a:t>Final instruments (Tracks 1 and 2)</a:t>
            </a:r>
          </a:p>
          <a:p>
            <a:pPr>
              <a:spcBef>
                <a:spcPts val="0"/>
              </a:spcBef>
              <a:spcAft>
                <a:spcPts val="1200"/>
              </a:spcAft>
            </a:pPr>
            <a:r>
              <a:rPr lang="en-US" sz="2000" dirty="0">
                <a:cs typeface="Arial" panose="020B0604020202020204" pitchFamily="34" charset="0"/>
              </a:rPr>
              <a:t>PowerPoint report of results </a:t>
            </a:r>
          </a:p>
          <a:p>
            <a:pPr>
              <a:spcBef>
                <a:spcPts val="0"/>
              </a:spcBef>
              <a:spcAft>
                <a:spcPts val="1200"/>
              </a:spcAft>
            </a:pPr>
            <a:r>
              <a:rPr lang="en-US" sz="2000" dirty="0">
                <a:latin typeface="Aptos" panose="020B0004020202020204" pitchFamily="34" charset="0"/>
                <a:cs typeface="Arial" panose="020B0604020202020204" pitchFamily="34" charset="0"/>
              </a:rPr>
              <a:t>Virtual presentation of key findings and considerations</a:t>
            </a:r>
          </a:p>
        </p:txBody>
      </p:sp>
      <p:sp>
        <p:nvSpPr>
          <p:cNvPr id="6" name="Slide Number Placeholder 2">
            <a:extLst>
              <a:ext uri="{FF2B5EF4-FFF2-40B4-BE49-F238E27FC236}">
                <a16:creationId xmlns:a16="http://schemas.microsoft.com/office/drawing/2014/main" id="{03055F79-AE66-87FC-A21A-2AAC9548864E}"/>
              </a:ext>
            </a:extLst>
          </p:cNvPr>
          <p:cNvSpPr>
            <a:spLocks noGrp="1"/>
          </p:cNvSpPr>
          <p:nvPr>
            <p:ph type="sldNum" sz="quarter" idx="4294967295"/>
          </p:nvPr>
        </p:nvSpPr>
        <p:spPr>
          <a:prstGeom prst="rect">
            <a:avLst/>
          </a:prstGeom>
        </p:spPr>
        <p:txBody>
          <a:bodyPr/>
          <a:lstStyle/>
          <a:p>
            <a:fld id="{FA06F0F5-DF6A-4E0E-AC03-6B0D0B0A1300}" type="slidenum">
              <a:rPr lang="en-US" sz="900" smtClean="0">
                <a:latin typeface="Aptos" panose="020B0004020202020204" pitchFamily="34" charset="0"/>
              </a:rPr>
              <a:pPr/>
              <a:t>6</a:t>
            </a:fld>
            <a:endParaRPr lang="en-US" sz="900" dirty="0">
              <a:latin typeface="Aptos" panose="020B0004020202020204" pitchFamily="34" charset="0"/>
            </a:endParaRPr>
          </a:p>
        </p:txBody>
      </p:sp>
      <p:sp>
        <p:nvSpPr>
          <p:cNvPr id="5" name="Title 4">
            <a:extLst>
              <a:ext uri="{FF2B5EF4-FFF2-40B4-BE49-F238E27FC236}">
                <a16:creationId xmlns:a16="http://schemas.microsoft.com/office/drawing/2014/main" id="{3A26FC2D-6E65-2D9A-4D97-D65BAF28B960}"/>
              </a:ext>
            </a:extLst>
          </p:cNvPr>
          <p:cNvSpPr>
            <a:spLocks noGrp="1"/>
          </p:cNvSpPr>
          <p:nvPr>
            <p:ph type="title"/>
          </p:nvPr>
        </p:nvSpPr>
        <p:spPr/>
        <p:txBody>
          <a:bodyPr/>
          <a:lstStyle/>
          <a:p>
            <a:r>
              <a:rPr lang="en-US" dirty="0"/>
              <a:t>Deliverables</a:t>
            </a:r>
          </a:p>
        </p:txBody>
      </p:sp>
      <p:pic>
        <p:nvPicPr>
          <p:cNvPr id="10" name="Picture Placeholder 10" descr="A group of people sitting around a table&#10;&#10;Description automatically generated">
            <a:extLst>
              <a:ext uri="{FF2B5EF4-FFF2-40B4-BE49-F238E27FC236}">
                <a16:creationId xmlns:a16="http://schemas.microsoft.com/office/drawing/2014/main" id="{5BECD446-A15C-C31E-B848-C4AC977A09F5}"/>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l="16625" r="16625"/>
          <a:stretch>
            <a:fillRect/>
          </a:stretch>
        </p:blipFill>
        <p:spPr>
          <a:xfrm>
            <a:off x="6107113" y="787400"/>
            <a:ext cx="6089650" cy="6070600"/>
          </a:xfrm>
          <a:prstGeom prst="rect">
            <a:avLst/>
          </a:prstGeom>
        </p:spPr>
      </p:pic>
      <p:pic>
        <p:nvPicPr>
          <p:cNvPr id="11" name="Picture 2" descr="http://intranet.llg.corp/cs/mktg/Logos/Logos%20with%20Taglines/LIMRA%20LOMA%20(grouped)/LIMRA%20LOMA_logo_Tagline_Reverse.png">
            <a:extLst>
              <a:ext uri="{FF2B5EF4-FFF2-40B4-BE49-F238E27FC236}">
                <a16:creationId xmlns:a16="http://schemas.microsoft.com/office/drawing/2014/main" id="{BC090DA6-4716-2D25-6E2C-025AA8C90B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25395" y="6071005"/>
            <a:ext cx="1746504" cy="51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58497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DF1462-D83B-2795-6BF2-D03951C4DB7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F1639C92-B071-8514-1AF8-023688171185}"/>
              </a:ext>
            </a:extLst>
          </p:cNvPr>
          <p:cNvSpPr>
            <a:spLocks noGrp="1"/>
          </p:cNvSpPr>
          <p:nvPr>
            <p:ph type="title"/>
          </p:nvPr>
        </p:nvSpPr>
        <p:spPr/>
        <p:txBody>
          <a:bodyPr/>
          <a:lstStyle/>
          <a:p>
            <a:r>
              <a:rPr lang="en-US" dirty="0"/>
              <a:t>Anticipated Timeline &amp; Fees</a:t>
            </a:r>
          </a:p>
        </p:txBody>
      </p:sp>
      <p:sp>
        <p:nvSpPr>
          <p:cNvPr id="6" name="Slide Number Placeholder 2">
            <a:extLst>
              <a:ext uri="{FF2B5EF4-FFF2-40B4-BE49-F238E27FC236}">
                <a16:creationId xmlns:a16="http://schemas.microsoft.com/office/drawing/2014/main" id="{6281FB69-E584-2095-9079-DC7899B14DCD}"/>
              </a:ext>
            </a:extLst>
          </p:cNvPr>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latin typeface="Aptos" panose="020B0004020202020204" pitchFamily="34" charset="0"/>
              </a:rPr>
              <a:pPr/>
              <a:t>7</a:t>
            </a:fld>
            <a:endParaRPr lang="en-US" sz="900" dirty="0">
              <a:latin typeface="Aptos" panose="020B0004020202020204" pitchFamily="34" charset="0"/>
            </a:endParaRPr>
          </a:p>
        </p:txBody>
      </p:sp>
      <p:graphicFrame>
        <p:nvGraphicFramePr>
          <p:cNvPr id="7" name="Table 6">
            <a:extLst>
              <a:ext uri="{FF2B5EF4-FFF2-40B4-BE49-F238E27FC236}">
                <a16:creationId xmlns:a16="http://schemas.microsoft.com/office/drawing/2014/main" id="{7EFC05FC-1AFE-F6CC-0954-9DDF5916A510}"/>
              </a:ext>
            </a:extLst>
          </p:cNvPr>
          <p:cNvGraphicFramePr>
            <a:graphicFrameLocks noGrp="1"/>
          </p:cNvGraphicFramePr>
          <p:nvPr>
            <p:extLst>
              <p:ext uri="{D42A27DB-BD31-4B8C-83A1-F6EECF244321}">
                <p14:modId xmlns:p14="http://schemas.microsoft.com/office/powerpoint/2010/main" val="581838650"/>
              </p:ext>
            </p:extLst>
          </p:nvPr>
        </p:nvGraphicFramePr>
        <p:xfrm>
          <a:off x="636494" y="1549414"/>
          <a:ext cx="5342656" cy="3889261"/>
        </p:xfrm>
        <a:graphic>
          <a:graphicData uri="http://schemas.openxmlformats.org/drawingml/2006/table">
            <a:tbl>
              <a:tblPr firstRow="1" firstCol="1" bandRow="1">
                <a:tableStyleId>{5C22544A-7EE6-4342-B048-85BDC9FD1C3A}</a:tableStyleId>
              </a:tblPr>
              <a:tblGrid>
                <a:gridCol w="3975697">
                  <a:extLst>
                    <a:ext uri="{9D8B030D-6E8A-4147-A177-3AD203B41FA5}">
                      <a16:colId xmlns:a16="http://schemas.microsoft.com/office/drawing/2014/main" val="3500076691"/>
                    </a:ext>
                  </a:extLst>
                </a:gridCol>
                <a:gridCol w="1366959">
                  <a:extLst>
                    <a:ext uri="{9D8B030D-6E8A-4147-A177-3AD203B41FA5}">
                      <a16:colId xmlns:a16="http://schemas.microsoft.com/office/drawing/2014/main" val="3398208910"/>
                    </a:ext>
                  </a:extLst>
                </a:gridCol>
              </a:tblGrid>
              <a:tr h="259705">
                <a:tc>
                  <a:txBody>
                    <a:bodyPr/>
                    <a:lstStyle/>
                    <a:p>
                      <a:pPr marL="0" marR="0">
                        <a:lnSpc>
                          <a:spcPct val="100000"/>
                        </a:lnSpc>
                        <a:spcAft>
                          <a:spcPts val="0"/>
                        </a:spcAft>
                      </a:pPr>
                      <a:r>
                        <a:rPr lang="en-US" sz="1400" dirty="0">
                          <a:solidFill>
                            <a:schemeClr val="bg1"/>
                          </a:solidFill>
                          <a:effectLst/>
                          <a:latin typeface="+mj-lt"/>
                        </a:rPr>
                        <a:t>Milestone</a:t>
                      </a:r>
                      <a:endParaRPr lang="en-US" sz="1400" dirty="0">
                        <a:solidFill>
                          <a:schemeClr val="bg1"/>
                        </a:solidFill>
                        <a:effectLst/>
                        <a:latin typeface="+mj-lt"/>
                        <a:ea typeface="Calibri" panose="020F0502020204030204" pitchFamily="34" charset="0"/>
                        <a:cs typeface="Times New Roman" panose="02020603050405020304" pitchFamily="18" charset="0"/>
                      </a:endParaRPr>
                    </a:p>
                  </a:txBody>
                  <a:tcPr marL="45720" marR="45720" marT="0" marB="0" anchor="ctr">
                    <a:lnL w="12700" cap="flat" cmpd="sng" algn="ctr">
                      <a:solidFill>
                        <a:srgbClr val="00437B"/>
                      </a:solidFill>
                      <a:prstDash val="solid"/>
                      <a:round/>
                      <a:headEnd type="none" w="med" len="med"/>
                      <a:tailEnd type="none" w="med" len="med"/>
                    </a:lnL>
                    <a:lnR w="12700" cap="flat" cmpd="sng" algn="ctr">
                      <a:solidFill>
                        <a:srgbClr val="00437B"/>
                      </a:solidFill>
                      <a:prstDash val="solid"/>
                      <a:round/>
                      <a:headEnd type="none" w="med" len="med"/>
                      <a:tailEnd type="none" w="med" len="med"/>
                    </a:lnR>
                    <a:lnT w="12700" cap="flat" cmpd="sng" algn="ctr">
                      <a:solidFill>
                        <a:srgbClr val="00437B"/>
                      </a:solidFill>
                      <a:prstDash val="solid"/>
                      <a:round/>
                      <a:headEnd type="none" w="med" len="med"/>
                      <a:tailEnd type="none" w="med" len="med"/>
                    </a:lnT>
                    <a:lnB w="12700" cap="flat" cmpd="sng" algn="ctr">
                      <a:solidFill>
                        <a:srgbClr val="00437B"/>
                      </a:solidFill>
                      <a:prstDash val="solid"/>
                      <a:round/>
                      <a:headEnd type="none" w="med" len="med"/>
                      <a:tailEnd type="none" w="med" len="med"/>
                    </a:lnB>
                    <a:solidFill>
                      <a:srgbClr val="00437B"/>
                    </a:solidFill>
                  </a:tcPr>
                </a:tc>
                <a:tc>
                  <a:txBody>
                    <a:bodyPr/>
                    <a:lstStyle/>
                    <a:p>
                      <a:pPr marL="0" marR="0" algn="ctr">
                        <a:lnSpc>
                          <a:spcPct val="100000"/>
                        </a:lnSpc>
                        <a:spcAft>
                          <a:spcPts val="0"/>
                        </a:spcAft>
                      </a:pPr>
                      <a:r>
                        <a:rPr lang="en-US" sz="1400" dirty="0">
                          <a:solidFill>
                            <a:schemeClr val="bg1"/>
                          </a:solidFill>
                          <a:effectLst/>
                          <a:latin typeface="+mj-lt"/>
                        </a:rPr>
                        <a:t>Timeline</a:t>
                      </a:r>
                    </a:p>
                  </a:txBody>
                  <a:tcPr marL="45720" marR="45720" marT="0" marB="0" anchor="ctr">
                    <a:lnL w="12700" cap="flat" cmpd="sng" algn="ctr">
                      <a:solidFill>
                        <a:srgbClr val="00437B"/>
                      </a:solidFill>
                      <a:prstDash val="solid"/>
                      <a:round/>
                      <a:headEnd type="none" w="med" len="med"/>
                      <a:tailEnd type="none" w="med" len="med"/>
                    </a:lnL>
                    <a:lnR w="12700" cap="flat" cmpd="sng" algn="ctr">
                      <a:solidFill>
                        <a:srgbClr val="00437B"/>
                      </a:solidFill>
                      <a:prstDash val="solid"/>
                      <a:round/>
                      <a:headEnd type="none" w="med" len="med"/>
                      <a:tailEnd type="none" w="med" len="med"/>
                    </a:lnR>
                    <a:lnT w="12700" cap="flat" cmpd="sng" algn="ctr">
                      <a:solidFill>
                        <a:srgbClr val="00437B"/>
                      </a:solidFill>
                      <a:prstDash val="solid"/>
                      <a:round/>
                      <a:headEnd type="none" w="med" len="med"/>
                      <a:tailEnd type="none" w="med" len="med"/>
                    </a:lnT>
                    <a:lnB w="12700" cap="flat" cmpd="sng" algn="ctr">
                      <a:solidFill>
                        <a:srgbClr val="00437B"/>
                      </a:solidFill>
                      <a:prstDash val="solid"/>
                      <a:round/>
                      <a:headEnd type="none" w="med" len="med"/>
                      <a:tailEnd type="none" w="med" len="med"/>
                    </a:lnB>
                    <a:solidFill>
                      <a:srgbClr val="00437B"/>
                    </a:solidFill>
                  </a:tcPr>
                </a:tc>
                <a:extLst>
                  <a:ext uri="{0D108BD9-81ED-4DB2-BD59-A6C34878D82A}">
                    <a16:rowId xmlns:a16="http://schemas.microsoft.com/office/drawing/2014/main" val="2007648719"/>
                  </a:ext>
                </a:extLst>
              </a:tr>
              <a:tr h="259254">
                <a:tc>
                  <a:txBody>
                    <a:bodyPr/>
                    <a:lstStyle/>
                    <a:p>
                      <a:pPr marL="0" marR="0">
                        <a:lnSpc>
                          <a:spcPct val="100000"/>
                        </a:lnSpc>
                        <a:spcAft>
                          <a:spcPts val="0"/>
                        </a:spcAft>
                      </a:pPr>
                      <a:r>
                        <a:rPr lang="en-US" sz="1400" b="0" dirty="0">
                          <a:solidFill>
                            <a:schemeClr val="tx1"/>
                          </a:solidFill>
                          <a:effectLst/>
                          <a:latin typeface="+mj-lt"/>
                          <a:ea typeface="Calibri" panose="020F0502020204030204" pitchFamily="34" charset="0"/>
                          <a:cs typeface="Times New Roman" panose="02020603050405020304" pitchFamily="18" charset="0"/>
                        </a:rPr>
                        <a:t>Hold kickoff meeting</a:t>
                      </a:r>
                    </a:p>
                  </a:txBody>
                  <a:tcPr marL="45720" marR="45720" marT="0" marB="0" anchor="ctr">
                    <a:lnL w="12700" cap="flat" cmpd="sng" algn="ctr">
                      <a:solidFill>
                        <a:srgbClr val="00437B"/>
                      </a:solidFill>
                      <a:prstDash val="solid"/>
                      <a:round/>
                      <a:headEnd type="none" w="med" len="med"/>
                      <a:tailEnd type="none" w="med" len="med"/>
                    </a:lnL>
                    <a:lnR w="12700" cap="flat" cmpd="sng" algn="ctr">
                      <a:solidFill>
                        <a:srgbClr val="00437B"/>
                      </a:solidFill>
                      <a:prstDash val="solid"/>
                      <a:round/>
                      <a:headEnd type="none" w="med" len="med"/>
                      <a:tailEnd type="none" w="med" len="med"/>
                    </a:lnR>
                    <a:lnT w="12700" cap="flat" cmpd="sng" algn="ctr">
                      <a:solidFill>
                        <a:srgbClr val="00437B"/>
                      </a:solidFill>
                      <a:prstDash val="solid"/>
                      <a:round/>
                      <a:headEnd type="none" w="med" len="med"/>
                      <a:tailEnd type="none" w="med" len="med"/>
                    </a:lnT>
                    <a:lnB w="12700" cap="flat" cmpd="sng" algn="ctr">
                      <a:solidFill>
                        <a:srgbClr val="00437B"/>
                      </a:solidFill>
                      <a:prstDash val="solid"/>
                      <a:round/>
                      <a:headEnd type="none" w="med" len="med"/>
                      <a:tailEnd type="none" w="med" len="med"/>
                    </a:lnB>
                    <a:solidFill>
                      <a:schemeClr val="bg2"/>
                    </a:solidFill>
                  </a:tcPr>
                </a:tc>
                <a:tc>
                  <a:txBody>
                    <a:bodyPr/>
                    <a:lstStyle/>
                    <a:p>
                      <a:pPr marL="0" marR="0" algn="ctr">
                        <a:lnSpc>
                          <a:spcPct val="100000"/>
                        </a:lnSpc>
                        <a:spcAft>
                          <a:spcPts val="0"/>
                        </a:spcAft>
                      </a:pPr>
                      <a:r>
                        <a:rPr lang="en-US" sz="1400" b="0" dirty="0">
                          <a:solidFill>
                            <a:schemeClr val="tx1"/>
                          </a:solidFill>
                          <a:effectLst/>
                          <a:latin typeface="+mj-lt"/>
                          <a:ea typeface="Calibri" panose="020F0502020204030204" pitchFamily="34" charset="0"/>
                          <a:cs typeface="Times New Roman" panose="02020603050405020304" pitchFamily="18" charset="0"/>
                        </a:rPr>
                        <a:t>Week 1</a:t>
                      </a:r>
                    </a:p>
                  </a:txBody>
                  <a:tcPr marL="45720" marR="45720" marT="0" marB="0" anchor="ctr">
                    <a:lnL w="12700" cap="flat" cmpd="sng" algn="ctr">
                      <a:solidFill>
                        <a:srgbClr val="00437B"/>
                      </a:solidFill>
                      <a:prstDash val="solid"/>
                      <a:round/>
                      <a:headEnd type="none" w="med" len="med"/>
                      <a:tailEnd type="none" w="med" len="med"/>
                    </a:lnL>
                    <a:lnR w="12700" cap="flat" cmpd="sng" algn="ctr">
                      <a:solidFill>
                        <a:srgbClr val="00437B"/>
                      </a:solidFill>
                      <a:prstDash val="solid"/>
                      <a:round/>
                      <a:headEnd type="none" w="med" len="med"/>
                      <a:tailEnd type="none" w="med" len="med"/>
                    </a:lnR>
                    <a:lnT w="12700" cap="flat" cmpd="sng" algn="ctr">
                      <a:solidFill>
                        <a:srgbClr val="00437B"/>
                      </a:solidFill>
                      <a:prstDash val="solid"/>
                      <a:round/>
                      <a:headEnd type="none" w="med" len="med"/>
                      <a:tailEnd type="none" w="med" len="med"/>
                    </a:lnT>
                    <a:lnB w="12700" cap="flat" cmpd="sng" algn="ctr">
                      <a:solidFill>
                        <a:srgbClr val="00437B"/>
                      </a:solidFill>
                      <a:prstDash val="solid"/>
                      <a:round/>
                      <a:headEnd type="none" w="med" len="med"/>
                      <a:tailEnd type="none" w="med" len="med"/>
                    </a:lnB>
                    <a:solidFill>
                      <a:schemeClr val="bg2"/>
                    </a:solidFill>
                  </a:tcPr>
                </a:tc>
                <a:extLst>
                  <a:ext uri="{0D108BD9-81ED-4DB2-BD59-A6C34878D82A}">
                    <a16:rowId xmlns:a16="http://schemas.microsoft.com/office/drawing/2014/main" val="4206361108"/>
                  </a:ext>
                </a:extLst>
              </a:tr>
              <a:tr h="259254">
                <a:tc gridSpan="2">
                  <a:txBody>
                    <a:bodyPr/>
                    <a:lstStyle/>
                    <a:p>
                      <a:pPr marL="0" marR="0">
                        <a:lnSpc>
                          <a:spcPct val="100000"/>
                        </a:lnSpc>
                        <a:spcAft>
                          <a:spcPts val="0"/>
                        </a:spcAft>
                      </a:pPr>
                      <a:r>
                        <a:rPr lang="en-US" sz="1400" b="1" dirty="0">
                          <a:solidFill>
                            <a:schemeClr val="tx1"/>
                          </a:solidFill>
                          <a:effectLst/>
                          <a:latin typeface="+mj-lt"/>
                          <a:ea typeface="Calibri" panose="020F0502020204030204" pitchFamily="34" charset="0"/>
                          <a:cs typeface="Times New Roman" panose="02020603050405020304" pitchFamily="18" charset="0"/>
                        </a:rPr>
                        <a:t>Track 1: Consumer Experiences</a:t>
                      </a:r>
                    </a:p>
                  </a:txBody>
                  <a:tcPr marL="45720" marR="45720" marT="0" marB="0" anchor="ctr">
                    <a:lnL w="12700" cap="flat" cmpd="sng" algn="ctr">
                      <a:solidFill>
                        <a:srgbClr val="00437B"/>
                      </a:solidFill>
                      <a:prstDash val="solid"/>
                      <a:round/>
                      <a:headEnd type="none" w="med" len="med"/>
                      <a:tailEnd type="none" w="med" len="med"/>
                    </a:lnL>
                    <a:lnR w="12700" cap="flat" cmpd="sng" algn="ctr">
                      <a:solidFill>
                        <a:srgbClr val="00437B"/>
                      </a:solidFill>
                      <a:prstDash val="solid"/>
                      <a:round/>
                      <a:headEnd type="none" w="med" len="med"/>
                      <a:tailEnd type="none" w="med" len="med"/>
                    </a:lnR>
                    <a:lnT w="12700" cap="flat" cmpd="sng" algn="ctr">
                      <a:solidFill>
                        <a:srgbClr val="00437B"/>
                      </a:solidFill>
                      <a:prstDash val="solid"/>
                      <a:round/>
                      <a:headEnd type="none" w="med" len="med"/>
                      <a:tailEnd type="none" w="med" len="med"/>
                    </a:lnT>
                    <a:lnB w="12700" cap="flat" cmpd="sng" algn="ctr">
                      <a:solidFill>
                        <a:srgbClr val="00437B"/>
                      </a:solidFill>
                      <a:prstDash val="solid"/>
                      <a:round/>
                      <a:headEnd type="none" w="med" len="med"/>
                      <a:tailEnd type="none" w="med" len="med"/>
                    </a:lnB>
                    <a:solidFill>
                      <a:schemeClr val="accent2"/>
                    </a:solidFill>
                  </a:tcPr>
                </a:tc>
                <a:tc hMerge="1">
                  <a:txBody>
                    <a:bodyPr/>
                    <a:lstStyle/>
                    <a:p>
                      <a:pPr marL="0" marR="0" algn="ctr">
                        <a:lnSpc>
                          <a:spcPts val="1400"/>
                        </a:lnSpc>
                        <a:spcAft>
                          <a:spcPts val="0"/>
                        </a:spcAft>
                      </a:pPr>
                      <a:endParaRPr lang="en-US" sz="1400" b="0" dirty="0">
                        <a:solidFill>
                          <a:schemeClr val="tx1"/>
                        </a:solidFill>
                        <a:effectLst/>
                        <a:latin typeface="+mj-lt"/>
                        <a:ea typeface="Calibri" panose="020F0502020204030204" pitchFamily="34" charset="0"/>
                        <a:cs typeface="Times New Roman" panose="02020603050405020304" pitchFamily="18" charset="0"/>
                      </a:endParaRPr>
                    </a:p>
                  </a:txBody>
                  <a:tcPr marL="45720" marR="45720" marT="0" marB="0" anchor="ctr">
                    <a:lnL w="12700" cap="flat" cmpd="sng" algn="ctr">
                      <a:solidFill>
                        <a:srgbClr val="00437B"/>
                      </a:solidFill>
                      <a:prstDash val="solid"/>
                      <a:round/>
                      <a:headEnd type="none" w="med" len="med"/>
                      <a:tailEnd type="none" w="med" len="med"/>
                    </a:lnL>
                    <a:lnR w="12700" cap="flat" cmpd="sng" algn="ctr">
                      <a:solidFill>
                        <a:srgbClr val="00437B"/>
                      </a:solidFill>
                      <a:prstDash val="solid"/>
                      <a:round/>
                      <a:headEnd type="none" w="med" len="med"/>
                      <a:tailEnd type="none" w="med" len="med"/>
                    </a:lnR>
                    <a:lnT w="12700" cap="flat" cmpd="sng" algn="ctr">
                      <a:solidFill>
                        <a:srgbClr val="00437B"/>
                      </a:solidFill>
                      <a:prstDash val="solid"/>
                      <a:round/>
                      <a:headEnd type="none" w="med" len="med"/>
                      <a:tailEnd type="none" w="med" len="med"/>
                    </a:lnT>
                    <a:lnB w="12700" cap="flat" cmpd="sng" algn="ctr">
                      <a:solidFill>
                        <a:srgbClr val="00437B"/>
                      </a:solidFill>
                      <a:prstDash val="solid"/>
                      <a:round/>
                      <a:headEnd type="none" w="med" len="med"/>
                      <a:tailEnd type="none" w="med" len="med"/>
                    </a:lnB>
                    <a:solidFill>
                      <a:schemeClr val="bg1"/>
                    </a:solidFill>
                  </a:tcPr>
                </a:tc>
                <a:extLst>
                  <a:ext uri="{0D108BD9-81ED-4DB2-BD59-A6C34878D82A}">
                    <a16:rowId xmlns:a16="http://schemas.microsoft.com/office/drawing/2014/main" val="911688601"/>
                  </a:ext>
                </a:extLst>
              </a:tr>
              <a:tr h="259254">
                <a:tc>
                  <a:txBody>
                    <a:bodyPr/>
                    <a:lstStyle/>
                    <a:p>
                      <a:pPr marL="0" marR="0">
                        <a:lnSpc>
                          <a:spcPct val="100000"/>
                        </a:lnSpc>
                        <a:spcAft>
                          <a:spcPts val="0"/>
                        </a:spcAft>
                      </a:pPr>
                      <a:r>
                        <a:rPr lang="en-US" sz="1400" b="0" dirty="0">
                          <a:solidFill>
                            <a:schemeClr val="tx1"/>
                          </a:solidFill>
                          <a:effectLst/>
                          <a:latin typeface="+mj-lt"/>
                          <a:ea typeface="Calibri" panose="020F0502020204030204" pitchFamily="34" charset="0"/>
                          <a:cs typeface="Times New Roman" panose="02020603050405020304" pitchFamily="18" charset="0"/>
                        </a:rPr>
                        <a:t>Survey Instrument Development </a:t>
                      </a:r>
                    </a:p>
                  </a:txBody>
                  <a:tcPr marL="45720" marR="45720" marT="0" marB="0" anchor="ctr">
                    <a:lnL w="12700" cap="flat" cmpd="sng" algn="ctr">
                      <a:solidFill>
                        <a:srgbClr val="00437B"/>
                      </a:solidFill>
                      <a:prstDash val="solid"/>
                      <a:round/>
                      <a:headEnd type="none" w="med" len="med"/>
                      <a:tailEnd type="none" w="med" len="med"/>
                    </a:lnL>
                    <a:lnR w="12700" cap="flat" cmpd="sng" algn="ctr">
                      <a:solidFill>
                        <a:srgbClr val="00437B"/>
                      </a:solidFill>
                      <a:prstDash val="solid"/>
                      <a:round/>
                      <a:headEnd type="none" w="med" len="med"/>
                      <a:tailEnd type="none" w="med" len="med"/>
                    </a:lnR>
                    <a:lnT w="12700" cap="flat" cmpd="sng" algn="ctr">
                      <a:solidFill>
                        <a:srgbClr val="00437B"/>
                      </a:solidFill>
                      <a:prstDash val="solid"/>
                      <a:round/>
                      <a:headEnd type="none" w="med" len="med"/>
                      <a:tailEnd type="none" w="med" len="med"/>
                    </a:lnT>
                    <a:lnB w="12700" cap="flat" cmpd="sng" algn="ctr">
                      <a:solidFill>
                        <a:srgbClr val="00437B"/>
                      </a:solidFill>
                      <a:prstDash val="solid"/>
                      <a:round/>
                      <a:headEnd type="none" w="med" len="med"/>
                      <a:tailEnd type="none" w="med" len="med"/>
                    </a:lnB>
                    <a:solidFill>
                      <a:schemeClr val="bg1"/>
                    </a:solidFill>
                  </a:tcPr>
                </a:tc>
                <a:tc>
                  <a:txBody>
                    <a:bodyPr/>
                    <a:lstStyle/>
                    <a:p>
                      <a:pPr marL="0" marR="0" algn="ctr">
                        <a:lnSpc>
                          <a:spcPct val="100000"/>
                        </a:lnSpc>
                        <a:spcAft>
                          <a:spcPts val="0"/>
                        </a:spcAft>
                      </a:pPr>
                      <a:r>
                        <a:rPr lang="en-US" sz="1400" b="0" dirty="0">
                          <a:solidFill>
                            <a:schemeClr val="tx1"/>
                          </a:solidFill>
                          <a:effectLst/>
                          <a:latin typeface="+mj-lt"/>
                          <a:ea typeface="Calibri" panose="020F0502020204030204" pitchFamily="34" charset="0"/>
                          <a:cs typeface="Times New Roman" panose="02020603050405020304" pitchFamily="18" charset="0"/>
                        </a:rPr>
                        <a:t>Weeks 2-4</a:t>
                      </a:r>
                    </a:p>
                  </a:txBody>
                  <a:tcPr marL="45720" marR="45720" marT="0" marB="0" anchor="ctr">
                    <a:lnL w="12700" cap="flat" cmpd="sng" algn="ctr">
                      <a:solidFill>
                        <a:srgbClr val="00437B"/>
                      </a:solidFill>
                      <a:prstDash val="solid"/>
                      <a:round/>
                      <a:headEnd type="none" w="med" len="med"/>
                      <a:tailEnd type="none" w="med" len="med"/>
                    </a:lnL>
                    <a:lnR w="12700" cap="flat" cmpd="sng" algn="ctr">
                      <a:solidFill>
                        <a:srgbClr val="00437B"/>
                      </a:solidFill>
                      <a:prstDash val="solid"/>
                      <a:round/>
                      <a:headEnd type="none" w="med" len="med"/>
                      <a:tailEnd type="none" w="med" len="med"/>
                    </a:lnR>
                    <a:lnT w="12700" cap="flat" cmpd="sng" algn="ctr">
                      <a:solidFill>
                        <a:srgbClr val="00437B"/>
                      </a:solidFill>
                      <a:prstDash val="solid"/>
                      <a:round/>
                      <a:headEnd type="none" w="med" len="med"/>
                      <a:tailEnd type="none" w="med" len="med"/>
                    </a:lnT>
                    <a:lnB w="12700" cap="flat" cmpd="sng" algn="ctr">
                      <a:solidFill>
                        <a:srgbClr val="00437B"/>
                      </a:solidFill>
                      <a:prstDash val="solid"/>
                      <a:round/>
                      <a:headEnd type="none" w="med" len="med"/>
                      <a:tailEnd type="none" w="med" len="med"/>
                    </a:lnB>
                    <a:solidFill>
                      <a:schemeClr val="bg1"/>
                    </a:solidFill>
                  </a:tcPr>
                </a:tc>
                <a:extLst>
                  <a:ext uri="{0D108BD9-81ED-4DB2-BD59-A6C34878D82A}">
                    <a16:rowId xmlns:a16="http://schemas.microsoft.com/office/drawing/2014/main" val="2032260919"/>
                  </a:ext>
                </a:extLst>
              </a:tr>
              <a:tr h="259254">
                <a:tc>
                  <a:txBody>
                    <a:bodyPr/>
                    <a:lstStyle/>
                    <a:p>
                      <a:pPr marL="0" marR="0">
                        <a:lnSpc>
                          <a:spcPct val="100000"/>
                        </a:lnSpc>
                        <a:spcAft>
                          <a:spcPts val="0"/>
                        </a:spcAft>
                      </a:pPr>
                      <a:r>
                        <a:rPr lang="en-US" sz="1400" b="0" dirty="0">
                          <a:solidFill>
                            <a:schemeClr val="tx1"/>
                          </a:solidFill>
                          <a:effectLst/>
                          <a:latin typeface="+mj-lt"/>
                          <a:ea typeface="Calibri" panose="020F0502020204030204" pitchFamily="34" charset="0"/>
                          <a:cs typeface="Times New Roman" panose="02020603050405020304" pitchFamily="18" charset="0"/>
                        </a:rPr>
                        <a:t>Survey Programming and Testing</a:t>
                      </a:r>
                    </a:p>
                  </a:txBody>
                  <a:tcPr marL="45720" marR="45720" marT="0" marB="0" anchor="ctr">
                    <a:lnL w="12700" cap="flat" cmpd="sng" algn="ctr">
                      <a:solidFill>
                        <a:srgbClr val="00437B"/>
                      </a:solidFill>
                      <a:prstDash val="solid"/>
                      <a:round/>
                      <a:headEnd type="none" w="med" len="med"/>
                      <a:tailEnd type="none" w="med" len="med"/>
                    </a:lnL>
                    <a:lnR w="12700" cap="flat" cmpd="sng" algn="ctr">
                      <a:solidFill>
                        <a:srgbClr val="00437B"/>
                      </a:solidFill>
                      <a:prstDash val="solid"/>
                      <a:round/>
                      <a:headEnd type="none" w="med" len="med"/>
                      <a:tailEnd type="none" w="med" len="med"/>
                    </a:lnR>
                    <a:lnT w="12700" cap="flat" cmpd="sng" algn="ctr">
                      <a:solidFill>
                        <a:srgbClr val="00437B"/>
                      </a:solidFill>
                      <a:prstDash val="solid"/>
                      <a:round/>
                      <a:headEnd type="none" w="med" len="med"/>
                      <a:tailEnd type="none" w="med" len="med"/>
                    </a:lnT>
                    <a:lnB w="12700" cap="flat" cmpd="sng" algn="ctr">
                      <a:solidFill>
                        <a:srgbClr val="00437B"/>
                      </a:solidFill>
                      <a:prstDash val="solid"/>
                      <a:round/>
                      <a:headEnd type="none" w="med" len="med"/>
                      <a:tailEnd type="none" w="med" len="med"/>
                    </a:lnB>
                    <a:solidFill>
                      <a:schemeClr val="bg2"/>
                    </a:solidFill>
                  </a:tcPr>
                </a:tc>
                <a:tc>
                  <a:txBody>
                    <a:bodyPr/>
                    <a:lstStyle/>
                    <a:p>
                      <a:pPr marL="0" marR="0" algn="ctr">
                        <a:lnSpc>
                          <a:spcPct val="100000"/>
                        </a:lnSpc>
                        <a:spcAft>
                          <a:spcPts val="0"/>
                        </a:spcAft>
                      </a:pPr>
                      <a:r>
                        <a:rPr lang="en-US" sz="1400" b="0" dirty="0">
                          <a:solidFill>
                            <a:schemeClr val="tx1"/>
                          </a:solidFill>
                          <a:effectLst/>
                          <a:latin typeface="+mj-lt"/>
                          <a:ea typeface="Calibri" panose="020F0502020204030204" pitchFamily="34" charset="0"/>
                          <a:cs typeface="Times New Roman" panose="02020603050405020304" pitchFamily="18" charset="0"/>
                        </a:rPr>
                        <a:t>Week 5</a:t>
                      </a:r>
                    </a:p>
                  </a:txBody>
                  <a:tcPr marL="45720" marR="45720" marT="0" marB="0" anchor="ctr">
                    <a:lnL w="12700" cap="flat" cmpd="sng" algn="ctr">
                      <a:solidFill>
                        <a:srgbClr val="00437B"/>
                      </a:solidFill>
                      <a:prstDash val="solid"/>
                      <a:round/>
                      <a:headEnd type="none" w="med" len="med"/>
                      <a:tailEnd type="none" w="med" len="med"/>
                    </a:lnL>
                    <a:lnR w="12700" cap="flat" cmpd="sng" algn="ctr">
                      <a:solidFill>
                        <a:srgbClr val="00437B"/>
                      </a:solidFill>
                      <a:prstDash val="solid"/>
                      <a:round/>
                      <a:headEnd type="none" w="med" len="med"/>
                      <a:tailEnd type="none" w="med" len="med"/>
                    </a:lnR>
                    <a:lnT w="12700" cap="flat" cmpd="sng" algn="ctr">
                      <a:solidFill>
                        <a:srgbClr val="00437B"/>
                      </a:solidFill>
                      <a:prstDash val="solid"/>
                      <a:round/>
                      <a:headEnd type="none" w="med" len="med"/>
                      <a:tailEnd type="none" w="med" len="med"/>
                    </a:lnT>
                    <a:lnB w="12700" cap="flat" cmpd="sng" algn="ctr">
                      <a:solidFill>
                        <a:srgbClr val="00437B"/>
                      </a:solidFill>
                      <a:prstDash val="solid"/>
                      <a:round/>
                      <a:headEnd type="none" w="med" len="med"/>
                      <a:tailEnd type="none" w="med" len="med"/>
                    </a:lnB>
                    <a:solidFill>
                      <a:schemeClr val="bg2"/>
                    </a:solidFill>
                  </a:tcPr>
                </a:tc>
                <a:extLst>
                  <a:ext uri="{0D108BD9-81ED-4DB2-BD59-A6C34878D82A}">
                    <a16:rowId xmlns:a16="http://schemas.microsoft.com/office/drawing/2014/main" val="3784934279"/>
                  </a:ext>
                </a:extLst>
              </a:tr>
              <a:tr h="259254">
                <a:tc>
                  <a:txBody>
                    <a:bodyPr/>
                    <a:lstStyle/>
                    <a:p>
                      <a:pPr marL="0" marR="0">
                        <a:lnSpc>
                          <a:spcPct val="100000"/>
                        </a:lnSpc>
                        <a:spcAft>
                          <a:spcPts val="0"/>
                        </a:spcAft>
                      </a:pPr>
                      <a:r>
                        <a:rPr lang="en-US" sz="1400" b="0" dirty="0">
                          <a:solidFill>
                            <a:schemeClr val="tx1"/>
                          </a:solidFill>
                          <a:effectLst/>
                          <a:latin typeface="+mj-lt"/>
                          <a:ea typeface="Calibri" panose="020F0502020204030204" pitchFamily="34" charset="0"/>
                          <a:cs typeface="Times New Roman" panose="02020603050405020304" pitchFamily="18" charset="0"/>
                        </a:rPr>
                        <a:t>Data Collection</a:t>
                      </a:r>
                    </a:p>
                  </a:txBody>
                  <a:tcPr marL="45720" marR="45720" marT="0" marB="0" anchor="ctr">
                    <a:lnL w="12700" cap="flat" cmpd="sng" algn="ctr">
                      <a:solidFill>
                        <a:srgbClr val="00437B"/>
                      </a:solidFill>
                      <a:prstDash val="solid"/>
                      <a:round/>
                      <a:headEnd type="none" w="med" len="med"/>
                      <a:tailEnd type="none" w="med" len="med"/>
                    </a:lnL>
                    <a:lnR w="12700" cap="flat" cmpd="sng" algn="ctr">
                      <a:solidFill>
                        <a:srgbClr val="00437B"/>
                      </a:solidFill>
                      <a:prstDash val="solid"/>
                      <a:round/>
                      <a:headEnd type="none" w="med" len="med"/>
                      <a:tailEnd type="none" w="med" len="med"/>
                    </a:lnR>
                    <a:lnT w="12700" cap="flat" cmpd="sng" algn="ctr">
                      <a:solidFill>
                        <a:srgbClr val="00437B"/>
                      </a:solidFill>
                      <a:prstDash val="solid"/>
                      <a:round/>
                      <a:headEnd type="none" w="med" len="med"/>
                      <a:tailEnd type="none" w="med" len="med"/>
                    </a:lnT>
                    <a:lnB w="12700" cap="flat" cmpd="sng" algn="ctr">
                      <a:solidFill>
                        <a:srgbClr val="00437B"/>
                      </a:solidFill>
                      <a:prstDash val="solid"/>
                      <a:round/>
                      <a:headEnd type="none" w="med" len="med"/>
                      <a:tailEnd type="none" w="med" len="med"/>
                    </a:lnB>
                    <a:solidFill>
                      <a:schemeClr val="bg1"/>
                    </a:solidFill>
                  </a:tcPr>
                </a:tc>
                <a:tc>
                  <a:txBody>
                    <a:bodyPr/>
                    <a:lstStyle/>
                    <a:p>
                      <a:pPr marL="0" marR="0" algn="ctr">
                        <a:lnSpc>
                          <a:spcPct val="100000"/>
                        </a:lnSpc>
                        <a:spcAft>
                          <a:spcPts val="0"/>
                        </a:spcAft>
                      </a:pPr>
                      <a:r>
                        <a:rPr lang="en-US" sz="1400" b="0" dirty="0">
                          <a:solidFill>
                            <a:schemeClr val="tx1"/>
                          </a:solidFill>
                          <a:effectLst/>
                          <a:latin typeface="+mj-lt"/>
                          <a:ea typeface="Calibri" panose="020F0502020204030204" pitchFamily="34" charset="0"/>
                          <a:cs typeface="Times New Roman" panose="02020603050405020304" pitchFamily="18" charset="0"/>
                        </a:rPr>
                        <a:t>Weeks 6-7</a:t>
                      </a:r>
                    </a:p>
                  </a:txBody>
                  <a:tcPr marL="45720" marR="45720" marT="0" marB="0" anchor="ctr">
                    <a:lnL w="12700" cap="flat" cmpd="sng" algn="ctr">
                      <a:solidFill>
                        <a:srgbClr val="00437B"/>
                      </a:solidFill>
                      <a:prstDash val="solid"/>
                      <a:round/>
                      <a:headEnd type="none" w="med" len="med"/>
                      <a:tailEnd type="none" w="med" len="med"/>
                    </a:lnL>
                    <a:lnR w="12700" cap="flat" cmpd="sng" algn="ctr">
                      <a:solidFill>
                        <a:srgbClr val="00437B"/>
                      </a:solidFill>
                      <a:prstDash val="solid"/>
                      <a:round/>
                      <a:headEnd type="none" w="med" len="med"/>
                      <a:tailEnd type="none" w="med" len="med"/>
                    </a:lnR>
                    <a:lnT w="12700" cap="flat" cmpd="sng" algn="ctr">
                      <a:solidFill>
                        <a:srgbClr val="00437B"/>
                      </a:solidFill>
                      <a:prstDash val="solid"/>
                      <a:round/>
                      <a:headEnd type="none" w="med" len="med"/>
                      <a:tailEnd type="none" w="med" len="med"/>
                    </a:lnT>
                    <a:lnB w="12700" cap="flat" cmpd="sng" algn="ctr">
                      <a:solidFill>
                        <a:srgbClr val="00437B"/>
                      </a:solidFill>
                      <a:prstDash val="solid"/>
                      <a:round/>
                      <a:headEnd type="none" w="med" len="med"/>
                      <a:tailEnd type="none" w="med" len="med"/>
                    </a:lnB>
                    <a:solidFill>
                      <a:schemeClr val="bg1"/>
                    </a:solidFill>
                  </a:tcPr>
                </a:tc>
                <a:extLst>
                  <a:ext uri="{0D108BD9-81ED-4DB2-BD59-A6C34878D82A}">
                    <a16:rowId xmlns:a16="http://schemas.microsoft.com/office/drawing/2014/main" val="4230125485"/>
                  </a:ext>
                </a:extLst>
              </a:tr>
              <a:tr h="259254">
                <a:tc>
                  <a:txBody>
                    <a:bodyPr/>
                    <a:lstStyle/>
                    <a:p>
                      <a:pPr marL="0" marR="0">
                        <a:lnSpc>
                          <a:spcPct val="100000"/>
                        </a:lnSpc>
                        <a:spcAft>
                          <a:spcPts val="0"/>
                        </a:spcAft>
                      </a:pPr>
                      <a:r>
                        <a:rPr lang="en-US" sz="1400" b="0" dirty="0">
                          <a:solidFill>
                            <a:schemeClr val="tx1"/>
                          </a:solidFill>
                          <a:effectLst/>
                          <a:latin typeface="+mj-lt"/>
                          <a:ea typeface="Calibri" panose="020F0502020204030204" pitchFamily="34" charset="0"/>
                          <a:cs typeface="Times New Roman" panose="02020603050405020304" pitchFamily="18" charset="0"/>
                        </a:rPr>
                        <a:t>Data Cleaning and Processing </a:t>
                      </a:r>
                    </a:p>
                  </a:txBody>
                  <a:tcPr marL="45720" marR="45720" marT="0" marB="0" anchor="ctr">
                    <a:lnL w="12700" cap="flat" cmpd="sng" algn="ctr">
                      <a:solidFill>
                        <a:srgbClr val="00437B"/>
                      </a:solidFill>
                      <a:prstDash val="solid"/>
                      <a:round/>
                      <a:headEnd type="none" w="med" len="med"/>
                      <a:tailEnd type="none" w="med" len="med"/>
                    </a:lnL>
                    <a:lnR w="12700" cap="flat" cmpd="sng" algn="ctr">
                      <a:solidFill>
                        <a:srgbClr val="00437B"/>
                      </a:solidFill>
                      <a:prstDash val="solid"/>
                      <a:round/>
                      <a:headEnd type="none" w="med" len="med"/>
                      <a:tailEnd type="none" w="med" len="med"/>
                    </a:lnR>
                    <a:lnT w="12700" cap="flat" cmpd="sng" algn="ctr">
                      <a:solidFill>
                        <a:srgbClr val="00437B"/>
                      </a:solidFill>
                      <a:prstDash val="solid"/>
                      <a:round/>
                      <a:headEnd type="none" w="med" len="med"/>
                      <a:tailEnd type="none" w="med" len="med"/>
                    </a:lnT>
                    <a:lnB w="12700" cap="flat" cmpd="sng" algn="ctr">
                      <a:solidFill>
                        <a:srgbClr val="00437B"/>
                      </a:solidFill>
                      <a:prstDash val="solid"/>
                      <a:round/>
                      <a:headEnd type="none" w="med" len="med"/>
                      <a:tailEnd type="none" w="med" len="med"/>
                    </a:lnB>
                    <a:solidFill>
                      <a:schemeClr val="bg2"/>
                    </a:solidFill>
                  </a:tcPr>
                </a:tc>
                <a:tc>
                  <a:txBody>
                    <a:bodyPr/>
                    <a:lstStyle/>
                    <a:p>
                      <a:pPr marL="0" marR="0" algn="ctr">
                        <a:lnSpc>
                          <a:spcPct val="100000"/>
                        </a:lnSpc>
                        <a:spcAft>
                          <a:spcPts val="0"/>
                        </a:spcAft>
                      </a:pPr>
                      <a:r>
                        <a:rPr lang="en-US" sz="1400" b="0" dirty="0">
                          <a:solidFill>
                            <a:schemeClr val="tx1"/>
                          </a:solidFill>
                          <a:effectLst/>
                          <a:latin typeface="+mj-lt"/>
                          <a:ea typeface="Calibri" panose="020F0502020204030204" pitchFamily="34" charset="0"/>
                          <a:cs typeface="Times New Roman" panose="02020603050405020304" pitchFamily="18" charset="0"/>
                        </a:rPr>
                        <a:t>Week 8</a:t>
                      </a:r>
                    </a:p>
                  </a:txBody>
                  <a:tcPr marL="45720" marR="45720" marT="0" marB="0" anchor="ctr">
                    <a:lnL w="12700" cap="flat" cmpd="sng" algn="ctr">
                      <a:solidFill>
                        <a:srgbClr val="00437B"/>
                      </a:solidFill>
                      <a:prstDash val="solid"/>
                      <a:round/>
                      <a:headEnd type="none" w="med" len="med"/>
                      <a:tailEnd type="none" w="med" len="med"/>
                    </a:lnL>
                    <a:lnR w="12700" cap="flat" cmpd="sng" algn="ctr">
                      <a:solidFill>
                        <a:srgbClr val="00437B"/>
                      </a:solidFill>
                      <a:prstDash val="solid"/>
                      <a:round/>
                      <a:headEnd type="none" w="med" len="med"/>
                      <a:tailEnd type="none" w="med" len="med"/>
                    </a:lnR>
                    <a:lnT w="12700" cap="flat" cmpd="sng" algn="ctr">
                      <a:solidFill>
                        <a:srgbClr val="00437B"/>
                      </a:solidFill>
                      <a:prstDash val="solid"/>
                      <a:round/>
                      <a:headEnd type="none" w="med" len="med"/>
                      <a:tailEnd type="none" w="med" len="med"/>
                    </a:lnT>
                    <a:lnB w="12700" cap="flat" cmpd="sng" algn="ctr">
                      <a:solidFill>
                        <a:srgbClr val="00437B"/>
                      </a:solidFill>
                      <a:prstDash val="solid"/>
                      <a:round/>
                      <a:headEnd type="none" w="med" len="med"/>
                      <a:tailEnd type="none" w="med" len="med"/>
                    </a:lnB>
                    <a:solidFill>
                      <a:schemeClr val="bg2"/>
                    </a:solidFill>
                  </a:tcPr>
                </a:tc>
                <a:extLst>
                  <a:ext uri="{0D108BD9-81ED-4DB2-BD59-A6C34878D82A}">
                    <a16:rowId xmlns:a16="http://schemas.microsoft.com/office/drawing/2014/main" val="4195574029"/>
                  </a:ext>
                </a:extLst>
              </a:tr>
              <a:tr h="259254">
                <a:tc gridSpan="2">
                  <a:txBody>
                    <a:bodyPr/>
                    <a:lstStyle/>
                    <a:p>
                      <a:pPr marL="0" marR="0">
                        <a:lnSpc>
                          <a:spcPct val="100000"/>
                        </a:lnSpc>
                        <a:spcAft>
                          <a:spcPts val="0"/>
                        </a:spcAft>
                      </a:pPr>
                      <a:r>
                        <a:rPr lang="en-US" sz="1400" b="1" dirty="0">
                          <a:solidFill>
                            <a:schemeClr val="tx1"/>
                          </a:solidFill>
                          <a:effectLst/>
                          <a:latin typeface="+mj-lt"/>
                          <a:ea typeface="Calibri" panose="020F0502020204030204" pitchFamily="34" charset="0"/>
                          <a:cs typeface="Times New Roman" panose="02020603050405020304" pitchFamily="18" charset="0"/>
                        </a:rPr>
                        <a:t>Track 2: Carrier Practices</a:t>
                      </a:r>
                    </a:p>
                  </a:txBody>
                  <a:tcPr marL="45720" marR="45720" marT="0" marB="0" anchor="ctr">
                    <a:lnL w="12700" cap="flat" cmpd="sng" algn="ctr">
                      <a:solidFill>
                        <a:srgbClr val="00437B"/>
                      </a:solidFill>
                      <a:prstDash val="solid"/>
                      <a:round/>
                      <a:headEnd type="none" w="med" len="med"/>
                      <a:tailEnd type="none" w="med" len="med"/>
                    </a:lnL>
                    <a:lnR w="12700" cap="flat" cmpd="sng" algn="ctr">
                      <a:solidFill>
                        <a:srgbClr val="00437B"/>
                      </a:solidFill>
                      <a:prstDash val="solid"/>
                      <a:round/>
                      <a:headEnd type="none" w="med" len="med"/>
                      <a:tailEnd type="none" w="med" len="med"/>
                    </a:lnR>
                    <a:lnT w="12700" cap="flat" cmpd="sng" algn="ctr">
                      <a:solidFill>
                        <a:srgbClr val="00437B"/>
                      </a:solidFill>
                      <a:prstDash val="solid"/>
                      <a:round/>
                      <a:headEnd type="none" w="med" len="med"/>
                      <a:tailEnd type="none" w="med" len="med"/>
                    </a:lnT>
                    <a:lnB w="12700" cap="flat" cmpd="sng" algn="ctr">
                      <a:solidFill>
                        <a:srgbClr val="00437B"/>
                      </a:solidFill>
                      <a:prstDash val="solid"/>
                      <a:round/>
                      <a:headEnd type="none" w="med" len="med"/>
                      <a:tailEnd type="none" w="med" len="med"/>
                    </a:lnB>
                    <a:solidFill>
                      <a:schemeClr val="accent2"/>
                    </a:solidFill>
                  </a:tcPr>
                </a:tc>
                <a:tc hMerge="1">
                  <a:txBody>
                    <a:bodyPr/>
                    <a:lstStyle/>
                    <a:p>
                      <a:pPr marL="0" marR="0" algn="ctr">
                        <a:lnSpc>
                          <a:spcPts val="1400"/>
                        </a:lnSpc>
                        <a:spcAft>
                          <a:spcPts val="0"/>
                        </a:spcAft>
                      </a:pPr>
                      <a:endParaRPr lang="en-US" sz="1400" b="0" dirty="0">
                        <a:solidFill>
                          <a:schemeClr val="tx1"/>
                        </a:solidFill>
                        <a:effectLst/>
                        <a:latin typeface="+mj-lt"/>
                        <a:ea typeface="Calibri" panose="020F0502020204030204" pitchFamily="34" charset="0"/>
                        <a:cs typeface="Times New Roman" panose="02020603050405020304" pitchFamily="18" charset="0"/>
                      </a:endParaRPr>
                    </a:p>
                  </a:txBody>
                  <a:tcPr marL="45720" marR="45720" marT="0" marB="0" anchor="ctr">
                    <a:lnL w="12700" cap="flat" cmpd="sng" algn="ctr">
                      <a:solidFill>
                        <a:srgbClr val="00437B"/>
                      </a:solidFill>
                      <a:prstDash val="solid"/>
                      <a:round/>
                      <a:headEnd type="none" w="med" len="med"/>
                      <a:tailEnd type="none" w="med" len="med"/>
                    </a:lnL>
                    <a:lnR w="12700" cap="flat" cmpd="sng" algn="ctr">
                      <a:solidFill>
                        <a:srgbClr val="00437B"/>
                      </a:solidFill>
                      <a:prstDash val="solid"/>
                      <a:round/>
                      <a:headEnd type="none" w="med" len="med"/>
                      <a:tailEnd type="none" w="med" len="med"/>
                    </a:lnR>
                    <a:lnT w="12700" cap="flat" cmpd="sng" algn="ctr">
                      <a:solidFill>
                        <a:srgbClr val="00437B"/>
                      </a:solidFill>
                      <a:prstDash val="solid"/>
                      <a:round/>
                      <a:headEnd type="none" w="med" len="med"/>
                      <a:tailEnd type="none" w="med" len="med"/>
                    </a:lnT>
                    <a:lnB w="12700" cap="flat" cmpd="sng" algn="ctr">
                      <a:solidFill>
                        <a:srgbClr val="00437B"/>
                      </a:solidFill>
                      <a:prstDash val="solid"/>
                      <a:round/>
                      <a:headEnd type="none" w="med" len="med"/>
                      <a:tailEnd type="none" w="med" len="med"/>
                    </a:lnB>
                    <a:solidFill>
                      <a:schemeClr val="bg1"/>
                    </a:solidFill>
                  </a:tcPr>
                </a:tc>
                <a:extLst>
                  <a:ext uri="{0D108BD9-81ED-4DB2-BD59-A6C34878D82A}">
                    <a16:rowId xmlns:a16="http://schemas.microsoft.com/office/drawing/2014/main" val="3449467415"/>
                  </a:ext>
                </a:extLst>
              </a:tr>
              <a:tr h="259254">
                <a:tc>
                  <a:txBody>
                    <a:bodyPr/>
                    <a:lstStyle/>
                    <a:p>
                      <a:pPr marL="0" marR="0">
                        <a:lnSpc>
                          <a:spcPct val="100000"/>
                        </a:lnSpc>
                        <a:spcAft>
                          <a:spcPts val="0"/>
                        </a:spcAft>
                      </a:pPr>
                      <a:r>
                        <a:rPr lang="en-US" sz="1400" b="0" dirty="0">
                          <a:solidFill>
                            <a:schemeClr val="tx1"/>
                          </a:solidFill>
                          <a:effectLst/>
                          <a:latin typeface="+mj-lt"/>
                          <a:ea typeface="Calibri" panose="020F0502020204030204" pitchFamily="34" charset="0"/>
                          <a:cs typeface="Times New Roman" panose="02020603050405020304" pitchFamily="18" charset="0"/>
                        </a:rPr>
                        <a:t>Survey Instrument Development</a:t>
                      </a:r>
                    </a:p>
                  </a:txBody>
                  <a:tcPr marL="45720" marR="45720" marT="0" marB="0" anchor="ctr">
                    <a:lnL w="12700" cap="flat" cmpd="sng" algn="ctr">
                      <a:solidFill>
                        <a:srgbClr val="00437B"/>
                      </a:solidFill>
                      <a:prstDash val="solid"/>
                      <a:round/>
                      <a:headEnd type="none" w="med" len="med"/>
                      <a:tailEnd type="none" w="med" len="med"/>
                    </a:lnL>
                    <a:lnR w="12700" cap="flat" cmpd="sng" algn="ctr">
                      <a:solidFill>
                        <a:srgbClr val="00437B"/>
                      </a:solidFill>
                      <a:prstDash val="solid"/>
                      <a:round/>
                      <a:headEnd type="none" w="med" len="med"/>
                      <a:tailEnd type="none" w="med" len="med"/>
                    </a:lnR>
                    <a:lnT w="12700" cap="flat" cmpd="sng" algn="ctr">
                      <a:solidFill>
                        <a:srgbClr val="00437B"/>
                      </a:solidFill>
                      <a:prstDash val="solid"/>
                      <a:round/>
                      <a:headEnd type="none" w="med" len="med"/>
                      <a:tailEnd type="none" w="med" len="med"/>
                    </a:lnT>
                    <a:lnB w="12700" cap="flat" cmpd="sng" algn="ctr">
                      <a:solidFill>
                        <a:srgbClr val="00437B"/>
                      </a:solidFill>
                      <a:prstDash val="solid"/>
                      <a:round/>
                      <a:headEnd type="none" w="med" len="med"/>
                      <a:tailEnd type="none" w="med" len="med"/>
                    </a:lnB>
                    <a:solidFill>
                      <a:schemeClr val="bg1"/>
                    </a:solidFill>
                  </a:tcPr>
                </a:tc>
                <a:tc>
                  <a:txBody>
                    <a:bodyPr/>
                    <a:lstStyle/>
                    <a:p>
                      <a:pPr marL="0" marR="0" algn="ctr">
                        <a:lnSpc>
                          <a:spcPct val="100000"/>
                        </a:lnSpc>
                        <a:spcAft>
                          <a:spcPts val="0"/>
                        </a:spcAft>
                      </a:pPr>
                      <a:r>
                        <a:rPr lang="en-US" sz="1400" b="0" dirty="0">
                          <a:solidFill>
                            <a:schemeClr val="tx1"/>
                          </a:solidFill>
                          <a:effectLst/>
                          <a:latin typeface="+mj-lt"/>
                          <a:ea typeface="Calibri" panose="020F0502020204030204" pitchFamily="34" charset="0"/>
                          <a:cs typeface="Times New Roman" panose="02020603050405020304" pitchFamily="18" charset="0"/>
                        </a:rPr>
                        <a:t>Weeks 4-6</a:t>
                      </a:r>
                    </a:p>
                  </a:txBody>
                  <a:tcPr marL="45720" marR="45720" marT="0" marB="0" anchor="ctr">
                    <a:lnL w="12700" cap="flat" cmpd="sng" algn="ctr">
                      <a:solidFill>
                        <a:srgbClr val="00437B"/>
                      </a:solidFill>
                      <a:prstDash val="solid"/>
                      <a:round/>
                      <a:headEnd type="none" w="med" len="med"/>
                      <a:tailEnd type="none" w="med" len="med"/>
                    </a:lnL>
                    <a:lnR w="12700" cap="flat" cmpd="sng" algn="ctr">
                      <a:solidFill>
                        <a:srgbClr val="00437B"/>
                      </a:solidFill>
                      <a:prstDash val="solid"/>
                      <a:round/>
                      <a:headEnd type="none" w="med" len="med"/>
                      <a:tailEnd type="none" w="med" len="med"/>
                    </a:lnR>
                    <a:lnT w="12700" cap="flat" cmpd="sng" algn="ctr">
                      <a:solidFill>
                        <a:srgbClr val="00437B"/>
                      </a:solidFill>
                      <a:prstDash val="solid"/>
                      <a:round/>
                      <a:headEnd type="none" w="med" len="med"/>
                      <a:tailEnd type="none" w="med" len="med"/>
                    </a:lnT>
                    <a:lnB w="12700" cap="flat" cmpd="sng" algn="ctr">
                      <a:solidFill>
                        <a:srgbClr val="00437B"/>
                      </a:solidFill>
                      <a:prstDash val="solid"/>
                      <a:round/>
                      <a:headEnd type="none" w="med" len="med"/>
                      <a:tailEnd type="none" w="med" len="med"/>
                    </a:lnB>
                    <a:solidFill>
                      <a:schemeClr val="bg1"/>
                    </a:solidFill>
                  </a:tcPr>
                </a:tc>
                <a:extLst>
                  <a:ext uri="{0D108BD9-81ED-4DB2-BD59-A6C34878D82A}">
                    <a16:rowId xmlns:a16="http://schemas.microsoft.com/office/drawing/2014/main" val="3048696773"/>
                  </a:ext>
                </a:extLst>
              </a:tr>
              <a:tr h="259254">
                <a:tc>
                  <a:txBody>
                    <a:bodyPr/>
                    <a:lstStyle/>
                    <a:p>
                      <a:pPr marL="0" marR="0">
                        <a:lnSpc>
                          <a:spcPct val="100000"/>
                        </a:lnSpc>
                        <a:spcAft>
                          <a:spcPts val="0"/>
                        </a:spcAft>
                      </a:pPr>
                      <a:r>
                        <a:rPr lang="en-US" sz="1400" b="0" dirty="0">
                          <a:solidFill>
                            <a:schemeClr val="tx1"/>
                          </a:solidFill>
                          <a:effectLst/>
                          <a:latin typeface="+mj-lt"/>
                          <a:ea typeface="Calibri" panose="020F0502020204030204" pitchFamily="34" charset="0"/>
                          <a:cs typeface="Times New Roman" panose="02020603050405020304" pitchFamily="18" charset="0"/>
                        </a:rPr>
                        <a:t>Survey Programming and Testing</a:t>
                      </a:r>
                    </a:p>
                  </a:txBody>
                  <a:tcPr marL="45720" marR="45720" marT="0" marB="0" anchor="ctr">
                    <a:lnL w="12700" cap="flat" cmpd="sng" algn="ctr">
                      <a:solidFill>
                        <a:srgbClr val="00437B"/>
                      </a:solidFill>
                      <a:prstDash val="solid"/>
                      <a:round/>
                      <a:headEnd type="none" w="med" len="med"/>
                      <a:tailEnd type="none" w="med" len="med"/>
                    </a:lnL>
                    <a:lnR w="12700" cap="flat" cmpd="sng" algn="ctr">
                      <a:solidFill>
                        <a:srgbClr val="00437B"/>
                      </a:solidFill>
                      <a:prstDash val="solid"/>
                      <a:round/>
                      <a:headEnd type="none" w="med" len="med"/>
                      <a:tailEnd type="none" w="med" len="med"/>
                    </a:lnR>
                    <a:lnT w="12700" cap="flat" cmpd="sng" algn="ctr">
                      <a:solidFill>
                        <a:srgbClr val="00437B"/>
                      </a:solidFill>
                      <a:prstDash val="solid"/>
                      <a:round/>
                      <a:headEnd type="none" w="med" len="med"/>
                      <a:tailEnd type="none" w="med" len="med"/>
                    </a:lnT>
                    <a:lnB w="12700" cap="flat" cmpd="sng" algn="ctr">
                      <a:solidFill>
                        <a:srgbClr val="00437B"/>
                      </a:solidFill>
                      <a:prstDash val="solid"/>
                      <a:round/>
                      <a:headEnd type="none" w="med" len="med"/>
                      <a:tailEnd type="none" w="med" len="med"/>
                    </a:lnB>
                    <a:solidFill>
                      <a:schemeClr val="bg2"/>
                    </a:solidFill>
                  </a:tcPr>
                </a:tc>
                <a:tc>
                  <a:txBody>
                    <a:bodyPr/>
                    <a:lstStyle/>
                    <a:p>
                      <a:pPr marL="0" marR="0" algn="ctr">
                        <a:lnSpc>
                          <a:spcPct val="100000"/>
                        </a:lnSpc>
                        <a:spcAft>
                          <a:spcPts val="0"/>
                        </a:spcAft>
                      </a:pPr>
                      <a:r>
                        <a:rPr lang="en-US" sz="1400" b="0" dirty="0">
                          <a:solidFill>
                            <a:schemeClr val="tx1"/>
                          </a:solidFill>
                          <a:effectLst/>
                          <a:latin typeface="+mj-lt"/>
                          <a:ea typeface="Calibri" panose="020F0502020204030204" pitchFamily="34" charset="0"/>
                          <a:cs typeface="Times New Roman" panose="02020603050405020304" pitchFamily="18" charset="0"/>
                        </a:rPr>
                        <a:t>Week 7</a:t>
                      </a:r>
                    </a:p>
                  </a:txBody>
                  <a:tcPr marL="45720" marR="45720" marT="0" marB="0" anchor="ctr">
                    <a:lnL w="12700" cap="flat" cmpd="sng" algn="ctr">
                      <a:solidFill>
                        <a:srgbClr val="00437B"/>
                      </a:solidFill>
                      <a:prstDash val="solid"/>
                      <a:round/>
                      <a:headEnd type="none" w="med" len="med"/>
                      <a:tailEnd type="none" w="med" len="med"/>
                    </a:lnL>
                    <a:lnR w="12700" cap="flat" cmpd="sng" algn="ctr">
                      <a:solidFill>
                        <a:srgbClr val="00437B"/>
                      </a:solidFill>
                      <a:prstDash val="solid"/>
                      <a:round/>
                      <a:headEnd type="none" w="med" len="med"/>
                      <a:tailEnd type="none" w="med" len="med"/>
                    </a:lnR>
                    <a:lnT w="12700" cap="flat" cmpd="sng" algn="ctr">
                      <a:solidFill>
                        <a:srgbClr val="00437B"/>
                      </a:solidFill>
                      <a:prstDash val="solid"/>
                      <a:round/>
                      <a:headEnd type="none" w="med" len="med"/>
                      <a:tailEnd type="none" w="med" len="med"/>
                    </a:lnT>
                    <a:lnB w="12700" cap="flat" cmpd="sng" algn="ctr">
                      <a:solidFill>
                        <a:srgbClr val="00437B"/>
                      </a:solidFill>
                      <a:prstDash val="solid"/>
                      <a:round/>
                      <a:headEnd type="none" w="med" len="med"/>
                      <a:tailEnd type="none" w="med" len="med"/>
                    </a:lnB>
                    <a:solidFill>
                      <a:schemeClr val="bg2"/>
                    </a:solidFill>
                  </a:tcPr>
                </a:tc>
                <a:extLst>
                  <a:ext uri="{0D108BD9-81ED-4DB2-BD59-A6C34878D82A}">
                    <a16:rowId xmlns:a16="http://schemas.microsoft.com/office/drawing/2014/main" val="3834579374"/>
                  </a:ext>
                </a:extLst>
              </a:tr>
              <a:tr h="259254">
                <a:tc>
                  <a:txBody>
                    <a:bodyPr/>
                    <a:lstStyle/>
                    <a:p>
                      <a:pPr marL="0" marR="0">
                        <a:lnSpc>
                          <a:spcPct val="100000"/>
                        </a:lnSpc>
                        <a:spcAft>
                          <a:spcPts val="0"/>
                        </a:spcAft>
                      </a:pPr>
                      <a:r>
                        <a:rPr lang="en-US" sz="1400" b="0" dirty="0">
                          <a:solidFill>
                            <a:schemeClr val="tx1"/>
                          </a:solidFill>
                          <a:effectLst/>
                          <a:latin typeface="+mj-lt"/>
                          <a:ea typeface="Calibri" panose="020F0502020204030204" pitchFamily="34" charset="0"/>
                          <a:cs typeface="Times New Roman" panose="02020603050405020304" pitchFamily="18" charset="0"/>
                        </a:rPr>
                        <a:t>Data Collection</a:t>
                      </a:r>
                    </a:p>
                  </a:txBody>
                  <a:tcPr marL="45720" marR="45720" marT="0" marB="0" anchor="ctr">
                    <a:lnL w="12700" cap="flat" cmpd="sng" algn="ctr">
                      <a:solidFill>
                        <a:srgbClr val="00437B"/>
                      </a:solidFill>
                      <a:prstDash val="solid"/>
                      <a:round/>
                      <a:headEnd type="none" w="med" len="med"/>
                      <a:tailEnd type="none" w="med" len="med"/>
                    </a:lnL>
                    <a:lnR w="12700" cap="flat" cmpd="sng" algn="ctr">
                      <a:solidFill>
                        <a:srgbClr val="00437B"/>
                      </a:solidFill>
                      <a:prstDash val="solid"/>
                      <a:round/>
                      <a:headEnd type="none" w="med" len="med"/>
                      <a:tailEnd type="none" w="med" len="med"/>
                    </a:lnR>
                    <a:lnT w="12700" cap="flat" cmpd="sng" algn="ctr">
                      <a:solidFill>
                        <a:srgbClr val="00437B"/>
                      </a:solidFill>
                      <a:prstDash val="solid"/>
                      <a:round/>
                      <a:headEnd type="none" w="med" len="med"/>
                      <a:tailEnd type="none" w="med" len="med"/>
                    </a:lnT>
                    <a:lnB w="12700" cap="flat" cmpd="sng" algn="ctr">
                      <a:solidFill>
                        <a:srgbClr val="00437B"/>
                      </a:solidFill>
                      <a:prstDash val="solid"/>
                      <a:round/>
                      <a:headEnd type="none" w="med" len="med"/>
                      <a:tailEnd type="none" w="med" len="med"/>
                    </a:lnB>
                    <a:solidFill>
                      <a:schemeClr val="bg1"/>
                    </a:solidFill>
                  </a:tcPr>
                </a:tc>
                <a:tc>
                  <a:txBody>
                    <a:bodyPr/>
                    <a:lstStyle/>
                    <a:p>
                      <a:pPr marL="0" marR="0" algn="ctr">
                        <a:lnSpc>
                          <a:spcPct val="100000"/>
                        </a:lnSpc>
                        <a:spcAft>
                          <a:spcPts val="0"/>
                        </a:spcAft>
                      </a:pPr>
                      <a:r>
                        <a:rPr lang="en-US" sz="1400" b="0" dirty="0">
                          <a:solidFill>
                            <a:schemeClr val="tx1"/>
                          </a:solidFill>
                          <a:effectLst/>
                          <a:latin typeface="+mj-lt"/>
                          <a:ea typeface="Calibri" panose="020F0502020204030204" pitchFamily="34" charset="0"/>
                          <a:cs typeface="Times New Roman" panose="02020603050405020304" pitchFamily="18" charset="0"/>
                        </a:rPr>
                        <a:t>Weeks 8-10</a:t>
                      </a:r>
                    </a:p>
                  </a:txBody>
                  <a:tcPr marL="45720" marR="45720" marT="0" marB="0" anchor="ctr">
                    <a:lnL w="12700" cap="flat" cmpd="sng" algn="ctr">
                      <a:solidFill>
                        <a:srgbClr val="00437B"/>
                      </a:solidFill>
                      <a:prstDash val="solid"/>
                      <a:round/>
                      <a:headEnd type="none" w="med" len="med"/>
                      <a:tailEnd type="none" w="med" len="med"/>
                    </a:lnL>
                    <a:lnR w="12700" cap="flat" cmpd="sng" algn="ctr">
                      <a:solidFill>
                        <a:srgbClr val="00437B"/>
                      </a:solidFill>
                      <a:prstDash val="solid"/>
                      <a:round/>
                      <a:headEnd type="none" w="med" len="med"/>
                      <a:tailEnd type="none" w="med" len="med"/>
                    </a:lnR>
                    <a:lnT w="12700" cap="flat" cmpd="sng" algn="ctr">
                      <a:solidFill>
                        <a:srgbClr val="00437B"/>
                      </a:solidFill>
                      <a:prstDash val="solid"/>
                      <a:round/>
                      <a:headEnd type="none" w="med" len="med"/>
                      <a:tailEnd type="none" w="med" len="med"/>
                    </a:lnT>
                    <a:lnB w="12700" cap="flat" cmpd="sng" algn="ctr">
                      <a:solidFill>
                        <a:srgbClr val="00437B"/>
                      </a:solidFill>
                      <a:prstDash val="solid"/>
                      <a:round/>
                      <a:headEnd type="none" w="med" len="med"/>
                      <a:tailEnd type="none" w="med" len="med"/>
                    </a:lnB>
                    <a:solidFill>
                      <a:schemeClr val="bg1"/>
                    </a:solidFill>
                  </a:tcPr>
                </a:tc>
                <a:extLst>
                  <a:ext uri="{0D108BD9-81ED-4DB2-BD59-A6C34878D82A}">
                    <a16:rowId xmlns:a16="http://schemas.microsoft.com/office/drawing/2014/main" val="285497337"/>
                  </a:ext>
                </a:extLst>
              </a:tr>
              <a:tr h="259254">
                <a:tc>
                  <a:txBody>
                    <a:bodyPr/>
                    <a:lstStyle/>
                    <a:p>
                      <a:pPr marL="0" marR="0">
                        <a:lnSpc>
                          <a:spcPct val="100000"/>
                        </a:lnSpc>
                        <a:spcAft>
                          <a:spcPts val="0"/>
                        </a:spcAft>
                      </a:pPr>
                      <a:r>
                        <a:rPr lang="en-US" sz="1400" b="0" dirty="0">
                          <a:solidFill>
                            <a:schemeClr val="tx1"/>
                          </a:solidFill>
                          <a:effectLst/>
                          <a:latin typeface="+mj-lt"/>
                          <a:ea typeface="Calibri" panose="020F0502020204030204" pitchFamily="34" charset="0"/>
                          <a:cs typeface="Times New Roman" panose="02020603050405020304" pitchFamily="18" charset="0"/>
                        </a:rPr>
                        <a:t>Data Cleaning and Processing</a:t>
                      </a:r>
                    </a:p>
                  </a:txBody>
                  <a:tcPr marL="45720" marR="45720" marT="0" marB="0" anchor="ctr">
                    <a:lnL w="12700" cap="flat" cmpd="sng" algn="ctr">
                      <a:solidFill>
                        <a:srgbClr val="00437B"/>
                      </a:solidFill>
                      <a:prstDash val="solid"/>
                      <a:round/>
                      <a:headEnd type="none" w="med" len="med"/>
                      <a:tailEnd type="none" w="med" len="med"/>
                    </a:lnL>
                    <a:lnR w="12700" cap="flat" cmpd="sng" algn="ctr">
                      <a:solidFill>
                        <a:srgbClr val="00437B"/>
                      </a:solidFill>
                      <a:prstDash val="solid"/>
                      <a:round/>
                      <a:headEnd type="none" w="med" len="med"/>
                      <a:tailEnd type="none" w="med" len="med"/>
                    </a:lnR>
                    <a:lnT w="12700" cap="flat" cmpd="sng" algn="ctr">
                      <a:solidFill>
                        <a:srgbClr val="00437B"/>
                      </a:solidFill>
                      <a:prstDash val="solid"/>
                      <a:round/>
                      <a:headEnd type="none" w="med" len="med"/>
                      <a:tailEnd type="none" w="med" len="med"/>
                    </a:lnT>
                    <a:lnB w="12700" cap="flat" cmpd="sng" algn="ctr">
                      <a:solidFill>
                        <a:srgbClr val="00437B"/>
                      </a:solidFill>
                      <a:prstDash val="solid"/>
                      <a:round/>
                      <a:headEnd type="none" w="med" len="med"/>
                      <a:tailEnd type="none" w="med" len="med"/>
                    </a:lnB>
                    <a:solidFill>
                      <a:schemeClr val="bg2"/>
                    </a:solidFill>
                  </a:tcPr>
                </a:tc>
                <a:tc>
                  <a:txBody>
                    <a:bodyPr/>
                    <a:lstStyle/>
                    <a:p>
                      <a:pPr marL="0" marR="0" algn="ctr">
                        <a:lnSpc>
                          <a:spcPct val="100000"/>
                        </a:lnSpc>
                        <a:spcAft>
                          <a:spcPts val="0"/>
                        </a:spcAft>
                      </a:pPr>
                      <a:r>
                        <a:rPr lang="en-US" sz="1400" b="0" dirty="0">
                          <a:solidFill>
                            <a:schemeClr val="tx1"/>
                          </a:solidFill>
                          <a:effectLst/>
                          <a:latin typeface="+mj-lt"/>
                          <a:ea typeface="Calibri" panose="020F0502020204030204" pitchFamily="34" charset="0"/>
                          <a:cs typeface="Times New Roman" panose="02020603050405020304" pitchFamily="18" charset="0"/>
                        </a:rPr>
                        <a:t>Week 11</a:t>
                      </a:r>
                    </a:p>
                  </a:txBody>
                  <a:tcPr marL="45720" marR="45720" marT="0" marB="0" anchor="ctr">
                    <a:lnL w="12700" cap="flat" cmpd="sng" algn="ctr">
                      <a:solidFill>
                        <a:srgbClr val="00437B"/>
                      </a:solidFill>
                      <a:prstDash val="solid"/>
                      <a:round/>
                      <a:headEnd type="none" w="med" len="med"/>
                      <a:tailEnd type="none" w="med" len="med"/>
                    </a:lnL>
                    <a:lnR w="12700" cap="flat" cmpd="sng" algn="ctr">
                      <a:solidFill>
                        <a:srgbClr val="00437B"/>
                      </a:solidFill>
                      <a:prstDash val="solid"/>
                      <a:round/>
                      <a:headEnd type="none" w="med" len="med"/>
                      <a:tailEnd type="none" w="med" len="med"/>
                    </a:lnR>
                    <a:lnT w="12700" cap="flat" cmpd="sng" algn="ctr">
                      <a:solidFill>
                        <a:srgbClr val="00437B"/>
                      </a:solidFill>
                      <a:prstDash val="solid"/>
                      <a:round/>
                      <a:headEnd type="none" w="med" len="med"/>
                      <a:tailEnd type="none" w="med" len="med"/>
                    </a:lnT>
                    <a:lnB w="12700" cap="flat" cmpd="sng" algn="ctr">
                      <a:solidFill>
                        <a:srgbClr val="00437B"/>
                      </a:solidFill>
                      <a:prstDash val="solid"/>
                      <a:round/>
                      <a:headEnd type="none" w="med" len="med"/>
                      <a:tailEnd type="none" w="med" len="med"/>
                    </a:lnB>
                    <a:solidFill>
                      <a:schemeClr val="bg2"/>
                    </a:solidFill>
                  </a:tcPr>
                </a:tc>
                <a:extLst>
                  <a:ext uri="{0D108BD9-81ED-4DB2-BD59-A6C34878D82A}">
                    <a16:rowId xmlns:a16="http://schemas.microsoft.com/office/drawing/2014/main" val="270102472"/>
                  </a:ext>
                </a:extLst>
              </a:tr>
              <a:tr h="259254">
                <a:tc>
                  <a:txBody>
                    <a:bodyPr/>
                    <a:lstStyle/>
                    <a:p>
                      <a:pPr marL="0" marR="0">
                        <a:lnSpc>
                          <a:spcPct val="100000"/>
                        </a:lnSpc>
                        <a:spcAft>
                          <a:spcPts val="0"/>
                        </a:spcAft>
                      </a:pPr>
                      <a:r>
                        <a:rPr lang="en-US" sz="1400" b="0" dirty="0">
                          <a:solidFill>
                            <a:schemeClr val="tx1"/>
                          </a:solidFill>
                          <a:effectLst/>
                          <a:latin typeface="+mj-lt"/>
                          <a:ea typeface="Calibri" panose="020F0502020204030204" pitchFamily="34" charset="0"/>
                          <a:cs typeface="Times New Roman" panose="02020603050405020304" pitchFamily="18" charset="0"/>
                        </a:rPr>
                        <a:t>Analysis and Report Development</a:t>
                      </a:r>
                    </a:p>
                  </a:txBody>
                  <a:tcPr marL="45720" marR="45720" marT="0" marB="0" anchor="ctr">
                    <a:lnL w="12700" cap="flat" cmpd="sng" algn="ctr">
                      <a:solidFill>
                        <a:srgbClr val="00437B"/>
                      </a:solidFill>
                      <a:prstDash val="solid"/>
                      <a:round/>
                      <a:headEnd type="none" w="med" len="med"/>
                      <a:tailEnd type="none" w="med" len="med"/>
                    </a:lnL>
                    <a:lnR w="12700" cap="flat" cmpd="sng" algn="ctr">
                      <a:solidFill>
                        <a:srgbClr val="00437B"/>
                      </a:solidFill>
                      <a:prstDash val="solid"/>
                      <a:round/>
                      <a:headEnd type="none" w="med" len="med"/>
                      <a:tailEnd type="none" w="med" len="med"/>
                    </a:lnR>
                    <a:lnT w="12700" cap="flat" cmpd="sng" algn="ctr">
                      <a:solidFill>
                        <a:srgbClr val="00437B"/>
                      </a:solidFill>
                      <a:prstDash val="solid"/>
                      <a:round/>
                      <a:headEnd type="none" w="med" len="med"/>
                      <a:tailEnd type="none" w="med" len="med"/>
                    </a:lnT>
                    <a:lnB w="12700" cap="flat" cmpd="sng" algn="ctr">
                      <a:solidFill>
                        <a:srgbClr val="00437B"/>
                      </a:solidFill>
                      <a:prstDash val="solid"/>
                      <a:round/>
                      <a:headEnd type="none" w="med" len="med"/>
                      <a:tailEnd type="none" w="med" len="med"/>
                    </a:lnB>
                    <a:solidFill>
                      <a:schemeClr val="bg1"/>
                    </a:solidFill>
                  </a:tcPr>
                </a:tc>
                <a:tc>
                  <a:txBody>
                    <a:bodyPr/>
                    <a:lstStyle/>
                    <a:p>
                      <a:pPr marL="0" marR="0" algn="ctr">
                        <a:lnSpc>
                          <a:spcPct val="100000"/>
                        </a:lnSpc>
                        <a:spcAft>
                          <a:spcPts val="0"/>
                        </a:spcAft>
                      </a:pPr>
                      <a:r>
                        <a:rPr lang="en-US" sz="1400" b="0" dirty="0">
                          <a:solidFill>
                            <a:schemeClr val="tx1"/>
                          </a:solidFill>
                          <a:effectLst/>
                          <a:latin typeface="+mj-lt"/>
                          <a:ea typeface="Calibri" panose="020F0502020204030204" pitchFamily="34" charset="0"/>
                          <a:cs typeface="Times New Roman" panose="02020603050405020304" pitchFamily="18" charset="0"/>
                        </a:rPr>
                        <a:t>Weeks 11-13</a:t>
                      </a:r>
                    </a:p>
                  </a:txBody>
                  <a:tcPr marL="45720" marR="45720" marT="0" marB="0" anchor="ctr">
                    <a:lnL w="12700" cap="flat" cmpd="sng" algn="ctr">
                      <a:solidFill>
                        <a:srgbClr val="00437B"/>
                      </a:solidFill>
                      <a:prstDash val="solid"/>
                      <a:round/>
                      <a:headEnd type="none" w="med" len="med"/>
                      <a:tailEnd type="none" w="med" len="med"/>
                    </a:lnL>
                    <a:lnR w="12700" cap="flat" cmpd="sng" algn="ctr">
                      <a:solidFill>
                        <a:srgbClr val="00437B"/>
                      </a:solidFill>
                      <a:prstDash val="solid"/>
                      <a:round/>
                      <a:headEnd type="none" w="med" len="med"/>
                      <a:tailEnd type="none" w="med" len="med"/>
                    </a:lnR>
                    <a:lnT w="12700" cap="flat" cmpd="sng" algn="ctr">
                      <a:solidFill>
                        <a:srgbClr val="00437B"/>
                      </a:solidFill>
                      <a:prstDash val="solid"/>
                      <a:round/>
                      <a:headEnd type="none" w="med" len="med"/>
                      <a:tailEnd type="none" w="med" len="med"/>
                    </a:lnT>
                    <a:lnB w="12700" cap="flat" cmpd="sng" algn="ctr">
                      <a:solidFill>
                        <a:srgbClr val="00437B"/>
                      </a:solidFill>
                      <a:prstDash val="solid"/>
                      <a:round/>
                      <a:headEnd type="none" w="med" len="med"/>
                      <a:tailEnd type="none" w="med" len="med"/>
                    </a:lnB>
                    <a:solidFill>
                      <a:schemeClr val="bg1"/>
                    </a:solidFill>
                  </a:tcPr>
                </a:tc>
                <a:extLst>
                  <a:ext uri="{0D108BD9-81ED-4DB2-BD59-A6C34878D82A}">
                    <a16:rowId xmlns:a16="http://schemas.microsoft.com/office/drawing/2014/main" val="3432965392"/>
                  </a:ext>
                </a:extLst>
              </a:tr>
              <a:tr h="259254">
                <a:tc>
                  <a:txBody>
                    <a:bodyPr/>
                    <a:lstStyle/>
                    <a:p>
                      <a:pPr marL="0" marR="0">
                        <a:lnSpc>
                          <a:spcPct val="100000"/>
                        </a:lnSpc>
                        <a:spcAft>
                          <a:spcPts val="0"/>
                        </a:spcAft>
                      </a:pPr>
                      <a:r>
                        <a:rPr lang="en-US" sz="1400" b="0" dirty="0">
                          <a:solidFill>
                            <a:schemeClr val="tx1"/>
                          </a:solidFill>
                          <a:effectLst/>
                          <a:latin typeface="+mj-lt"/>
                          <a:ea typeface="Calibri" panose="020F0502020204030204" pitchFamily="34" charset="0"/>
                          <a:cs typeface="Times New Roman" panose="02020603050405020304" pitchFamily="18" charset="0"/>
                        </a:rPr>
                        <a:t>Delivery of Results </a:t>
                      </a:r>
                    </a:p>
                  </a:txBody>
                  <a:tcPr marL="45720" marR="45720" marT="0" marB="0" anchor="ctr">
                    <a:lnL w="12700" cap="flat" cmpd="sng" algn="ctr">
                      <a:solidFill>
                        <a:srgbClr val="00437B"/>
                      </a:solidFill>
                      <a:prstDash val="solid"/>
                      <a:round/>
                      <a:headEnd type="none" w="med" len="med"/>
                      <a:tailEnd type="none" w="med" len="med"/>
                    </a:lnL>
                    <a:lnR w="12700" cap="flat" cmpd="sng" algn="ctr">
                      <a:solidFill>
                        <a:srgbClr val="00437B"/>
                      </a:solidFill>
                      <a:prstDash val="solid"/>
                      <a:round/>
                      <a:headEnd type="none" w="med" len="med"/>
                      <a:tailEnd type="none" w="med" len="med"/>
                    </a:lnR>
                    <a:lnT w="12700" cap="flat" cmpd="sng" algn="ctr">
                      <a:solidFill>
                        <a:srgbClr val="00437B"/>
                      </a:solidFill>
                      <a:prstDash val="solid"/>
                      <a:round/>
                      <a:headEnd type="none" w="med" len="med"/>
                      <a:tailEnd type="none" w="med" len="med"/>
                    </a:lnT>
                    <a:lnB w="12700" cap="flat" cmpd="sng" algn="ctr">
                      <a:solidFill>
                        <a:srgbClr val="00437B"/>
                      </a:solidFill>
                      <a:prstDash val="solid"/>
                      <a:round/>
                      <a:headEnd type="none" w="med" len="med"/>
                      <a:tailEnd type="none" w="med" len="med"/>
                    </a:lnB>
                    <a:solidFill>
                      <a:schemeClr val="bg2"/>
                    </a:solidFill>
                  </a:tcPr>
                </a:tc>
                <a:tc>
                  <a:txBody>
                    <a:bodyPr/>
                    <a:lstStyle/>
                    <a:p>
                      <a:pPr marL="0" marR="0" algn="ctr">
                        <a:lnSpc>
                          <a:spcPct val="100000"/>
                        </a:lnSpc>
                        <a:spcAft>
                          <a:spcPts val="0"/>
                        </a:spcAft>
                      </a:pPr>
                      <a:r>
                        <a:rPr lang="en-US" sz="1400" b="0" dirty="0">
                          <a:solidFill>
                            <a:schemeClr val="tx1"/>
                          </a:solidFill>
                          <a:effectLst/>
                          <a:latin typeface="+mj-lt"/>
                          <a:ea typeface="Calibri" panose="020F0502020204030204" pitchFamily="34" charset="0"/>
                          <a:cs typeface="Times New Roman" panose="02020603050405020304" pitchFamily="18" charset="0"/>
                        </a:rPr>
                        <a:t>Week 14</a:t>
                      </a:r>
                    </a:p>
                  </a:txBody>
                  <a:tcPr marL="45720" marR="45720" marT="0" marB="0" anchor="ctr">
                    <a:lnL w="12700" cap="flat" cmpd="sng" algn="ctr">
                      <a:solidFill>
                        <a:srgbClr val="00437B"/>
                      </a:solidFill>
                      <a:prstDash val="solid"/>
                      <a:round/>
                      <a:headEnd type="none" w="med" len="med"/>
                      <a:tailEnd type="none" w="med" len="med"/>
                    </a:lnL>
                    <a:lnR w="12700" cap="flat" cmpd="sng" algn="ctr">
                      <a:solidFill>
                        <a:srgbClr val="00437B"/>
                      </a:solidFill>
                      <a:prstDash val="solid"/>
                      <a:round/>
                      <a:headEnd type="none" w="med" len="med"/>
                      <a:tailEnd type="none" w="med" len="med"/>
                    </a:lnR>
                    <a:lnT w="12700" cap="flat" cmpd="sng" algn="ctr">
                      <a:solidFill>
                        <a:srgbClr val="00437B"/>
                      </a:solidFill>
                      <a:prstDash val="solid"/>
                      <a:round/>
                      <a:headEnd type="none" w="med" len="med"/>
                      <a:tailEnd type="none" w="med" len="med"/>
                    </a:lnT>
                    <a:lnB w="12700" cap="flat" cmpd="sng" algn="ctr">
                      <a:solidFill>
                        <a:srgbClr val="00437B"/>
                      </a:solidFill>
                      <a:prstDash val="solid"/>
                      <a:round/>
                      <a:headEnd type="none" w="med" len="med"/>
                      <a:tailEnd type="none" w="med" len="med"/>
                    </a:lnB>
                    <a:solidFill>
                      <a:schemeClr val="bg2"/>
                    </a:solidFill>
                  </a:tcPr>
                </a:tc>
                <a:extLst>
                  <a:ext uri="{0D108BD9-81ED-4DB2-BD59-A6C34878D82A}">
                    <a16:rowId xmlns:a16="http://schemas.microsoft.com/office/drawing/2014/main" val="4188704657"/>
                  </a:ext>
                </a:extLst>
              </a:tr>
              <a:tr h="259254">
                <a:tc>
                  <a:txBody>
                    <a:bodyPr/>
                    <a:lstStyle/>
                    <a:p>
                      <a:pPr marL="0" marR="0">
                        <a:lnSpc>
                          <a:spcPct val="100000"/>
                        </a:lnSpc>
                        <a:spcAft>
                          <a:spcPts val="0"/>
                        </a:spcAft>
                      </a:pPr>
                      <a:r>
                        <a:rPr lang="en-US" sz="1400" b="0" dirty="0">
                          <a:solidFill>
                            <a:schemeClr val="tx1"/>
                          </a:solidFill>
                          <a:effectLst/>
                          <a:latin typeface="+mj-lt"/>
                          <a:ea typeface="Calibri" panose="020F0502020204030204" pitchFamily="34" charset="0"/>
                          <a:cs typeface="Times New Roman" panose="02020603050405020304" pitchFamily="18" charset="0"/>
                        </a:rPr>
                        <a:t>Discussion of Key Findings and Considerations</a:t>
                      </a:r>
                    </a:p>
                  </a:txBody>
                  <a:tcPr marL="45720" marR="45720" marT="0" marB="0" anchor="ctr">
                    <a:lnL w="12700" cap="flat" cmpd="sng" algn="ctr">
                      <a:solidFill>
                        <a:srgbClr val="00437B"/>
                      </a:solidFill>
                      <a:prstDash val="solid"/>
                      <a:round/>
                      <a:headEnd type="none" w="med" len="med"/>
                      <a:tailEnd type="none" w="med" len="med"/>
                    </a:lnL>
                    <a:lnR w="12700" cap="flat" cmpd="sng" algn="ctr">
                      <a:solidFill>
                        <a:srgbClr val="00437B"/>
                      </a:solidFill>
                      <a:prstDash val="solid"/>
                      <a:round/>
                      <a:headEnd type="none" w="med" len="med"/>
                      <a:tailEnd type="none" w="med" len="med"/>
                    </a:lnR>
                    <a:lnT w="12700" cap="flat" cmpd="sng" algn="ctr">
                      <a:solidFill>
                        <a:srgbClr val="00437B"/>
                      </a:solidFill>
                      <a:prstDash val="solid"/>
                      <a:round/>
                      <a:headEnd type="none" w="med" len="med"/>
                      <a:tailEnd type="none" w="med" len="med"/>
                    </a:lnT>
                    <a:lnB w="12700" cap="flat" cmpd="sng" algn="ctr">
                      <a:solidFill>
                        <a:srgbClr val="00437B"/>
                      </a:solidFill>
                      <a:prstDash val="solid"/>
                      <a:round/>
                      <a:headEnd type="none" w="med" len="med"/>
                      <a:tailEnd type="none" w="med" len="med"/>
                    </a:lnB>
                    <a:solidFill>
                      <a:schemeClr val="bg1"/>
                    </a:solidFill>
                  </a:tcPr>
                </a:tc>
                <a:tc>
                  <a:txBody>
                    <a:bodyPr/>
                    <a:lstStyle/>
                    <a:p>
                      <a:pPr marL="0" marR="0" algn="ctr">
                        <a:lnSpc>
                          <a:spcPct val="100000"/>
                        </a:lnSpc>
                        <a:spcAft>
                          <a:spcPts val="0"/>
                        </a:spcAft>
                      </a:pPr>
                      <a:r>
                        <a:rPr lang="en-US" sz="1400" b="0" dirty="0">
                          <a:solidFill>
                            <a:schemeClr val="tx1"/>
                          </a:solidFill>
                          <a:effectLst/>
                          <a:latin typeface="+mj-lt"/>
                          <a:ea typeface="Calibri" panose="020F0502020204030204" pitchFamily="34" charset="0"/>
                          <a:cs typeface="Times New Roman" panose="02020603050405020304" pitchFamily="18" charset="0"/>
                        </a:rPr>
                        <a:t>Week 15</a:t>
                      </a:r>
                    </a:p>
                  </a:txBody>
                  <a:tcPr marL="45720" marR="45720" marT="0" marB="0" anchor="ctr">
                    <a:lnL w="12700" cap="flat" cmpd="sng" algn="ctr">
                      <a:solidFill>
                        <a:srgbClr val="00437B"/>
                      </a:solidFill>
                      <a:prstDash val="solid"/>
                      <a:round/>
                      <a:headEnd type="none" w="med" len="med"/>
                      <a:tailEnd type="none" w="med" len="med"/>
                    </a:lnL>
                    <a:lnR w="12700" cap="flat" cmpd="sng" algn="ctr">
                      <a:solidFill>
                        <a:srgbClr val="00437B"/>
                      </a:solidFill>
                      <a:prstDash val="solid"/>
                      <a:round/>
                      <a:headEnd type="none" w="med" len="med"/>
                      <a:tailEnd type="none" w="med" len="med"/>
                    </a:lnR>
                    <a:lnT w="12700" cap="flat" cmpd="sng" algn="ctr">
                      <a:solidFill>
                        <a:srgbClr val="00437B"/>
                      </a:solidFill>
                      <a:prstDash val="solid"/>
                      <a:round/>
                      <a:headEnd type="none" w="med" len="med"/>
                      <a:tailEnd type="none" w="med" len="med"/>
                    </a:lnT>
                    <a:lnB w="12700" cap="flat" cmpd="sng" algn="ctr">
                      <a:solidFill>
                        <a:srgbClr val="00437B"/>
                      </a:solidFill>
                      <a:prstDash val="solid"/>
                      <a:round/>
                      <a:headEnd type="none" w="med" len="med"/>
                      <a:tailEnd type="none" w="med" len="med"/>
                    </a:lnB>
                    <a:solidFill>
                      <a:schemeClr val="bg1"/>
                    </a:solidFill>
                  </a:tcPr>
                </a:tc>
                <a:extLst>
                  <a:ext uri="{0D108BD9-81ED-4DB2-BD59-A6C34878D82A}">
                    <a16:rowId xmlns:a16="http://schemas.microsoft.com/office/drawing/2014/main" val="3376952444"/>
                  </a:ext>
                </a:extLst>
              </a:tr>
            </a:tbl>
          </a:graphicData>
        </a:graphic>
      </p:graphicFrame>
      <p:sp>
        <p:nvSpPr>
          <p:cNvPr id="9" name="TextBox 8">
            <a:extLst>
              <a:ext uri="{FF2B5EF4-FFF2-40B4-BE49-F238E27FC236}">
                <a16:creationId xmlns:a16="http://schemas.microsoft.com/office/drawing/2014/main" id="{82EE1EF2-909A-EE2B-23B0-38CA626D5237}"/>
              </a:ext>
            </a:extLst>
          </p:cNvPr>
          <p:cNvSpPr txBox="1"/>
          <p:nvPr/>
        </p:nvSpPr>
        <p:spPr>
          <a:xfrm>
            <a:off x="484093" y="6277783"/>
            <a:ext cx="9240931" cy="384721"/>
          </a:xfrm>
          <a:prstGeom prst="rect">
            <a:avLst/>
          </a:prstGeom>
          <a:noFill/>
        </p:spPr>
        <p:txBody>
          <a:bodyPr wrap="square">
            <a:spAutoFit/>
          </a:bodyPr>
          <a:lstStyle/>
          <a:p>
            <a:pPr marL="4572" indent="0">
              <a:buNone/>
            </a:pPr>
            <a:r>
              <a:rPr lang="en-US" sz="950" dirty="0">
                <a:latin typeface="Aptos" panose="020B0004020202020204" pitchFamily="34" charset="0"/>
                <a:cs typeface="Arial" panose="020B0604020202020204" pitchFamily="34" charset="0"/>
              </a:rPr>
              <a:t>Fees are subject to +/- 10% contingency. Although there is no travel expected for this project, fees do not include travel expenses which are additional and will be billed at cost. </a:t>
            </a:r>
          </a:p>
          <a:p>
            <a:pPr marL="4572" indent="0">
              <a:buNone/>
            </a:pPr>
            <a:r>
              <a:rPr lang="en-US" sz="950" dirty="0">
                <a:latin typeface="Aptos" panose="020B0004020202020204" pitchFamily="34" charset="0"/>
                <a:cs typeface="Arial" panose="020B0604020202020204" pitchFamily="34" charset="0"/>
              </a:rPr>
              <a:t>The overall project timeline will be dependent on the sponsors’ responsiveness and timely submission of data. </a:t>
            </a:r>
          </a:p>
        </p:txBody>
      </p:sp>
      <p:sp>
        <p:nvSpPr>
          <p:cNvPr id="3" name="TextBox 2">
            <a:extLst>
              <a:ext uri="{FF2B5EF4-FFF2-40B4-BE49-F238E27FC236}">
                <a16:creationId xmlns:a16="http://schemas.microsoft.com/office/drawing/2014/main" id="{2E2B61A5-1C67-76B6-37DF-61886FF2DE7C}"/>
              </a:ext>
            </a:extLst>
          </p:cNvPr>
          <p:cNvSpPr txBox="1"/>
          <p:nvPr/>
        </p:nvSpPr>
        <p:spPr>
          <a:xfrm>
            <a:off x="6386792" y="2022098"/>
            <a:ext cx="5043208" cy="1785104"/>
          </a:xfrm>
          <a:prstGeom prst="rect">
            <a:avLst/>
          </a:prstGeom>
          <a:noFill/>
        </p:spPr>
        <p:txBody>
          <a:bodyPr wrap="square">
            <a:spAutoFit/>
          </a:bodyPr>
          <a:lstStyle/>
          <a:p>
            <a:pPr marL="285750" indent="-285750">
              <a:spcBef>
                <a:spcPts val="0"/>
              </a:spcBef>
              <a:spcAft>
                <a:spcPts val="600"/>
              </a:spcAft>
              <a:buFont typeface="Arial" panose="020B0604020202020204" pitchFamily="34" charset="0"/>
              <a:buChar char="•"/>
            </a:pPr>
            <a:r>
              <a:rPr lang="en-US" sz="2000" dirty="0">
                <a:latin typeface="Aptos" panose="020B0004020202020204" pitchFamily="34" charset="0"/>
                <a:cs typeface="Arial" panose="020B0604020202020204" pitchFamily="34" charset="0"/>
              </a:rPr>
              <a:t>Fees for this project are estimated to be $17,500 per sponsor</a:t>
            </a:r>
          </a:p>
          <a:p>
            <a:pPr marL="285750" indent="-285750">
              <a:spcBef>
                <a:spcPts val="0"/>
              </a:spcBef>
              <a:spcAft>
                <a:spcPts val="600"/>
              </a:spcAft>
              <a:buFont typeface="Arial" panose="020B0604020202020204" pitchFamily="34" charset="0"/>
              <a:buChar char="•"/>
            </a:pPr>
            <a:endParaRPr lang="en-US" sz="2000" dirty="0">
              <a:latin typeface="Aptos" panose="020B0004020202020204" pitchFamily="34" charset="0"/>
              <a:cs typeface="Arial" panose="020B0604020202020204" pitchFamily="34" charset="0"/>
            </a:endParaRPr>
          </a:p>
          <a:p>
            <a:pPr marL="285750" indent="-285750">
              <a:spcBef>
                <a:spcPts val="0"/>
              </a:spcBef>
              <a:spcAft>
                <a:spcPts val="600"/>
              </a:spcAft>
              <a:buFont typeface="Arial" panose="020B0604020202020204" pitchFamily="34" charset="0"/>
              <a:buChar char="•"/>
            </a:pPr>
            <a:r>
              <a:rPr lang="en-US" sz="2000" dirty="0">
                <a:latin typeface="Aptos" panose="020B0004020202020204" pitchFamily="34" charset="0"/>
                <a:cs typeface="Arial" panose="020B0604020202020204" pitchFamily="34" charset="0"/>
              </a:rPr>
              <a:t>LIMRA anticipates completing this project within  15 weeks</a:t>
            </a:r>
          </a:p>
        </p:txBody>
      </p:sp>
    </p:spTree>
    <p:extLst>
      <p:ext uri="{BB962C8B-B14F-4D97-AF65-F5344CB8AC3E}">
        <p14:creationId xmlns:p14="http://schemas.microsoft.com/office/powerpoint/2010/main" val="41267115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FA7A478-0443-AAAE-6D0D-5B67493A4138}"/>
              </a:ext>
            </a:extLst>
          </p:cNvPr>
          <p:cNvSpPr>
            <a:spLocks noGrp="1"/>
          </p:cNvSpPr>
          <p:nvPr>
            <p:ph type="title"/>
          </p:nvPr>
        </p:nvSpPr>
        <p:spPr/>
        <p:txBody>
          <a:bodyPr/>
          <a:lstStyle/>
          <a:p>
            <a:r>
              <a:rPr lang="en-US" dirty="0"/>
              <a:t>Sponsor Benefits</a:t>
            </a:r>
          </a:p>
        </p:txBody>
      </p:sp>
      <p:grpSp>
        <p:nvGrpSpPr>
          <p:cNvPr id="19" name="Group 18">
            <a:extLst>
              <a:ext uri="{FF2B5EF4-FFF2-40B4-BE49-F238E27FC236}">
                <a16:creationId xmlns:a16="http://schemas.microsoft.com/office/drawing/2014/main" id="{3F9F1F08-7EBF-365D-03AD-D66768F7F39F}"/>
              </a:ext>
            </a:extLst>
          </p:cNvPr>
          <p:cNvGrpSpPr/>
          <p:nvPr/>
        </p:nvGrpSpPr>
        <p:grpSpPr>
          <a:xfrm>
            <a:off x="3511837" y="1031638"/>
            <a:ext cx="5168324" cy="5418666"/>
            <a:chOff x="3511837" y="1031638"/>
            <a:chExt cx="5168324" cy="5418666"/>
          </a:xfrm>
        </p:grpSpPr>
        <p:sp>
          <p:nvSpPr>
            <p:cNvPr id="20" name="Freeform: Shape 19">
              <a:extLst>
                <a:ext uri="{FF2B5EF4-FFF2-40B4-BE49-F238E27FC236}">
                  <a16:creationId xmlns:a16="http://schemas.microsoft.com/office/drawing/2014/main" id="{C0F48E9D-661A-DC1D-D445-127466DB9B92}"/>
                </a:ext>
              </a:extLst>
            </p:cNvPr>
            <p:cNvSpPr/>
            <p:nvPr/>
          </p:nvSpPr>
          <p:spPr>
            <a:xfrm>
              <a:off x="4984810" y="2779699"/>
              <a:ext cx="2221862" cy="1922001"/>
            </a:xfrm>
            <a:custGeom>
              <a:avLst/>
              <a:gdLst>
                <a:gd name="connsiteX0" fmla="*/ 0 w 2221862"/>
                <a:gd name="connsiteY0" fmla="*/ 961001 h 1922001"/>
                <a:gd name="connsiteX1" fmla="*/ 549116 w 2221862"/>
                <a:gd name="connsiteY1" fmla="*/ 0 h 1922001"/>
                <a:gd name="connsiteX2" fmla="*/ 1672746 w 2221862"/>
                <a:gd name="connsiteY2" fmla="*/ 0 h 1922001"/>
                <a:gd name="connsiteX3" fmla="*/ 2221862 w 2221862"/>
                <a:gd name="connsiteY3" fmla="*/ 961001 h 1922001"/>
                <a:gd name="connsiteX4" fmla="*/ 1672746 w 2221862"/>
                <a:gd name="connsiteY4" fmla="*/ 1922001 h 1922001"/>
                <a:gd name="connsiteX5" fmla="*/ 549116 w 2221862"/>
                <a:gd name="connsiteY5" fmla="*/ 1922001 h 1922001"/>
                <a:gd name="connsiteX6" fmla="*/ 0 w 2221862"/>
                <a:gd name="connsiteY6" fmla="*/ 961001 h 1922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1862" h="1922001">
                  <a:moveTo>
                    <a:pt x="0" y="961001"/>
                  </a:moveTo>
                  <a:lnTo>
                    <a:pt x="549116" y="0"/>
                  </a:lnTo>
                  <a:lnTo>
                    <a:pt x="1672746" y="0"/>
                  </a:lnTo>
                  <a:lnTo>
                    <a:pt x="2221862" y="961001"/>
                  </a:lnTo>
                  <a:lnTo>
                    <a:pt x="1672746" y="1922001"/>
                  </a:lnTo>
                  <a:lnTo>
                    <a:pt x="549116" y="1922001"/>
                  </a:lnTo>
                  <a:lnTo>
                    <a:pt x="0" y="961001"/>
                  </a:lnTo>
                  <a:close/>
                </a:path>
              </a:pathLst>
            </a:custGeom>
            <a:solidFill>
              <a:srgbClr val="00437B"/>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87244" tIns="337553" rIns="387244" bIns="337553" numCol="1" spcCol="1270" anchor="ctr" anchorCtr="0">
              <a:noAutofit/>
            </a:bodyPr>
            <a:lstStyle/>
            <a:p>
              <a:pPr marL="0" lvl="0" indent="0" algn="ctr" defTabSz="666750">
                <a:lnSpc>
                  <a:spcPct val="90000"/>
                </a:lnSpc>
                <a:spcBef>
                  <a:spcPct val="0"/>
                </a:spcBef>
                <a:spcAft>
                  <a:spcPct val="35000"/>
                </a:spcAft>
                <a:buNone/>
              </a:pPr>
              <a:r>
                <a:rPr lang="en-US" sz="1500" kern="1200" dirty="0"/>
                <a:t>Sponsor Experience</a:t>
              </a:r>
            </a:p>
          </p:txBody>
        </p:sp>
        <p:sp>
          <p:nvSpPr>
            <p:cNvPr id="22" name="Freeform: Shape 21">
              <a:extLst>
                <a:ext uri="{FF2B5EF4-FFF2-40B4-BE49-F238E27FC236}">
                  <a16:creationId xmlns:a16="http://schemas.microsoft.com/office/drawing/2014/main" id="{E7FB9D84-EF8E-33F9-7318-3AB9A52967C0}"/>
                </a:ext>
              </a:extLst>
            </p:cNvPr>
            <p:cNvSpPr/>
            <p:nvPr/>
          </p:nvSpPr>
          <p:spPr>
            <a:xfrm>
              <a:off x="5189475" y="1031638"/>
              <a:ext cx="1820800" cy="1575206"/>
            </a:xfrm>
            <a:custGeom>
              <a:avLst/>
              <a:gdLst>
                <a:gd name="connsiteX0" fmla="*/ 0 w 1820800"/>
                <a:gd name="connsiteY0" fmla="*/ 787603 h 1575206"/>
                <a:gd name="connsiteX1" fmla="*/ 450036 w 1820800"/>
                <a:gd name="connsiteY1" fmla="*/ 0 h 1575206"/>
                <a:gd name="connsiteX2" fmla="*/ 1370764 w 1820800"/>
                <a:gd name="connsiteY2" fmla="*/ 0 h 1575206"/>
                <a:gd name="connsiteX3" fmla="*/ 1820800 w 1820800"/>
                <a:gd name="connsiteY3" fmla="*/ 787603 h 1575206"/>
                <a:gd name="connsiteX4" fmla="*/ 1370764 w 1820800"/>
                <a:gd name="connsiteY4" fmla="*/ 1575206 h 1575206"/>
                <a:gd name="connsiteX5" fmla="*/ 450036 w 1820800"/>
                <a:gd name="connsiteY5" fmla="*/ 1575206 h 1575206"/>
                <a:gd name="connsiteX6" fmla="*/ 0 w 1820800"/>
                <a:gd name="connsiteY6" fmla="*/ 787603 h 1575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0800" h="1575206">
                  <a:moveTo>
                    <a:pt x="0" y="787603"/>
                  </a:moveTo>
                  <a:lnTo>
                    <a:pt x="450036" y="0"/>
                  </a:lnTo>
                  <a:lnTo>
                    <a:pt x="1370764" y="0"/>
                  </a:lnTo>
                  <a:lnTo>
                    <a:pt x="1820800" y="787603"/>
                  </a:lnTo>
                  <a:lnTo>
                    <a:pt x="1370764" y="1575206"/>
                  </a:lnTo>
                  <a:lnTo>
                    <a:pt x="450036" y="1575206"/>
                  </a:lnTo>
                  <a:lnTo>
                    <a:pt x="0" y="787603"/>
                  </a:lnTo>
                  <a:close/>
                </a:path>
              </a:pathLst>
            </a:custGeom>
            <a:solidFill>
              <a:schemeClr val="accent1"/>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320795" tIns="280095" rIns="320795" bIns="280095" numCol="1" spcCol="1270" anchor="ctr" anchorCtr="0">
              <a:noAutofit/>
            </a:bodyPr>
            <a:lstStyle/>
            <a:p>
              <a:pPr marL="0" lvl="0" indent="0" algn="ctr" defTabSz="666750">
                <a:lnSpc>
                  <a:spcPct val="90000"/>
                </a:lnSpc>
                <a:spcBef>
                  <a:spcPct val="0"/>
                </a:spcBef>
                <a:spcAft>
                  <a:spcPct val="35000"/>
                </a:spcAft>
                <a:buNone/>
              </a:pPr>
              <a:r>
                <a:rPr lang="en-US" sz="1500" kern="1200" dirty="0"/>
                <a:t>Utilize LIMRA’s Expertise</a:t>
              </a:r>
            </a:p>
          </p:txBody>
        </p:sp>
        <p:sp>
          <p:nvSpPr>
            <p:cNvPr id="24" name="Freeform: Shape 23">
              <a:extLst>
                <a:ext uri="{FF2B5EF4-FFF2-40B4-BE49-F238E27FC236}">
                  <a16:creationId xmlns:a16="http://schemas.microsoft.com/office/drawing/2014/main" id="{758903E7-07EC-BD11-0472-A5340252E4D3}"/>
                </a:ext>
              </a:extLst>
            </p:cNvPr>
            <p:cNvSpPr/>
            <p:nvPr/>
          </p:nvSpPr>
          <p:spPr>
            <a:xfrm>
              <a:off x="6859361" y="2000495"/>
              <a:ext cx="1820800" cy="1575206"/>
            </a:xfrm>
            <a:custGeom>
              <a:avLst/>
              <a:gdLst>
                <a:gd name="connsiteX0" fmla="*/ 0 w 1820800"/>
                <a:gd name="connsiteY0" fmla="*/ 787603 h 1575206"/>
                <a:gd name="connsiteX1" fmla="*/ 450036 w 1820800"/>
                <a:gd name="connsiteY1" fmla="*/ 0 h 1575206"/>
                <a:gd name="connsiteX2" fmla="*/ 1370764 w 1820800"/>
                <a:gd name="connsiteY2" fmla="*/ 0 h 1575206"/>
                <a:gd name="connsiteX3" fmla="*/ 1820800 w 1820800"/>
                <a:gd name="connsiteY3" fmla="*/ 787603 h 1575206"/>
                <a:gd name="connsiteX4" fmla="*/ 1370764 w 1820800"/>
                <a:gd name="connsiteY4" fmla="*/ 1575206 h 1575206"/>
                <a:gd name="connsiteX5" fmla="*/ 450036 w 1820800"/>
                <a:gd name="connsiteY5" fmla="*/ 1575206 h 1575206"/>
                <a:gd name="connsiteX6" fmla="*/ 0 w 1820800"/>
                <a:gd name="connsiteY6" fmla="*/ 787603 h 1575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0800" h="1575206">
                  <a:moveTo>
                    <a:pt x="0" y="787603"/>
                  </a:moveTo>
                  <a:lnTo>
                    <a:pt x="450036" y="0"/>
                  </a:lnTo>
                  <a:lnTo>
                    <a:pt x="1370764" y="0"/>
                  </a:lnTo>
                  <a:lnTo>
                    <a:pt x="1820800" y="787603"/>
                  </a:lnTo>
                  <a:lnTo>
                    <a:pt x="1370764" y="1575206"/>
                  </a:lnTo>
                  <a:lnTo>
                    <a:pt x="450036" y="1575206"/>
                  </a:lnTo>
                  <a:lnTo>
                    <a:pt x="0" y="787603"/>
                  </a:lnTo>
                  <a:close/>
                </a:path>
              </a:pathLst>
            </a:custGeom>
            <a:solidFill>
              <a:schemeClr val="accent2"/>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320795" tIns="280095" rIns="320795" bIns="280095" numCol="1" spcCol="1270" anchor="ctr" anchorCtr="0">
              <a:noAutofit/>
            </a:bodyPr>
            <a:lstStyle/>
            <a:p>
              <a:pPr marL="0" lvl="0" indent="0" algn="ctr" defTabSz="666750">
                <a:lnSpc>
                  <a:spcPct val="90000"/>
                </a:lnSpc>
                <a:spcBef>
                  <a:spcPct val="0"/>
                </a:spcBef>
                <a:spcAft>
                  <a:spcPct val="35000"/>
                </a:spcAft>
                <a:buNone/>
              </a:pPr>
              <a:r>
                <a:rPr lang="en-US" sz="1500" dirty="0">
                  <a:solidFill>
                    <a:schemeClr val="tx1"/>
                  </a:solidFill>
                </a:rPr>
                <a:t>Benchmark Against Peers</a:t>
              </a:r>
              <a:endParaRPr lang="en-US" sz="1500" kern="1200" dirty="0">
                <a:solidFill>
                  <a:schemeClr val="tx1"/>
                </a:solidFill>
              </a:endParaRPr>
            </a:p>
          </p:txBody>
        </p:sp>
        <p:sp>
          <p:nvSpPr>
            <p:cNvPr id="26" name="Freeform: Shape 25">
              <a:extLst>
                <a:ext uri="{FF2B5EF4-FFF2-40B4-BE49-F238E27FC236}">
                  <a16:creationId xmlns:a16="http://schemas.microsoft.com/office/drawing/2014/main" id="{E861134A-51FC-850C-F048-F69D5F6C106C}"/>
                </a:ext>
              </a:extLst>
            </p:cNvPr>
            <p:cNvSpPr/>
            <p:nvPr/>
          </p:nvSpPr>
          <p:spPr>
            <a:xfrm>
              <a:off x="6859361" y="3905157"/>
              <a:ext cx="1820800" cy="1575206"/>
            </a:xfrm>
            <a:custGeom>
              <a:avLst/>
              <a:gdLst>
                <a:gd name="connsiteX0" fmla="*/ 0 w 1820800"/>
                <a:gd name="connsiteY0" fmla="*/ 787603 h 1575206"/>
                <a:gd name="connsiteX1" fmla="*/ 450036 w 1820800"/>
                <a:gd name="connsiteY1" fmla="*/ 0 h 1575206"/>
                <a:gd name="connsiteX2" fmla="*/ 1370764 w 1820800"/>
                <a:gd name="connsiteY2" fmla="*/ 0 h 1575206"/>
                <a:gd name="connsiteX3" fmla="*/ 1820800 w 1820800"/>
                <a:gd name="connsiteY3" fmla="*/ 787603 h 1575206"/>
                <a:gd name="connsiteX4" fmla="*/ 1370764 w 1820800"/>
                <a:gd name="connsiteY4" fmla="*/ 1575206 h 1575206"/>
                <a:gd name="connsiteX5" fmla="*/ 450036 w 1820800"/>
                <a:gd name="connsiteY5" fmla="*/ 1575206 h 1575206"/>
                <a:gd name="connsiteX6" fmla="*/ 0 w 1820800"/>
                <a:gd name="connsiteY6" fmla="*/ 787603 h 1575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0800" h="1575206">
                  <a:moveTo>
                    <a:pt x="0" y="787603"/>
                  </a:moveTo>
                  <a:lnTo>
                    <a:pt x="450036" y="0"/>
                  </a:lnTo>
                  <a:lnTo>
                    <a:pt x="1370764" y="0"/>
                  </a:lnTo>
                  <a:lnTo>
                    <a:pt x="1820800" y="787603"/>
                  </a:lnTo>
                  <a:lnTo>
                    <a:pt x="1370764" y="1575206"/>
                  </a:lnTo>
                  <a:lnTo>
                    <a:pt x="450036" y="1575206"/>
                  </a:lnTo>
                  <a:lnTo>
                    <a:pt x="0" y="787603"/>
                  </a:lnTo>
                  <a:close/>
                </a:path>
              </a:pathLst>
            </a:custGeom>
            <a:solidFill>
              <a:schemeClr val="accent3"/>
            </a:solid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320795" tIns="280095" rIns="320795" bIns="280095" numCol="1" spcCol="1270" anchor="ctr" anchorCtr="0">
              <a:noAutofit/>
            </a:bodyPr>
            <a:lstStyle/>
            <a:p>
              <a:pPr marL="0" lvl="0" indent="0" algn="ctr" defTabSz="666750">
                <a:lnSpc>
                  <a:spcPct val="90000"/>
                </a:lnSpc>
                <a:spcBef>
                  <a:spcPct val="0"/>
                </a:spcBef>
                <a:spcAft>
                  <a:spcPct val="35000"/>
                </a:spcAft>
                <a:buNone/>
              </a:pPr>
              <a:r>
                <a:rPr lang="en-US" sz="1500" kern="1200" dirty="0"/>
                <a:t>Influence Study Design</a:t>
              </a:r>
            </a:p>
          </p:txBody>
        </p:sp>
        <p:sp>
          <p:nvSpPr>
            <p:cNvPr id="28" name="Freeform: Shape 27">
              <a:extLst>
                <a:ext uri="{FF2B5EF4-FFF2-40B4-BE49-F238E27FC236}">
                  <a16:creationId xmlns:a16="http://schemas.microsoft.com/office/drawing/2014/main" id="{B309818E-F699-638E-8EA5-FEB000C9DE54}"/>
                </a:ext>
              </a:extLst>
            </p:cNvPr>
            <p:cNvSpPr/>
            <p:nvPr/>
          </p:nvSpPr>
          <p:spPr>
            <a:xfrm>
              <a:off x="5189475" y="4875098"/>
              <a:ext cx="1820800" cy="1575206"/>
            </a:xfrm>
            <a:custGeom>
              <a:avLst/>
              <a:gdLst>
                <a:gd name="connsiteX0" fmla="*/ 0 w 1820800"/>
                <a:gd name="connsiteY0" fmla="*/ 787603 h 1575206"/>
                <a:gd name="connsiteX1" fmla="*/ 450036 w 1820800"/>
                <a:gd name="connsiteY1" fmla="*/ 0 h 1575206"/>
                <a:gd name="connsiteX2" fmla="*/ 1370764 w 1820800"/>
                <a:gd name="connsiteY2" fmla="*/ 0 h 1575206"/>
                <a:gd name="connsiteX3" fmla="*/ 1820800 w 1820800"/>
                <a:gd name="connsiteY3" fmla="*/ 787603 h 1575206"/>
                <a:gd name="connsiteX4" fmla="*/ 1370764 w 1820800"/>
                <a:gd name="connsiteY4" fmla="*/ 1575206 h 1575206"/>
                <a:gd name="connsiteX5" fmla="*/ 450036 w 1820800"/>
                <a:gd name="connsiteY5" fmla="*/ 1575206 h 1575206"/>
                <a:gd name="connsiteX6" fmla="*/ 0 w 1820800"/>
                <a:gd name="connsiteY6" fmla="*/ 787603 h 1575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0800" h="1575206">
                  <a:moveTo>
                    <a:pt x="0" y="787603"/>
                  </a:moveTo>
                  <a:lnTo>
                    <a:pt x="450036" y="0"/>
                  </a:lnTo>
                  <a:lnTo>
                    <a:pt x="1370764" y="0"/>
                  </a:lnTo>
                  <a:lnTo>
                    <a:pt x="1820800" y="787603"/>
                  </a:lnTo>
                  <a:lnTo>
                    <a:pt x="1370764" y="1575206"/>
                  </a:lnTo>
                  <a:lnTo>
                    <a:pt x="450036" y="1575206"/>
                  </a:lnTo>
                  <a:lnTo>
                    <a:pt x="0" y="787603"/>
                  </a:lnTo>
                  <a:close/>
                </a:path>
              </a:pathLst>
            </a:custGeom>
            <a:solidFill>
              <a:schemeClr val="accent6"/>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320795" tIns="280095" rIns="320795" bIns="280095"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tx1"/>
                  </a:solidFill>
                </a:rPr>
                <a:t>Share Research Costs</a:t>
              </a:r>
            </a:p>
          </p:txBody>
        </p:sp>
        <p:sp>
          <p:nvSpPr>
            <p:cNvPr id="30" name="Freeform: Shape 29">
              <a:extLst>
                <a:ext uri="{FF2B5EF4-FFF2-40B4-BE49-F238E27FC236}">
                  <a16:creationId xmlns:a16="http://schemas.microsoft.com/office/drawing/2014/main" id="{99055D7E-F2AF-F602-8029-5A02D39AEBD0}"/>
                </a:ext>
              </a:extLst>
            </p:cNvPr>
            <p:cNvSpPr/>
            <p:nvPr/>
          </p:nvSpPr>
          <p:spPr>
            <a:xfrm>
              <a:off x="3511837" y="3906240"/>
              <a:ext cx="1820800" cy="1575206"/>
            </a:xfrm>
            <a:custGeom>
              <a:avLst/>
              <a:gdLst>
                <a:gd name="connsiteX0" fmla="*/ 0 w 1820800"/>
                <a:gd name="connsiteY0" fmla="*/ 787603 h 1575206"/>
                <a:gd name="connsiteX1" fmla="*/ 450036 w 1820800"/>
                <a:gd name="connsiteY1" fmla="*/ 0 h 1575206"/>
                <a:gd name="connsiteX2" fmla="*/ 1370764 w 1820800"/>
                <a:gd name="connsiteY2" fmla="*/ 0 h 1575206"/>
                <a:gd name="connsiteX3" fmla="*/ 1820800 w 1820800"/>
                <a:gd name="connsiteY3" fmla="*/ 787603 h 1575206"/>
                <a:gd name="connsiteX4" fmla="*/ 1370764 w 1820800"/>
                <a:gd name="connsiteY4" fmla="*/ 1575206 h 1575206"/>
                <a:gd name="connsiteX5" fmla="*/ 450036 w 1820800"/>
                <a:gd name="connsiteY5" fmla="*/ 1575206 h 1575206"/>
                <a:gd name="connsiteX6" fmla="*/ 0 w 1820800"/>
                <a:gd name="connsiteY6" fmla="*/ 787603 h 1575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0800" h="1575206">
                  <a:moveTo>
                    <a:pt x="0" y="787603"/>
                  </a:moveTo>
                  <a:lnTo>
                    <a:pt x="450036" y="0"/>
                  </a:lnTo>
                  <a:lnTo>
                    <a:pt x="1370764" y="0"/>
                  </a:lnTo>
                  <a:lnTo>
                    <a:pt x="1820800" y="787603"/>
                  </a:lnTo>
                  <a:lnTo>
                    <a:pt x="1370764" y="1575206"/>
                  </a:lnTo>
                  <a:lnTo>
                    <a:pt x="450036" y="1575206"/>
                  </a:lnTo>
                  <a:lnTo>
                    <a:pt x="0" y="787603"/>
                  </a:lnTo>
                  <a:close/>
                </a:path>
              </a:pathLst>
            </a:custGeom>
            <a:solidFill>
              <a:schemeClr val="accent4"/>
            </a:solid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320795" tIns="280095" rIns="320795" bIns="280095"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tx1"/>
                  </a:solidFill>
                </a:rPr>
                <a:t>Gain Exclusive Access</a:t>
              </a:r>
            </a:p>
          </p:txBody>
        </p:sp>
        <p:sp>
          <p:nvSpPr>
            <p:cNvPr id="31" name="Freeform: Shape 30">
              <a:extLst>
                <a:ext uri="{FF2B5EF4-FFF2-40B4-BE49-F238E27FC236}">
                  <a16:creationId xmlns:a16="http://schemas.microsoft.com/office/drawing/2014/main" id="{57E21B21-A592-A109-3F01-ABC08D251636}"/>
                </a:ext>
              </a:extLst>
            </p:cNvPr>
            <p:cNvSpPr/>
            <p:nvPr/>
          </p:nvSpPr>
          <p:spPr>
            <a:xfrm>
              <a:off x="3511837" y="1998328"/>
              <a:ext cx="1820800" cy="1575206"/>
            </a:xfrm>
            <a:custGeom>
              <a:avLst/>
              <a:gdLst>
                <a:gd name="connsiteX0" fmla="*/ 0 w 1820800"/>
                <a:gd name="connsiteY0" fmla="*/ 787603 h 1575206"/>
                <a:gd name="connsiteX1" fmla="*/ 450036 w 1820800"/>
                <a:gd name="connsiteY1" fmla="*/ 0 h 1575206"/>
                <a:gd name="connsiteX2" fmla="*/ 1370764 w 1820800"/>
                <a:gd name="connsiteY2" fmla="*/ 0 h 1575206"/>
                <a:gd name="connsiteX3" fmla="*/ 1820800 w 1820800"/>
                <a:gd name="connsiteY3" fmla="*/ 787603 h 1575206"/>
                <a:gd name="connsiteX4" fmla="*/ 1370764 w 1820800"/>
                <a:gd name="connsiteY4" fmla="*/ 1575206 h 1575206"/>
                <a:gd name="connsiteX5" fmla="*/ 450036 w 1820800"/>
                <a:gd name="connsiteY5" fmla="*/ 1575206 h 1575206"/>
                <a:gd name="connsiteX6" fmla="*/ 0 w 1820800"/>
                <a:gd name="connsiteY6" fmla="*/ 787603 h 1575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0800" h="1575206">
                  <a:moveTo>
                    <a:pt x="0" y="787603"/>
                  </a:moveTo>
                  <a:lnTo>
                    <a:pt x="450036" y="0"/>
                  </a:lnTo>
                  <a:lnTo>
                    <a:pt x="1370764" y="0"/>
                  </a:lnTo>
                  <a:lnTo>
                    <a:pt x="1820800" y="787603"/>
                  </a:lnTo>
                  <a:lnTo>
                    <a:pt x="1370764" y="1575206"/>
                  </a:lnTo>
                  <a:lnTo>
                    <a:pt x="450036" y="1575206"/>
                  </a:lnTo>
                  <a:lnTo>
                    <a:pt x="0" y="787603"/>
                  </a:lnTo>
                  <a:close/>
                </a:path>
              </a:pathLst>
            </a:custGeom>
            <a:solidFill>
              <a:schemeClr val="accent5"/>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320795" tIns="280095" rIns="320795" bIns="280095" numCol="1" spcCol="1270" anchor="ctr" anchorCtr="0">
              <a:noAutofit/>
            </a:bodyPr>
            <a:lstStyle/>
            <a:p>
              <a:pPr marL="0" lvl="0" indent="0" algn="ctr" defTabSz="666750">
                <a:lnSpc>
                  <a:spcPct val="90000"/>
                </a:lnSpc>
                <a:spcBef>
                  <a:spcPct val="0"/>
                </a:spcBef>
                <a:spcAft>
                  <a:spcPct val="35000"/>
                </a:spcAft>
                <a:buNone/>
              </a:pPr>
              <a:r>
                <a:rPr lang="en-US" sz="1500" kern="1200" dirty="0"/>
                <a:t>Engage in Collaboration</a:t>
              </a:r>
            </a:p>
          </p:txBody>
        </p:sp>
      </p:grpSp>
      <p:sp>
        <p:nvSpPr>
          <p:cNvPr id="32" name="TextBox 31">
            <a:extLst>
              <a:ext uri="{FF2B5EF4-FFF2-40B4-BE49-F238E27FC236}">
                <a16:creationId xmlns:a16="http://schemas.microsoft.com/office/drawing/2014/main" id="{3B2F18A7-5B14-BE35-A7A1-F61F00829D04}"/>
              </a:ext>
            </a:extLst>
          </p:cNvPr>
          <p:cNvSpPr txBox="1"/>
          <p:nvPr/>
        </p:nvSpPr>
        <p:spPr>
          <a:xfrm>
            <a:off x="6859361" y="1030554"/>
            <a:ext cx="2349185" cy="523220"/>
          </a:xfrm>
          <a:prstGeom prst="rect">
            <a:avLst/>
          </a:prstGeom>
          <a:noFill/>
        </p:spPr>
        <p:txBody>
          <a:bodyPr wrap="square" rtlCol="0">
            <a:spAutoFit/>
          </a:bodyPr>
          <a:lstStyle/>
          <a:p>
            <a:r>
              <a:rPr lang="en-US" sz="1400" b="0" i="0" dirty="0">
                <a:effectLst/>
                <a:latin typeface="+mj-lt"/>
              </a:rPr>
              <a:t>Rely on a proven track record in research.</a:t>
            </a:r>
          </a:p>
        </p:txBody>
      </p:sp>
      <p:sp>
        <p:nvSpPr>
          <p:cNvPr id="33" name="TextBox 32">
            <a:extLst>
              <a:ext uri="{FF2B5EF4-FFF2-40B4-BE49-F238E27FC236}">
                <a16:creationId xmlns:a16="http://schemas.microsoft.com/office/drawing/2014/main" id="{62F09F25-D0AA-D8F6-6F15-1B8CB6FE7153}"/>
              </a:ext>
            </a:extLst>
          </p:cNvPr>
          <p:cNvSpPr txBox="1"/>
          <p:nvPr/>
        </p:nvSpPr>
        <p:spPr>
          <a:xfrm>
            <a:off x="8679646" y="2575577"/>
            <a:ext cx="2150280" cy="523220"/>
          </a:xfrm>
          <a:prstGeom prst="rect">
            <a:avLst/>
          </a:prstGeom>
          <a:noFill/>
        </p:spPr>
        <p:txBody>
          <a:bodyPr wrap="square" rtlCol="0">
            <a:spAutoFit/>
          </a:bodyPr>
          <a:lstStyle/>
          <a:p>
            <a:r>
              <a:rPr lang="en-US" sz="1400" b="0" i="0" dirty="0">
                <a:effectLst/>
                <a:latin typeface="+mj-lt"/>
              </a:rPr>
              <a:t>Compare results against a select peer group.</a:t>
            </a:r>
          </a:p>
        </p:txBody>
      </p:sp>
      <p:sp>
        <p:nvSpPr>
          <p:cNvPr id="34" name="TextBox 33">
            <a:extLst>
              <a:ext uri="{FF2B5EF4-FFF2-40B4-BE49-F238E27FC236}">
                <a16:creationId xmlns:a16="http://schemas.microsoft.com/office/drawing/2014/main" id="{31EC0A2B-143C-6AF6-4C0E-BC47A3477C8C}"/>
              </a:ext>
            </a:extLst>
          </p:cNvPr>
          <p:cNvSpPr txBox="1"/>
          <p:nvPr/>
        </p:nvSpPr>
        <p:spPr>
          <a:xfrm>
            <a:off x="8679644" y="4431150"/>
            <a:ext cx="2252921" cy="523220"/>
          </a:xfrm>
          <a:prstGeom prst="rect">
            <a:avLst/>
          </a:prstGeom>
          <a:noFill/>
        </p:spPr>
        <p:txBody>
          <a:bodyPr wrap="square" rtlCol="0">
            <a:spAutoFit/>
          </a:bodyPr>
          <a:lstStyle/>
          <a:p>
            <a:r>
              <a:rPr lang="en-US" sz="1400" b="0" i="0" dirty="0">
                <a:effectLst/>
                <a:latin typeface="+mj-lt"/>
              </a:rPr>
              <a:t>Shape the </a:t>
            </a:r>
            <a:r>
              <a:rPr lang="en-US" sz="1400" dirty="0">
                <a:latin typeface="+mj-lt"/>
              </a:rPr>
              <a:t>study’s topic areas </a:t>
            </a:r>
            <a:r>
              <a:rPr lang="en-US" sz="1400" b="0" i="0" dirty="0">
                <a:effectLst/>
                <a:latin typeface="+mj-lt"/>
              </a:rPr>
              <a:t>and questions.</a:t>
            </a:r>
          </a:p>
        </p:txBody>
      </p:sp>
      <p:sp>
        <p:nvSpPr>
          <p:cNvPr id="35" name="TextBox 34">
            <a:extLst>
              <a:ext uri="{FF2B5EF4-FFF2-40B4-BE49-F238E27FC236}">
                <a16:creationId xmlns:a16="http://schemas.microsoft.com/office/drawing/2014/main" id="{EE3050C3-1060-5D8B-E65F-9E9AC9A55DEC}"/>
              </a:ext>
            </a:extLst>
          </p:cNvPr>
          <p:cNvSpPr txBox="1"/>
          <p:nvPr/>
        </p:nvSpPr>
        <p:spPr>
          <a:xfrm>
            <a:off x="3090877" y="5814152"/>
            <a:ext cx="2252921" cy="523220"/>
          </a:xfrm>
          <a:prstGeom prst="rect">
            <a:avLst/>
          </a:prstGeom>
          <a:noFill/>
        </p:spPr>
        <p:txBody>
          <a:bodyPr wrap="square" rtlCol="0">
            <a:spAutoFit/>
          </a:bodyPr>
          <a:lstStyle/>
          <a:p>
            <a:r>
              <a:rPr lang="en-US" sz="1400" dirty="0">
                <a:latin typeface="+mj-lt"/>
              </a:rPr>
              <a:t>Reduce expenses through shared research funding.</a:t>
            </a:r>
            <a:endParaRPr lang="en-US" sz="1400" b="0" i="0" dirty="0">
              <a:effectLst/>
              <a:latin typeface="+mj-lt"/>
            </a:endParaRPr>
          </a:p>
        </p:txBody>
      </p:sp>
      <p:sp>
        <p:nvSpPr>
          <p:cNvPr id="36" name="TextBox 35">
            <a:extLst>
              <a:ext uri="{FF2B5EF4-FFF2-40B4-BE49-F238E27FC236}">
                <a16:creationId xmlns:a16="http://schemas.microsoft.com/office/drawing/2014/main" id="{DA2DBAB1-364D-1EFA-90EA-EF780C9076EB}"/>
              </a:ext>
            </a:extLst>
          </p:cNvPr>
          <p:cNvSpPr txBox="1"/>
          <p:nvPr/>
        </p:nvSpPr>
        <p:spPr>
          <a:xfrm>
            <a:off x="1291616" y="4440090"/>
            <a:ext cx="2252921" cy="523220"/>
          </a:xfrm>
          <a:prstGeom prst="rect">
            <a:avLst/>
          </a:prstGeom>
          <a:noFill/>
        </p:spPr>
        <p:txBody>
          <a:bodyPr wrap="square" rtlCol="0">
            <a:spAutoFit/>
          </a:bodyPr>
          <a:lstStyle/>
          <a:p>
            <a:r>
              <a:rPr lang="en-US" sz="1400" dirty="0">
                <a:latin typeface="+mj-lt"/>
              </a:rPr>
              <a:t>Obtain data and insights not available to others.</a:t>
            </a:r>
            <a:endParaRPr lang="en-US" sz="1400" b="0" i="0" dirty="0">
              <a:effectLst/>
              <a:latin typeface="+mj-lt"/>
            </a:endParaRPr>
          </a:p>
        </p:txBody>
      </p:sp>
      <p:sp>
        <p:nvSpPr>
          <p:cNvPr id="37" name="TextBox 36">
            <a:extLst>
              <a:ext uri="{FF2B5EF4-FFF2-40B4-BE49-F238E27FC236}">
                <a16:creationId xmlns:a16="http://schemas.microsoft.com/office/drawing/2014/main" id="{12D2AFCF-024D-1179-A9B1-BEE637B49ED9}"/>
              </a:ext>
            </a:extLst>
          </p:cNvPr>
          <p:cNvSpPr txBox="1"/>
          <p:nvPr/>
        </p:nvSpPr>
        <p:spPr>
          <a:xfrm>
            <a:off x="1266668" y="2518089"/>
            <a:ext cx="2252921" cy="523220"/>
          </a:xfrm>
          <a:prstGeom prst="rect">
            <a:avLst/>
          </a:prstGeom>
          <a:noFill/>
        </p:spPr>
        <p:txBody>
          <a:bodyPr wrap="square" rtlCol="0">
            <a:spAutoFit/>
          </a:bodyPr>
          <a:lstStyle/>
          <a:p>
            <a:r>
              <a:rPr lang="en-US" sz="1400" dirty="0">
                <a:latin typeface="+mj-lt"/>
              </a:rPr>
              <a:t>Discuss and share insights with other sponsors.</a:t>
            </a:r>
            <a:endParaRPr lang="en-US" sz="1400" b="0" i="0" dirty="0">
              <a:effectLst/>
              <a:latin typeface="+mj-lt"/>
            </a:endParaRPr>
          </a:p>
        </p:txBody>
      </p:sp>
      <p:sp>
        <p:nvSpPr>
          <p:cNvPr id="39" name="Slide Number Placeholder 2">
            <a:extLst>
              <a:ext uri="{FF2B5EF4-FFF2-40B4-BE49-F238E27FC236}">
                <a16:creationId xmlns:a16="http://schemas.microsoft.com/office/drawing/2014/main" id="{B30D65F2-489D-AF5B-FB5F-BF5925BEC79D}"/>
              </a:ext>
            </a:extLst>
          </p:cNvPr>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latin typeface="Aptos" panose="020B0004020202020204" pitchFamily="34" charset="0"/>
              </a:rPr>
              <a:pPr/>
              <a:t>8</a:t>
            </a:fld>
            <a:endParaRPr lang="en-US" sz="900" dirty="0">
              <a:latin typeface="Aptos" panose="020B0004020202020204" pitchFamily="34" charset="0"/>
            </a:endParaRPr>
          </a:p>
        </p:txBody>
      </p:sp>
    </p:spTree>
    <p:extLst>
      <p:ext uri="{BB962C8B-B14F-4D97-AF65-F5344CB8AC3E}">
        <p14:creationId xmlns:p14="http://schemas.microsoft.com/office/powerpoint/2010/main" val="9698810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F5BAF18-132C-FF05-AF1F-F72FB5BB9D2A}"/>
              </a:ext>
            </a:extLst>
          </p:cNvPr>
          <p:cNvSpPr>
            <a:spLocks noGrp="1"/>
          </p:cNvSpPr>
          <p:nvPr>
            <p:ph type="title"/>
          </p:nvPr>
        </p:nvSpPr>
        <p:spPr/>
        <p:txBody>
          <a:bodyPr/>
          <a:lstStyle/>
          <a:p>
            <a:r>
              <a:rPr lang="en-US" dirty="0"/>
              <a:t>Our Organization and Brands</a:t>
            </a:r>
          </a:p>
        </p:txBody>
      </p:sp>
    </p:spTree>
    <p:extLst>
      <p:ext uri="{BB962C8B-B14F-4D97-AF65-F5344CB8AC3E}">
        <p14:creationId xmlns:p14="http://schemas.microsoft.com/office/powerpoint/2010/main" val="2329379453"/>
      </p:ext>
    </p:extLst>
  </p:cSld>
  <p:clrMapOvr>
    <a:masterClrMapping/>
  </p:clrMapOvr>
</p:sld>
</file>

<file path=ppt/theme/theme1.xml><?xml version="1.0" encoding="utf-8"?>
<a:theme xmlns:a="http://schemas.openxmlformats.org/drawingml/2006/main" name="2024 LIMRA-LOMA Presentation">
  <a:themeElements>
    <a:clrScheme name="LIMRA LOMA Brand Colors 2025">
      <a:dk1>
        <a:srgbClr val="000000"/>
      </a:dk1>
      <a:lt1>
        <a:srgbClr val="FFFFFF"/>
      </a:lt1>
      <a:dk2>
        <a:srgbClr val="005F9E"/>
      </a:dk2>
      <a:lt2>
        <a:srgbClr val="E2DED9"/>
      </a:lt2>
      <a:accent1>
        <a:srgbClr val="129DC0"/>
      </a:accent1>
      <a:accent2>
        <a:srgbClr val="FFD103"/>
      </a:accent2>
      <a:accent3>
        <a:srgbClr val="008145"/>
      </a:accent3>
      <a:accent4>
        <a:srgbClr val="F7921E"/>
      </a:accent4>
      <a:accent5>
        <a:srgbClr val="603F99"/>
      </a:accent5>
      <a:accent6>
        <a:srgbClr val="52B9E9"/>
      </a:accent6>
      <a:hlink>
        <a:srgbClr val="005F9E"/>
      </a:hlink>
      <a:folHlink>
        <a:srgbClr val="008599"/>
      </a:folHlink>
    </a:clrScheme>
    <a:fontScheme name="Custom 2">
      <a:majorFont>
        <a:latin typeface="Aptos"/>
        <a:ea typeface=""/>
        <a:cs typeface=""/>
      </a:majorFont>
      <a:minorFont>
        <a:latin typeface="Apto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22 BRAND_LIMRA presentation WIDE_BC_v4.potx" id="{F4562832-B1FA-4A7D-A12E-13EFD0F1BD1D}" vid="{083A3FF9-75F6-496A-88AC-B0AC9D7FEE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Custom 2">
      <a:majorFont>
        <a:latin typeface="Aptos"/>
        <a:ea typeface=""/>
        <a:cs typeface=""/>
      </a:majorFont>
      <a:minorFont>
        <a:latin typeface="Apt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ample_x0020_Report_x0020_Image xmlns="f9a02c79-f89a-4756-8ef1-377f3f7b1aa2">
      <Url xsi:nil="true"/>
      <Description xsi:nil="true"/>
    </Sample_x0020_Report_x0020_Image>
    <Description0 xmlns="f9a02c79-f89a-4756-8ef1-377f3f7b1aa2" xsi:nil="true"/>
    <Sensitivity xmlns="ff47d776-8114-4207-8cc3-ed44e79849e7">Internal Use</Sensitivity>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708C23D927C0442A2C8F4B217F22280" ma:contentTypeVersion="6" ma:contentTypeDescription="Create a new document." ma:contentTypeScope="" ma:versionID="221e4f7ad853a2917699c5d67c535f5a">
  <xsd:schema xmlns:xsd="http://www.w3.org/2001/XMLSchema" xmlns:xs="http://www.w3.org/2001/XMLSchema" xmlns:p="http://schemas.microsoft.com/office/2006/metadata/properties" xmlns:ns2="ff47d776-8114-4207-8cc3-ed44e79849e7" xmlns:ns3="f9a02c79-f89a-4756-8ef1-377f3f7b1aa2" xmlns:ns4="05c452c8-1c6f-4d8e-b449-e328afff9455" targetNamespace="http://schemas.microsoft.com/office/2006/metadata/properties" ma:root="true" ma:fieldsID="20df2b0be6429b9078baca214a11ae36" ns2:_="" ns3:_="" ns4:_="">
    <xsd:import namespace="ff47d776-8114-4207-8cc3-ed44e79849e7"/>
    <xsd:import namespace="f9a02c79-f89a-4756-8ef1-377f3f7b1aa2"/>
    <xsd:import namespace="05c452c8-1c6f-4d8e-b449-e328afff9455"/>
    <xsd:element name="properties">
      <xsd:complexType>
        <xsd:sequence>
          <xsd:element name="documentManagement">
            <xsd:complexType>
              <xsd:all>
                <xsd:element ref="ns2:Sensitivity" minOccurs="0"/>
                <xsd:element ref="ns3:Description0" minOccurs="0"/>
                <xsd:element ref="ns3:Sample_x0020_Report_x0020_Image" minOccurs="0"/>
                <xsd:element ref="ns4: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f47d776-8114-4207-8cc3-ed44e79849e7" elementFormDefault="qualified">
    <xsd:import namespace="http://schemas.microsoft.com/office/2006/documentManagement/types"/>
    <xsd:import namespace="http://schemas.microsoft.com/office/infopath/2007/PartnerControls"/>
    <xsd:element name="Sensitivity" ma:index="8" nillable="true" ma:displayName="Sensitivity" ma:default="Internal Use" ma:format="Dropdown" ma:internalName="Sensitivity">
      <xsd:simpleType>
        <xsd:restriction base="dms:Choice">
          <xsd:enumeration value="Public"/>
          <xsd:enumeration value="Member Only"/>
          <xsd:enumeration value="Internal Use"/>
          <xsd:enumeration value="Confidential"/>
          <xsd:enumeration value="Secret"/>
        </xsd:restriction>
      </xsd:simpleType>
    </xsd:element>
  </xsd:schema>
  <xsd:schema xmlns:xsd="http://www.w3.org/2001/XMLSchema" xmlns:xs="http://www.w3.org/2001/XMLSchema" xmlns:dms="http://schemas.microsoft.com/office/2006/documentManagement/types" xmlns:pc="http://schemas.microsoft.com/office/infopath/2007/PartnerControls" targetNamespace="f9a02c79-f89a-4756-8ef1-377f3f7b1aa2" elementFormDefault="qualified">
    <xsd:import namespace="http://schemas.microsoft.com/office/2006/documentManagement/types"/>
    <xsd:import namespace="http://schemas.microsoft.com/office/infopath/2007/PartnerControls"/>
    <xsd:element name="Description0" ma:index="9" nillable="true" ma:displayName="Description" ma:internalName="Description0">
      <xsd:simpleType>
        <xsd:restriction base="dms:Note">
          <xsd:maxLength value="255"/>
        </xsd:restriction>
      </xsd:simpleType>
    </xsd:element>
    <xsd:element name="Sample_x0020_Report_x0020_Image" ma:index="10" nillable="true" ma:displayName="Sample Report Image" ma:format="Image" ma:internalName="Sample_x0020_Report_x0020_Image">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5c452c8-1c6f-4d8e-b449-e328afff9455" elementFormDefault="qualified">
    <xsd:import namespace="http://schemas.microsoft.com/office/2006/documentManagement/types"/>
    <xsd:import namespace="http://schemas.microsoft.com/office/infopath/2007/PartnerControls"/>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87CD4A8-A75F-4042-8B00-3ABE0B150ACA}">
  <ds:schemaRefs>
    <ds:schemaRef ds:uri="http://www.w3.org/XML/1998/namespace"/>
    <ds:schemaRef ds:uri="http://purl.org/dc/dcmitype/"/>
    <ds:schemaRef ds:uri="http://purl.org/dc/terms/"/>
    <ds:schemaRef ds:uri="http://schemas.microsoft.com/office/2006/metadata/properties"/>
    <ds:schemaRef ds:uri="http://purl.org/dc/elements/1.1/"/>
    <ds:schemaRef ds:uri="http://schemas.microsoft.com/office/2006/documentManagement/types"/>
    <ds:schemaRef ds:uri="f9a02c79-f89a-4756-8ef1-377f3f7b1aa2"/>
    <ds:schemaRef ds:uri="http://schemas.microsoft.com/office/infopath/2007/PartnerControls"/>
    <ds:schemaRef ds:uri="http://schemas.openxmlformats.org/package/2006/metadata/core-properties"/>
    <ds:schemaRef ds:uri="05c452c8-1c6f-4d8e-b449-e328afff9455"/>
    <ds:schemaRef ds:uri="ff47d776-8114-4207-8cc3-ed44e79849e7"/>
  </ds:schemaRefs>
</ds:datastoreItem>
</file>

<file path=customXml/itemProps2.xml><?xml version="1.0" encoding="utf-8"?>
<ds:datastoreItem xmlns:ds="http://schemas.openxmlformats.org/officeDocument/2006/customXml" ds:itemID="{349EA1E3-D9AE-4E87-A843-710C8174BFC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f47d776-8114-4207-8cc3-ed44e79849e7"/>
    <ds:schemaRef ds:uri="f9a02c79-f89a-4756-8ef1-377f3f7b1aa2"/>
    <ds:schemaRef ds:uri="05c452c8-1c6f-4d8e-b449-e328afff945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8739A3B-44F2-4B1D-86F9-B06C3C6995D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2022 BRAND_LIMRA presentation WIDE_BC_v4</Template>
  <TotalTime>4935</TotalTime>
  <Words>800</Words>
  <Application>Microsoft Office PowerPoint</Application>
  <PresentationFormat>Widescreen</PresentationFormat>
  <Paragraphs>108</Paragraphs>
  <Slides>12</Slides>
  <Notes>5</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12</vt:i4>
      </vt:variant>
    </vt:vector>
  </HeadingPairs>
  <TitlesOfParts>
    <vt:vector size="17" baseType="lpstr">
      <vt:lpstr>Aptos</vt:lpstr>
      <vt:lpstr>Arial</vt:lpstr>
      <vt:lpstr>Times New Roman</vt:lpstr>
      <vt:lpstr>2024 LIMRA-LOMA Presentation</vt:lpstr>
      <vt:lpstr>Office Theme</vt:lpstr>
      <vt:lpstr>AI in Action: Enhancing Service and Strategy in Contact Centers</vt:lpstr>
      <vt:lpstr>Background and Context</vt:lpstr>
      <vt:lpstr>Objectives</vt:lpstr>
      <vt:lpstr>Key Research Questions</vt:lpstr>
      <vt:lpstr>Project Approach</vt:lpstr>
      <vt:lpstr>Deliverables</vt:lpstr>
      <vt:lpstr>Anticipated Timeline &amp; Fees</vt:lpstr>
      <vt:lpstr>Sponsor Benefits</vt:lpstr>
      <vt:lpstr>Our Organization and Brands</vt:lpstr>
      <vt:lpstr>Applied Research Solutions Team</vt:lpstr>
      <vt:lpstr>LIMRA Applied Research Solutions</vt:lpstr>
      <vt:lpstr>PowerPoint Presentation</vt:lpstr>
    </vt:vector>
  </TitlesOfParts>
  <Company>LL Global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Carr, Brittany</dc:creator>
  <cp:lastModifiedBy>Hackett, Lai-Sahn</cp:lastModifiedBy>
  <cp:revision>69</cp:revision>
  <dcterms:created xsi:type="dcterms:W3CDTF">2022-04-11T13:29:07Z</dcterms:created>
  <dcterms:modified xsi:type="dcterms:W3CDTF">2025-10-02T21:58:48Z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0x010100C708C23D927C0442A2C8F4B217F22280</vt:lpwstr>
  </property>
</Properties>
</file>