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60" r:id="rId4"/>
    <p:sldMasterId id="2147483704" r:id="rId5"/>
  </p:sldMasterIdLst>
  <p:notesMasterIdLst>
    <p:notesMasterId r:id="rId13"/>
  </p:notesMasterIdLst>
  <p:handoutMasterIdLst>
    <p:handoutMasterId r:id="rId14"/>
  </p:handoutMasterIdLst>
  <p:sldIdLst>
    <p:sldId id="270" r:id="rId6"/>
    <p:sldId id="484" r:id="rId7"/>
    <p:sldId id="479" r:id="rId8"/>
    <p:sldId id="481" r:id="rId9"/>
    <p:sldId id="477" r:id="rId10"/>
    <p:sldId id="482" r:id="rId11"/>
    <p:sldId id="478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ECCE0C64-152E-4273-B436-DA04464DD580}">
          <p14:sldIdLst>
            <p14:sldId id="270"/>
            <p14:sldId id="484"/>
            <p14:sldId id="479"/>
            <p14:sldId id="481"/>
            <p14:sldId id="477"/>
            <p14:sldId id="482"/>
            <p14:sldId id="478"/>
          </p14:sldIdLst>
        </p14:section>
        <p14:section name="Appendix" id="{9853D424-8B08-40E2-9AB9-A718CD43AE07}">
          <p14:sldIdLst/>
        </p14:section>
      </p14:sectionLst>
    </p:ext>
    <p:ext uri="{EFAFB233-063F-42B5-8137-9DF3F51BA10A}">
      <p15:sldGuideLst xmlns:p15="http://schemas.microsoft.com/office/powerpoint/2012/main">
        <p15:guide id="4" orient="horz" pos="984" userDrawn="1">
          <p15:clr>
            <a:srgbClr val="A4A3A4"/>
          </p15:clr>
        </p15:guide>
        <p15:guide id="5" orient="horz" pos="3024" userDrawn="1">
          <p15:clr>
            <a:srgbClr val="A4A3A4"/>
          </p15:clr>
        </p15:guide>
        <p15:guide id="6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E596B45B-BC39-045A-A699-09CC52E59FC6}" name="Tribble, Christie" initials="TC" userId="S-1-5-21-3670347269-1734258486-2757495605-9456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7" name="Tribble, Christie" initials="TC [2]" lastIdx="21" clrIdx="6">
    <p:extLst>
      <p:ext uri="{19B8F6BF-5375-455C-9EA6-DF929625EA0E}">
        <p15:presenceInfo xmlns:p15="http://schemas.microsoft.com/office/powerpoint/2012/main" userId="S::ctribble@loma.org::ec77950e-9b16-458c-a975-89bd3de6764c" providerId="AD"/>
      </p:ext>
    </p:extLst>
  </p:cmAuthor>
  <p:cmAuthor id="1" name="Crane, Carie" initials="CC" lastIdx="15" clrIdx="0">
    <p:extLst>
      <p:ext uri="{19B8F6BF-5375-455C-9EA6-DF929625EA0E}">
        <p15:presenceInfo xmlns:p15="http://schemas.microsoft.com/office/powerpoint/2012/main" userId="S-1-5-21-3670347269-1734258486-2757495605-8895" providerId="AD"/>
      </p:ext>
    </p:extLst>
  </p:cmAuthor>
  <p:cmAuthor id="2" name="Tribble, Christie" initials="TC" lastIdx="5" clrIdx="1">
    <p:extLst>
      <p:ext uri="{19B8F6BF-5375-455C-9EA6-DF929625EA0E}">
        <p15:presenceInfo xmlns:p15="http://schemas.microsoft.com/office/powerpoint/2012/main" userId="S-1-5-21-3670347269-1734258486-2757495605-9456" providerId="AD"/>
      </p:ext>
    </p:extLst>
  </p:cmAuthor>
  <p:cmAuthor id="3" name="Beckwith, Tina" initials="BT" lastIdx="2" clrIdx="2">
    <p:extLst>
      <p:ext uri="{19B8F6BF-5375-455C-9EA6-DF929625EA0E}">
        <p15:presenceInfo xmlns:p15="http://schemas.microsoft.com/office/powerpoint/2012/main" userId="S-1-5-21-3670347269-1734258486-2757495605-28709" providerId="AD"/>
      </p:ext>
    </p:extLst>
  </p:cmAuthor>
  <p:cmAuthor id="4" name="Hartshorn, Renee" initials="HR" lastIdx="26" clrIdx="3">
    <p:extLst>
      <p:ext uri="{19B8F6BF-5375-455C-9EA6-DF929625EA0E}">
        <p15:presenceInfo xmlns:p15="http://schemas.microsoft.com/office/powerpoint/2012/main" userId="S-1-5-21-3670347269-1734258486-2757495605-26766" providerId="AD"/>
      </p:ext>
    </p:extLst>
  </p:cmAuthor>
  <p:cmAuthor id="5" name="McKenna, Kevin" initials="MK" lastIdx="2" clrIdx="4">
    <p:extLst>
      <p:ext uri="{19B8F6BF-5375-455C-9EA6-DF929625EA0E}">
        <p15:presenceInfo xmlns:p15="http://schemas.microsoft.com/office/powerpoint/2012/main" userId="S-1-5-21-3670347269-1734258486-2757495605-28351" providerId="AD"/>
      </p:ext>
    </p:extLst>
  </p:cmAuthor>
  <p:cmAuthor id="6" name="Tina Beckwith" initials="TB" lastIdx="7" clrIdx="5">
    <p:extLst>
      <p:ext uri="{19B8F6BF-5375-455C-9EA6-DF929625EA0E}">
        <p15:presenceInfo xmlns:p15="http://schemas.microsoft.com/office/powerpoint/2012/main" userId="Tina Beckwith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AE6E2"/>
    <a:srgbClr val="F9C606"/>
    <a:srgbClr val="BBC9E1"/>
    <a:srgbClr val="BB9CBE"/>
    <a:srgbClr val="8E9CBE"/>
    <a:srgbClr val="002F70"/>
    <a:srgbClr val="FEE8B2"/>
    <a:srgbClr val="231F20"/>
    <a:srgbClr val="F7921D"/>
    <a:srgbClr val="9D979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979" autoAdjust="0"/>
    <p:restoredTop sz="90436" autoAdjust="0"/>
  </p:normalViewPr>
  <p:slideViewPr>
    <p:cSldViewPr snapToGrid="0">
      <p:cViewPr varScale="1">
        <p:scale>
          <a:sx n="67" d="100"/>
          <a:sy n="67" d="100"/>
        </p:scale>
        <p:origin x="836" y="32"/>
      </p:cViewPr>
      <p:guideLst>
        <p:guide orient="horz" pos="984"/>
        <p:guide orient="horz" pos="3024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80" d="100"/>
        <a:sy n="180" d="100"/>
      </p:scale>
      <p:origin x="0" y="0"/>
    </p:cViewPr>
  </p:sorterViewPr>
  <p:notesViewPr>
    <p:cSldViewPr snapToGrid="0">
      <p:cViewPr varScale="1">
        <p:scale>
          <a:sx n="83" d="100"/>
          <a:sy n="83" d="100"/>
        </p:scale>
        <p:origin x="3858" y="3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notesMaster" Target="notesMasters/notesMaster1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20" Type="http://schemas.microsoft.com/office/2018/10/relationships/authors" Target="author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2.xml"/><Relationship Id="rId15" Type="http://schemas.openxmlformats.org/officeDocument/2006/relationships/commentAuthors" Target="commentAuthors.xml"/><Relationship Id="rId10" Type="http://schemas.openxmlformats.org/officeDocument/2006/relationships/slide" Target="slides/slide5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A54686D-1A2B-4337-B141-16C810AEFD68}" type="datetimeFigureOut">
              <a:rPr lang="en-US" smtClean="0"/>
              <a:t>2/14/2025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10E46D3-CB57-4E2A-B7DC-DCD566DC042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705267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89D3BE4-62BE-4B60-BFFF-70CF8F0F7C95}" type="datetimeFigureOut">
              <a:rPr lang="en-US" smtClean="0"/>
              <a:t>2/14/2025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8AED4EE-C9DA-462C-B712-3D4638B353E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72902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AED4EE-C9DA-462C-B712-3D4638B353E0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814493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8AED4EE-C9DA-462C-B712-3D4638B353E0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923106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8AED4EE-C9DA-462C-B712-3D4638B353E0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384738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8AED4EE-C9DA-462C-B712-3D4638B353E0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57090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gif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gif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0.gif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gif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gif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gif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gif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erson standing in front of a group of people&#10;&#10;Description automatically generated">
            <a:extLst>
              <a:ext uri="{FF2B5EF4-FFF2-40B4-BE49-F238E27FC236}">
                <a16:creationId xmlns:a16="http://schemas.microsoft.com/office/drawing/2014/main" id="{46A66A1A-006F-DBA3-E1F5-B4A028037A6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6824" y="0"/>
            <a:ext cx="12198096" cy="8386192"/>
          </a:xfrm>
          <a:prstGeom prst="rect">
            <a:avLst/>
          </a:prstGeom>
        </p:spPr>
      </p:pic>
      <p:sp>
        <p:nvSpPr>
          <p:cNvPr id="10" name="Rectangle 9"/>
          <p:cNvSpPr/>
          <p:nvPr userDrawn="1"/>
        </p:nvSpPr>
        <p:spPr>
          <a:xfrm>
            <a:off x="0" y="4995950"/>
            <a:ext cx="12198096" cy="1868734"/>
          </a:xfrm>
          <a:prstGeom prst="rect">
            <a:avLst/>
          </a:prstGeom>
          <a:solidFill>
            <a:srgbClr val="002F7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endParaRPr lang="en-US" dirty="0"/>
          </a:p>
        </p:txBody>
      </p:sp>
      <p:sp>
        <p:nvSpPr>
          <p:cNvPr id="13" name="Rectangle 2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441028" y="5380260"/>
            <a:ext cx="5446762" cy="477054"/>
          </a:xfrm>
          <a:prstGeom prst="rect">
            <a:avLst/>
          </a:prstGeom>
          <a:noFill/>
          <a:effectLst/>
        </p:spPr>
        <p:txBody>
          <a:bodyPr wrap="square" lIns="0" rIns="182880" bIns="0" anchor="b" anchorCtr="0">
            <a:spAutoFit/>
          </a:bodyPr>
          <a:lstStyle>
            <a:lvl1pPr algn="l">
              <a:lnSpc>
                <a:spcPct val="100000"/>
              </a:lnSpc>
              <a:defRPr sz="2800" b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"/>
          <a:stretch/>
        </p:blipFill>
        <p:spPr>
          <a:xfrm>
            <a:off x="-6824" y="1857042"/>
            <a:ext cx="1131113" cy="2562474"/>
          </a:xfrm>
          <a:prstGeom prst="rect">
            <a:avLst/>
          </a:prstGeom>
        </p:spPr>
      </p:pic>
      <p:sp>
        <p:nvSpPr>
          <p:cNvPr id="20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441028" y="5909711"/>
            <a:ext cx="5449824" cy="333375"/>
          </a:xfrm>
          <a:prstGeom prst="rect">
            <a:avLst/>
          </a:prstGeom>
        </p:spPr>
        <p:txBody>
          <a:bodyPr lIns="0" tIns="0" rIns="0" bIns="0" anchor="ctr" anchorCtr="0"/>
          <a:lstStyle>
            <a:lvl1pPr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1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441028" y="6248926"/>
            <a:ext cx="5449824" cy="333375"/>
          </a:xfrm>
          <a:prstGeom prst="rect">
            <a:avLst/>
          </a:prstGeom>
        </p:spPr>
        <p:txBody>
          <a:bodyPr lIns="0" tIns="0" rIns="0" bIns="0" anchor="ctr" anchorCtr="0"/>
          <a:lstStyle>
            <a:lvl1pPr>
              <a:defRPr sz="1600" i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60754" y="6069026"/>
            <a:ext cx="2212146" cy="6535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560292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 userDrawn="1">
          <p15:clr>
            <a:srgbClr val="FBAE40"/>
          </p15:clr>
        </p15:guide>
        <p15:guide id="2" pos="24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-Blue bar multiple boxes/icon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496051" y="1113523"/>
            <a:ext cx="3474720" cy="471446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rgbClr val="9D979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extBox 1"/>
          <p:cNvSpPr txBox="1"/>
          <p:nvPr userDrawn="1"/>
        </p:nvSpPr>
        <p:spPr>
          <a:xfrm>
            <a:off x="11247350" y="-1111937"/>
            <a:ext cx="251992" cy="3833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60072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91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</a:t>
            </a:r>
          </a:p>
        </p:txBody>
      </p:sp>
      <p:sp>
        <p:nvSpPr>
          <p:cNvPr id="6" name="Rectangle 5"/>
          <p:cNvSpPr/>
          <p:nvPr userDrawn="1"/>
        </p:nvSpPr>
        <p:spPr>
          <a:xfrm>
            <a:off x="0" y="666"/>
            <a:ext cx="12191999" cy="787609"/>
          </a:xfrm>
          <a:prstGeom prst="rect">
            <a:avLst/>
          </a:prstGeom>
          <a:solidFill>
            <a:srgbClr val="002F7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2F70"/>
              </a:solidFill>
            </a:endParaRPr>
          </a:p>
        </p:txBody>
      </p:sp>
      <p:sp>
        <p:nvSpPr>
          <p:cNvPr id="9" name="Title Placeholder 37"/>
          <p:cNvSpPr>
            <a:spLocks noGrp="1"/>
          </p:cNvSpPr>
          <p:nvPr>
            <p:ph type="title" hasCustomPrompt="1"/>
          </p:nvPr>
        </p:nvSpPr>
        <p:spPr>
          <a:xfrm>
            <a:off x="5782" y="-30864"/>
            <a:ext cx="12191998" cy="890341"/>
          </a:xfrm>
          <a:prstGeom prst="rect">
            <a:avLst/>
          </a:prstGeom>
          <a:noFill/>
        </p:spPr>
        <p:txBody>
          <a:bodyPr vert="horz" wrap="none" lIns="274320" tIns="0" rIns="182880" bIns="0" rtlCol="0" anchor="ctr" anchorCtr="0">
            <a:normAutofit/>
          </a:bodyPr>
          <a:lstStyle>
            <a:lvl1pPr algn="l">
              <a:defRPr sz="3200" b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slide heading</a:t>
            </a:r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192741" y="6356350"/>
            <a:ext cx="44375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1">
                <a:solidFill>
                  <a:schemeClr val="tx2"/>
                </a:solidFill>
              </a:defRPr>
            </a:lvl1pPr>
          </a:lstStyle>
          <a:p>
            <a:fld id="{FA06F0F5-DF6A-4E0E-AC03-6B0D0B0A130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8199735" y="1113523"/>
            <a:ext cx="3474720" cy="471446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rgbClr val="9D979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 userDrawn="1"/>
        </p:nvSpPr>
        <p:spPr>
          <a:xfrm>
            <a:off x="4358593" y="1113523"/>
            <a:ext cx="3474720" cy="471446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rgbClr val="9D979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495300" y="1112838"/>
            <a:ext cx="3475038" cy="400050"/>
          </a:xfrm>
          <a:prstGeom prst="rect">
            <a:avLst/>
          </a:prstGeom>
        </p:spPr>
        <p:txBody>
          <a:bodyPr anchor="ctr" anchorCtr="0"/>
          <a:lstStyle>
            <a:lvl1pPr algn="ctr">
              <a:defRPr sz="1600" b="1" cap="all" spc="20" baseline="0">
                <a:solidFill>
                  <a:srgbClr val="002F70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4369161" y="1112838"/>
            <a:ext cx="3475038" cy="400050"/>
          </a:xfrm>
          <a:prstGeom prst="rect">
            <a:avLst/>
          </a:prstGeom>
        </p:spPr>
        <p:txBody>
          <a:bodyPr anchor="ctr" anchorCtr="0"/>
          <a:lstStyle>
            <a:lvl1pPr algn="ctr">
              <a:defRPr sz="1600" b="1" cap="all" spc="20" baseline="0">
                <a:solidFill>
                  <a:srgbClr val="002F70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5" name="Text Placeholder 3"/>
          <p:cNvSpPr>
            <a:spLocks noGrp="1"/>
          </p:cNvSpPr>
          <p:nvPr>
            <p:ph type="body" sz="quarter" idx="12"/>
          </p:nvPr>
        </p:nvSpPr>
        <p:spPr>
          <a:xfrm>
            <a:off x="8196787" y="1112838"/>
            <a:ext cx="3475038" cy="400050"/>
          </a:xfrm>
          <a:prstGeom prst="rect">
            <a:avLst/>
          </a:prstGeom>
        </p:spPr>
        <p:txBody>
          <a:bodyPr anchor="ctr" anchorCtr="0"/>
          <a:lstStyle>
            <a:lvl1pPr algn="ctr">
              <a:defRPr sz="1600" b="1" cap="all" spc="20" baseline="0">
                <a:solidFill>
                  <a:srgbClr val="002F70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8" name="Text Placeholder 16"/>
          <p:cNvSpPr>
            <a:spLocks noGrp="1"/>
          </p:cNvSpPr>
          <p:nvPr>
            <p:ph type="body" sz="quarter" idx="14"/>
          </p:nvPr>
        </p:nvSpPr>
        <p:spPr>
          <a:xfrm>
            <a:off x="4358593" y="2535693"/>
            <a:ext cx="3475038" cy="849312"/>
          </a:xfrm>
          <a:prstGeom prst="rect">
            <a:avLst/>
          </a:prstGeom>
        </p:spPr>
        <p:txBody>
          <a:bodyPr anchor="ctr" anchorCtr="1"/>
          <a:lstStyle>
            <a:lvl1pPr algn="ctr">
              <a:lnSpc>
                <a:spcPct val="100000"/>
              </a:lnSpc>
              <a:spcAft>
                <a:spcPts val="600"/>
              </a:spcAft>
              <a:defRPr sz="15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>
              <a:lnSpc>
                <a:spcPct val="100000"/>
              </a:lnSpc>
              <a:spcAft>
                <a:spcPts val="1200"/>
              </a:spcAft>
              <a:defRPr sz="1500"/>
            </a:lvl2pPr>
            <a:lvl3pPr>
              <a:lnSpc>
                <a:spcPct val="100000"/>
              </a:lnSpc>
              <a:spcAft>
                <a:spcPts val="1200"/>
              </a:spcAft>
              <a:defRPr sz="1500"/>
            </a:lvl3pPr>
            <a:lvl4pPr>
              <a:lnSpc>
                <a:spcPct val="100000"/>
              </a:lnSpc>
              <a:spcAft>
                <a:spcPts val="1200"/>
              </a:spcAft>
              <a:defRPr sz="1500"/>
            </a:lvl4pPr>
            <a:lvl5pPr>
              <a:lnSpc>
                <a:spcPct val="100000"/>
              </a:lnSpc>
              <a:spcAft>
                <a:spcPts val="1200"/>
              </a:spcAft>
              <a:defRPr sz="1500"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3"/>
          </p:nvPr>
        </p:nvSpPr>
        <p:spPr>
          <a:xfrm>
            <a:off x="495300" y="2535693"/>
            <a:ext cx="3475038" cy="849312"/>
          </a:xfrm>
          <a:prstGeom prst="rect">
            <a:avLst/>
          </a:prstGeom>
        </p:spPr>
        <p:txBody>
          <a:bodyPr anchor="ctr" anchorCtr="1"/>
          <a:lstStyle>
            <a:lvl1pPr algn="ctr">
              <a:lnSpc>
                <a:spcPct val="100000"/>
              </a:lnSpc>
              <a:spcAft>
                <a:spcPts val="600"/>
              </a:spcAft>
              <a:defRPr sz="15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>
              <a:lnSpc>
                <a:spcPct val="100000"/>
              </a:lnSpc>
              <a:spcAft>
                <a:spcPts val="1200"/>
              </a:spcAft>
              <a:defRPr sz="1500"/>
            </a:lvl2pPr>
            <a:lvl3pPr>
              <a:lnSpc>
                <a:spcPct val="100000"/>
              </a:lnSpc>
              <a:spcAft>
                <a:spcPts val="1200"/>
              </a:spcAft>
              <a:defRPr sz="1500"/>
            </a:lvl3pPr>
            <a:lvl4pPr>
              <a:lnSpc>
                <a:spcPct val="100000"/>
              </a:lnSpc>
              <a:spcAft>
                <a:spcPts val="1200"/>
              </a:spcAft>
              <a:defRPr sz="1500"/>
            </a:lvl4pPr>
            <a:lvl5pPr>
              <a:lnSpc>
                <a:spcPct val="100000"/>
              </a:lnSpc>
              <a:spcAft>
                <a:spcPts val="1200"/>
              </a:spcAft>
              <a:defRPr sz="1500"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9" name="Text Placeholder 16"/>
          <p:cNvSpPr>
            <a:spLocks noGrp="1"/>
          </p:cNvSpPr>
          <p:nvPr>
            <p:ph type="body" sz="quarter" idx="15"/>
          </p:nvPr>
        </p:nvSpPr>
        <p:spPr>
          <a:xfrm>
            <a:off x="8199735" y="2535693"/>
            <a:ext cx="3475038" cy="849312"/>
          </a:xfrm>
          <a:prstGeom prst="rect">
            <a:avLst/>
          </a:prstGeom>
        </p:spPr>
        <p:txBody>
          <a:bodyPr anchor="ctr" anchorCtr="1"/>
          <a:lstStyle>
            <a:lvl1pPr algn="ctr">
              <a:lnSpc>
                <a:spcPct val="100000"/>
              </a:lnSpc>
              <a:spcAft>
                <a:spcPts val="600"/>
              </a:spcAft>
              <a:defRPr sz="15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>
              <a:lnSpc>
                <a:spcPct val="100000"/>
              </a:lnSpc>
              <a:spcAft>
                <a:spcPts val="1200"/>
              </a:spcAft>
              <a:defRPr sz="1500"/>
            </a:lvl2pPr>
            <a:lvl3pPr>
              <a:lnSpc>
                <a:spcPct val="100000"/>
              </a:lnSpc>
              <a:spcAft>
                <a:spcPts val="1200"/>
              </a:spcAft>
              <a:defRPr sz="1500"/>
            </a:lvl3pPr>
            <a:lvl4pPr>
              <a:lnSpc>
                <a:spcPct val="100000"/>
              </a:lnSpc>
              <a:spcAft>
                <a:spcPts val="1200"/>
              </a:spcAft>
              <a:defRPr sz="1500"/>
            </a:lvl4pPr>
            <a:lvl5pPr>
              <a:lnSpc>
                <a:spcPct val="100000"/>
              </a:lnSpc>
              <a:spcAft>
                <a:spcPts val="1200"/>
              </a:spcAft>
              <a:defRPr sz="1500"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Oval 19"/>
          <p:cNvSpPr/>
          <p:nvPr userDrawn="1"/>
        </p:nvSpPr>
        <p:spPr>
          <a:xfrm>
            <a:off x="1840166" y="1669428"/>
            <a:ext cx="742946" cy="742946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21" name="Oval 20"/>
          <p:cNvSpPr/>
          <p:nvPr userDrawn="1"/>
        </p:nvSpPr>
        <p:spPr>
          <a:xfrm>
            <a:off x="5745548" y="1669428"/>
            <a:ext cx="742946" cy="742946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22" name="Oval 21"/>
          <p:cNvSpPr/>
          <p:nvPr userDrawn="1"/>
        </p:nvSpPr>
        <p:spPr>
          <a:xfrm>
            <a:off x="9558784" y="1669428"/>
            <a:ext cx="742946" cy="742946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23" name="Oval 22"/>
          <p:cNvSpPr/>
          <p:nvPr userDrawn="1"/>
        </p:nvSpPr>
        <p:spPr>
          <a:xfrm>
            <a:off x="9558784" y="3811156"/>
            <a:ext cx="742946" cy="742946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24" name="Oval 23"/>
          <p:cNvSpPr/>
          <p:nvPr userDrawn="1"/>
        </p:nvSpPr>
        <p:spPr>
          <a:xfrm>
            <a:off x="1840166" y="3811156"/>
            <a:ext cx="742946" cy="742946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25" name="Oval 24"/>
          <p:cNvSpPr/>
          <p:nvPr userDrawn="1"/>
        </p:nvSpPr>
        <p:spPr>
          <a:xfrm>
            <a:off x="5745548" y="3811156"/>
            <a:ext cx="742946" cy="742946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29" name="Text Placeholder 16"/>
          <p:cNvSpPr>
            <a:spLocks noGrp="1"/>
          </p:cNvSpPr>
          <p:nvPr>
            <p:ph type="body" sz="quarter" idx="16"/>
          </p:nvPr>
        </p:nvSpPr>
        <p:spPr>
          <a:xfrm>
            <a:off x="4358593" y="4658406"/>
            <a:ext cx="3475038" cy="849312"/>
          </a:xfrm>
          <a:prstGeom prst="rect">
            <a:avLst/>
          </a:prstGeom>
        </p:spPr>
        <p:txBody>
          <a:bodyPr anchor="ctr" anchorCtr="1"/>
          <a:lstStyle>
            <a:lvl1pPr algn="ctr">
              <a:lnSpc>
                <a:spcPct val="100000"/>
              </a:lnSpc>
              <a:spcAft>
                <a:spcPts val="600"/>
              </a:spcAft>
              <a:defRPr sz="15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>
              <a:lnSpc>
                <a:spcPct val="100000"/>
              </a:lnSpc>
              <a:spcAft>
                <a:spcPts val="1200"/>
              </a:spcAft>
              <a:defRPr sz="1500"/>
            </a:lvl2pPr>
            <a:lvl3pPr>
              <a:lnSpc>
                <a:spcPct val="100000"/>
              </a:lnSpc>
              <a:spcAft>
                <a:spcPts val="1200"/>
              </a:spcAft>
              <a:defRPr sz="1500"/>
            </a:lvl3pPr>
            <a:lvl4pPr>
              <a:lnSpc>
                <a:spcPct val="100000"/>
              </a:lnSpc>
              <a:spcAft>
                <a:spcPts val="1200"/>
              </a:spcAft>
              <a:defRPr sz="1500"/>
            </a:lvl4pPr>
            <a:lvl5pPr>
              <a:lnSpc>
                <a:spcPct val="100000"/>
              </a:lnSpc>
              <a:spcAft>
                <a:spcPts val="1200"/>
              </a:spcAft>
              <a:defRPr sz="1500"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0" name="Text Placeholder 16"/>
          <p:cNvSpPr>
            <a:spLocks noGrp="1"/>
          </p:cNvSpPr>
          <p:nvPr>
            <p:ph type="body" sz="quarter" idx="17"/>
          </p:nvPr>
        </p:nvSpPr>
        <p:spPr>
          <a:xfrm>
            <a:off x="495300" y="4658406"/>
            <a:ext cx="3475038" cy="849312"/>
          </a:xfrm>
          <a:prstGeom prst="rect">
            <a:avLst/>
          </a:prstGeom>
        </p:spPr>
        <p:txBody>
          <a:bodyPr anchor="ctr" anchorCtr="1"/>
          <a:lstStyle>
            <a:lvl1pPr algn="ctr">
              <a:lnSpc>
                <a:spcPct val="100000"/>
              </a:lnSpc>
              <a:spcAft>
                <a:spcPts val="600"/>
              </a:spcAft>
              <a:defRPr sz="15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>
              <a:lnSpc>
                <a:spcPct val="100000"/>
              </a:lnSpc>
              <a:spcAft>
                <a:spcPts val="1200"/>
              </a:spcAft>
              <a:defRPr sz="1500"/>
            </a:lvl2pPr>
            <a:lvl3pPr>
              <a:lnSpc>
                <a:spcPct val="100000"/>
              </a:lnSpc>
              <a:spcAft>
                <a:spcPts val="1200"/>
              </a:spcAft>
              <a:defRPr sz="1500"/>
            </a:lvl3pPr>
            <a:lvl4pPr>
              <a:lnSpc>
                <a:spcPct val="100000"/>
              </a:lnSpc>
              <a:spcAft>
                <a:spcPts val="1200"/>
              </a:spcAft>
              <a:defRPr sz="1500"/>
            </a:lvl4pPr>
            <a:lvl5pPr>
              <a:lnSpc>
                <a:spcPct val="100000"/>
              </a:lnSpc>
              <a:spcAft>
                <a:spcPts val="1200"/>
              </a:spcAft>
              <a:defRPr sz="1500"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1" name="Text Placeholder 16"/>
          <p:cNvSpPr>
            <a:spLocks noGrp="1"/>
          </p:cNvSpPr>
          <p:nvPr>
            <p:ph type="body" sz="quarter" idx="18"/>
          </p:nvPr>
        </p:nvSpPr>
        <p:spPr>
          <a:xfrm>
            <a:off x="8199735" y="4658406"/>
            <a:ext cx="3475038" cy="849312"/>
          </a:xfrm>
          <a:prstGeom prst="rect">
            <a:avLst/>
          </a:prstGeom>
        </p:spPr>
        <p:txBody>
          <a:bodyPr anchor="ctr" anchorCtr="1"/>
          <a:lstStyle>
            <a:lvl1pPr algn="ctr">
              <a:lnSpc>
                <a:spcPct val="100000"/>
              </a:lnSpc>
              <a:spcAft>
                <a:spcPts val="600"/>
              </a:spcAft>
              <a:defRPr sz="15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>
              <a:lnSpc>
                <a:spcPct val="100000"/>
              </a:lnSpc>
              <a:spcAft>
                <a:spcPts val="1200"/>
              </a:spcAft>
              <a:defRPr sz="1500"/>
            </a:lvl2pPr>
            <a:lvl3pPr>
              <a:lnSpc>
                <a:spcPct val="100000"/>
              </a:lnSpc>
              <a:spcAft>
                <a:spcPts val="1200"/>
              </a:spcAft>
              <a:defRPr sz="1500"/>
            </a:lvl3pPr>
            <a:lvl4pPr>
              <a:lnSpc>
                <a:spcPct val="100000"/>
              </a:lnSpc>
              <a:spcAft>
                <a:spcPts val="1200"/>
              </a:spcAft>
              <a:defRPr sz="1500"/>
            </a:lvl4pPr>
            <a:lvl5pPr>
              <a:lnSpc>
                <a:spcPct val="100000"/>
              </a:lnSpc>
              <a:spcAft>
                <a:spcPts val="1200"/>
              </a:spcAft>
              <a:defRPr sz="1500"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4" name="Text Placeholder 33"/>
          <p:cNvSpPr>
            <a:spLocks noGrp="1"/>
          </p:cNvSpPr>
          <p:nvPr>
            <p:ph type="body" sz="quarter" idx="19"/>
          </p:nvPr>
        </p:nvSpPr>
        <p:spPr>
          <a:xfrm>
            <a:off x="496051" y="6065838"/>
            <a:ext cx="7337262" cy="563562"/>
          </a:xfrm>
          <a:prstGeom prst="rect">
            <a:avLst/>
          </a:prstGeom>
        </p:spPr>
        <p:txBody>
          <a:bodyPr lIns="0" rIns="0"/>
          <a:lstStyle>
            <a:lvl1pPr>
              <a:lnSpc>
                <a:spcPct val="100000"/>
              </a:lnSpc>
              <a:spcAft>
                <a:spcPts val="100"/>
              </a:spcAft>
              <a:defRPr sz="1000"/>
            </a:lvl1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371112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-Blue bar-gray background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666"/>
            <a:ext cx="12191999" cy="787609"/>
          </a:xfrm>
          <a:prstGeom prst="rect">
            <a:avLst/>
          </a:prstGeom>
          <a:solidFill>
            <a:srgbClr val="002F7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2F70"/>
              </a:solidFill>
            </a:endParaRPr>
          </a:p>
        </p:txBody>
      </p:sp>
      <p:sp>
        <p:nvSpPr>
          <p:cNvPr id="8" name="Title Placeholder 37"/>
          <p:cNvSpPr>
            <a:spLocks noGrp="1"/>
          </p:cNvSpPr>
          <p:nvPr>
            <p:ph type="title" hasCustomPrompt="1"/>
          </p:nvPr>
        </p:nvSpPr>
        <p:spPr>
          <a:xfrm>
            <a:off x="2" y="0"/>
            <a:ext cx="12191998" cy="890341"/>
          </a:xfrm>
          <a:prstGeom prst="rect">
            <a:avLst/>
          </a:prstGeom>
          <a:noFill/>
        </p:spPr>
        <p:txBody>
          <a:bodyPr vert="horz" wrap="none" lIns="274320" tIns="0" rIns="182880" bIns="0" rtlCol="0" anchor="ctr" anchorCtr="0">
            <a:normAutofit/>
          </a:bodyPr>
          <a:lstStyle>
            <a:lvl1pPr algn="l">
              <a:defRPr sz="3200" b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slide heading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192741" y="6356350"/>
            <a:ext cx="44375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1">
                <a:solidFill>
                  <a:schemeClr val="tx2"/>
                </a:solidFill>
              </a:defRPr>
            </a:lvl1pPr>
          </a:lstStyle>
          <a:p>
            <a:fld id="{FA06F0F5-DF6A-4E0E-AC03-6B0D0B0A130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400273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Who We Are PP gray background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3964" y="1368425"/>
            <a:ext cx="5572086" cy="3714383"/>
          </a:xfrm>
          <a:prstGeom prst="rect">
            <a:avLst/>
          </a:prstGeom>
          <a:noFill/>
        </p:spPr>
      </p:pic>
      <p:sp>
        <p:nvSpPr>
          <p:cNvPr id="22" name="Rectangle 21" hidden="1"/>
          <p:cNvSpPr/>
          <p:nvPr userDrawn="1"/>
        </p:nvSpPr>
        <p:spPr>
          <a:xfrm>
            <a:off x="-24938" y="5308671"/>
            <a:ext cx="12216384" cy="1596043"/>
          </a:xfrm>
          <a:prstGeom prst="rect">
            <a:avLst/>
          </a:prstGeom>
          <a:solidFill>
            <a:srgbClr val="002F70">
              <a:alpha val="2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endParaRPr lang="en-US" sz="1350" dirty="0"/>
          </a:p>
        </p:txBody>
      </p:sp>
      <p:grpSp>
        <p:nvGrpSpPr>
          <p:cNvPr id="8" name="Group 7"/>
          <p:cNvGrpSpPr/>
          <p:nvPr userDrawn="1"/>
        </p:nvGrpSpPr>
        <p:grpSpPr>
          <a:xfrm>
            <a:off x="7572455" y="1368425"/>
            <a:ext cx="3666956" cy="3689131"/>
            <a:chOff x="7012369" y="1565306"/>
            <a:chExt cx="4443873" cy="3689131"/>
          </a:xfrm>
          <a:solidFill>
            <a:schemeClr val="bg1">
              <a:lumMod val="95000"/>
            </a:schemeClr>
          </a:solidFill>
        </p:grpSpPr>
        <p:sp>
          <p:nvSpPr>
            <p:cNvPr id="9" name="Rectangle 8"/>
            <p:cNvSpPr/>
            <p:nvPr userDrawn="1"/>
          </p:nvSpPr>
          <p:spPr>
            <a:xfrm>
              <a:off x="7012369" y="1565306"/>
              <a:ext cx="4443873" cy="3689131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TextBox 9"/>
            <p:cNvSpPr txBox="1"/>
            <p:nvPr userDrawn="1"/>
          </p:nvSpPr>
          <p:spPr>
            <a:xfrm>
              <a:off x="7167532" y="2039454"/>
              <a:ext cx="4133546" cy="2677656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>
                  <a:solidFill>
                    <a:srgbClr val="40404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Advancing the financial services industry by empowering our </a:t>
              </a:r>
              <a:br>
                <a:rPr lang="en-US" sz="2400" dirty="0">
                  <a:solidFill>
                    <a:srgbClr val="40404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en-US" sz="2400" dirty="0">
                  <a:solidFill>
                    <a:srgbClr val="40404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members with </a:t>
              </a:r>
              <a:r>
                <a:rPr lang="en-US" sz="2400" b="1" dirty="0">
                  <a:solidFill>
                    <a:srgbClr val="002F7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insights</a:t>
              </a:r>
              <a:r>
                <a:rPr lang="en-US" sz="2400" dirty="0">
                  <a:solidFill>
                    <a:srgbClr val="40404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, </a:t>
              </a:r>
              <a:r>
                <a:rPr lang="en-US" sz="2400" b="1" dirty="0">
                  <a:solidFill>
                    <a:srgbClr val="002F7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connections</a:t>
              </a:r>
              <a:r>
                <a:rPr lang="en-US" sz="2400" dirty="0">
                  <a:solidFill>
                    <a:srgbClr val="40404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, </a:t>
              </a:r>
              <a:r>
                <a:rPr lang="en-US" sz="2400" b="1" dirty="0">
                  <a:solidFill>
                    <a:srgbClr val="002F7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knowledge</a:t>
              </a:r>
              <a:r>
                <a:rPr lang="en-US" sz="2400" dirty="0">
                  <a:solidFill>
                    <a:srgbClr val="40404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and </a:t>
              </a:r>
              <a:r>
                <a:rPr lang="en-US" sz="2400" b="1" dirty="0">
                  <a:solidFill>
                    <a:srgbClr val="002F7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solutions</a:t>
              </a:r>
              <a:endParaRPr lang="en-US" sz="2400" b="1" dirty="0">
                <a:solidFill>
                  <a:srgbClr val="002F70"/>
                </a:solidFill>
              </a:endParaRPr>
            </a:p>
          </p:txBody>
        </p:sp>
      </p:grpSp>
      <p:sp>
        <p:nvSpPr>
          <p:cNvPr id="29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192741" y="6412994"/>
            <a:ext cx="443753" cy="365125"/>
          </a:xfrm>
          <a:prstGeom prst="rect">
            <a:avLst/>
          </a:prstGeom>
        </p:spPr>
        <p:txBody>
          <a:bodyPr/>
          <a:lstStyle/>
          <a:p>
            <a:fld id="{FA06F0F5-DF6A-4E0E-AC03-6B0D0B0A1300}" type="slidenum">
              <a:rPr lang="en-US" sz="900" smtClean="0"/>
              <a:pPr/>
              <a:t>‹#›</a:t>
            </a:fld>
            <a:endParaRPr lang="en-US" sz="900" dirty="0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64786" y="6070461"/>
            <a:ext cx="2208114" cy="6523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334358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o We Are background Op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 userDrawn="1"/>
        </p:nvGrpSpPr>
        <p:grpSpPr>
          <a:xfrm>
            <a:off x="1051820" y="1368425"/>
            <a:ext cx="4443873" cy="3689131"/>
            <a:chOff x="935277" y="1565306"/>
            <a:chExt cx="4443873" cy="3689131"/>
          </a:xfrm>
          <a:solidFill>
            <a:schemeClr val="bg1">
              <a:lumMod val="95000"/>
            </a:schemeClr>
          </a:solidFill>
        </p:grpSpPr>
        <p:sp>
          <p:nvSpPr>
            <p:cNvPr id="6" name="Rectangle 5"/>
            <p:cNvSpPr/>
            <p:nvPr userDrawn="1"/>
          </p:nvSpPr>
          <p:spPr>
            <a:xfrm>
              <a:off x="935277" y="1565306"/>
              <a:ext cx="4443873" cy="3689131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TextBox 6"/>
            <p:cNvSpPr txBox="1"/>
            <p:nvPr userDrawn="1"/>
          </p:nvSpPr>
          <p:spPr>
            <a:xfrm>
              <a:off x="1063744" y="1773082"/>
              <a:ext cx="4133546" cy="3234219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marR="0" lvl="0" algn="ctr" defTabSz="914400" rtl="0" eaLnBrk="1" fontAlgn="auto" latinLnBrk="0" hangingPunct="1">
                <a:lnSpc>
                  <a:spcPts val="35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>
                      <a:lumMod val="65000"/>
                      <a:lumOff val="35000"/>
                    </a:schemeClr>
                  </a:solidFill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Our Mission</a:t>
              </a:r>
            </a:p>
            <a:p>
              <a:pPr marL="0" marR="0" lvl="0" indent="0" algn="ctr" defTabSz="914400" rtl="0" eaLnBrk="1" fontAlgn="auto" latinLnBrk="0" hangingPunct="1">
                <a:lnSpc>
                  <a:spcPts val="35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24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is to advance</a:t>
              </a:r>
              <a:r>
                <a:rPr kumimoji="0" lang="en-US" sz="2400" i="0" u="none" strike="noStrike" kern="1200" cap="none" spc="0" normalizeH="0" noProof="0" dirty="0">
                  <a:ln>
                    <a:noFill/>
                  </a:ln>
                  <a:solidFill>
                    <a:schemeClr val="tx1">
                      <a:lumMod val="65000"/>
                      <a:lumOff val="35000"/>
                    </a:schemeClr>
                  </a:solidFill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400" i="0" u="none" strike="noStrike" kern="1200" cap="none" spc="0" normalizeH="0" baseline="0" noProof="0" dirty="0">
                  <a:ln>
                    <a:noFill/>
                  </a:ln>
                  <a:solidFill>
                    <a:schemeClr val="tx1">
                      <a:lumMod val="65000"/>
                      <a:lumOff val="35000"/>
                    </a:schemeClr>
                  </a:solidFill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the</a:t>
              </a:r>
              <a:r>
                <a:rPr lang="en-US" sz="24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br>
                <a:rPr lang="en-US" sz="24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en-US" sz="24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insurance and </a:t>
              </a:r>
              <a:r>
                <a:rPr kumimoji="0" lang="en-US" sz="2400" i="0" u="none" strike="noStrike" kern="1200" cap="none" spc="0" normalizeH="0" baseline="0" noProof="0" dirty="0">
                  <a:ln>
                    <a:noFill/>
                  </a:ln>
                  <a:solidFill>
                    <a:schemeClr val="tx1">
                      <a:lumMod val="65000"/>
                      <a:lumOff val="35000"/>
                    </a:schemeClr>
                  </a:solidFill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financial services industry</a:t>
              </a:r>
              <a:r>
                <a:rPr kumimoji="0" lang="en-US" sz="2400" i="0" u="none" strike="noStrike" kern="1200" cap="none" spc="0" normalizeH="0" noProof="0" dirty="0">
                  <a:ln>
                    <a:noFill/>
                  </a:ln>
                  <a:solidFill>
                    <a:schemeClr val="tx1">
                      <a:lumMod val="65000"/>
                      <a:lumOff val="35000"/>
                    </a:schemeClr>
                  </a:solidFill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400" i="0" u="none" strike="noStrike" kern="1200" cap="none" spc="0" normalizeH="0" baseline="0" noProof="0" dirty="0">
                  <a:ln>
                    <a:noFill/>
                  </a:ln>
                  <a:solidFill>
                    <a:schemeClr val="tx1">
                      <a:lumMod val="65000"/>
                      <a:lumOff val="35000"/>
                    </a:schemeClr>
                  </a:solidFill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by empowering our members</a:t>
              </a:r>
              <a:br>
                <a:rPr kumimoji="0" lang="en-US" sz="240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en-US" sz="24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w</a:t>
              </a:r>
              <a:r>
                <a:rPr kumimoji="0" lang="en-US" sz="2400" i="0" u="none" strike="noStrike" kern="1200" cap="none" spc="0" normalizeH="0" baseline="0" noProof="0" dirty="0">
                  <a:ln>
                    <a:noFill/>
                  </a:ln>
                  <a:solidFill>
                    <a:schemeClr val="tx1">
                      <a:lumMod val="65000"/>
                      <a:lumOff val="35000"/>
                    </a:schemeClr>
                  </a:solidFill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ith</a:t>
              </a:r>
              <a:r>
                <a:rPr lang="en-US" sz="24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002F70"/>
                  </a:solidFill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knowledge</a:t>
              </a:r>
              <a:r>
                <a:rPr kumimoji="0" lang="en-US" sz="2400" i="0" u="none" strike="noStrike" kern="1200" cap="none" spc="0" normalizeH="0" baseline="0" noProof="0" dirty="0">
                  <a:ln>
                    <a:noFill/>
                  </a:ln>
                  <a:solidFill>
                    <a:schemeClr val="tx1">
                      <a:lumMod val="65000"/>
                      <a:lumOff val="35000"/>
                    </a:schemeClr>
                  </a:solidFill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,</a:t>
              </a:r>
              <a:r>
                <a:rPr kumimoji="0" lang="en-US" sz="2400" i="0" u="none" strike="noStrike" kern="1200" cap="none" spc="0" normalizeH="0" noProof="0" dirty="0">
                  <a:ln>
                    <a:noFill/>
                  </a:ln>
                  <a:solidFill>
                    <a:schemeClr val="tx1">
                      <a:lumMod val="65000"/>
                      <a:lumOff val="35000"/>
                    </a:schemeClr>
                  </a:solidFill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002F70"/>
                  </a:solidFill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insights</a:t>
              </a:r>
              <a:r>
                <a:rPr kumimoji="0" lang="en-US" sz="2400" i="0" u="none" strike="noStrike" kern="1200" cap="none" spc="0" normalizeH="0" baseline="0" noProof="0" dirty="0">
                  <a:ln>
                    <a:noFill/>
                  </a:ln>
                  <a:solidFill>
                    <a:schemeClr val="tx1">
                      <a:lumMod val="65000"/>
                      <a:lumOff val="35000"/>
                    </a:schemeClr>
                  </a:solidFill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, </a:t>
              </a: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002F70"/>
                  </a:solidFill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connections</a:t>
              </a:r>
              <a:r>
                <a:rPr kumimoji="0" lang="en-US" sz="2400" i="0" u="none" strike="noStrike" kern="1200" cap="none" spc="0" normalizeH="0" noProof="0" dirty="0">
                  <a:ln>
                    <a:noFill/>
                  </a:ln>
                  <a:solidFill>
                    <a:schemeClr val="tx1">
                      <a:lumMod val="65000"/>
                      <a:lumOff val="35000"/>
                    </a:schemeClr>
                  </a:solidFill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400" i="0" u="none" strike="noStrike" kern="1200" cap="none" spc="0" normalizeH="0" baseline="0" noProof="0" dirty="0">
                  <a:ln>
                    <a:noFill/>
                  </a:ln>
                  <a:solidFill>
                    <a:schemeClr val="tx1">
                      <a:lumMod val="65000"/>
                      <a:lumOff val="35000"/>
                    </a:schemeClr>
                  </a:solidFill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and </a:t>
              </a: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002F70"/>
                  </a:solidFill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solutions</a:t>
              </a:r>
              <a:r>
                <a:rPr kumimoji="0" lang="en-US" sz="2400" i="0" u="none" strike="noStrike" kern="1200" cap="none" spc="0" normalizeH="0" baseline="0" noProof="0" dirty="0">
                  <a:ln>
                    <a:noFill/>
                  </a:ln>
                  <a:solidFill>
                    <a:schemeClr val="tx1">
                      <a:lumMod val="65000"/>
                      <a:lumOff val="35000"/>
                    </a:schemeClr>
                  </a:solidFill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.</a:t>
              </a:r>
            </a:p>
          </p:txBody>
        </p:sp>
      </p:grpSp>
      <p:pic>
        <p:nvPicPr>
          <p:cNvPr id="9" name="Picture Placeholder 2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364288" y="1368425"/>
            <a:ext cx="5208587" cy="3689350"/>
          </a:xfrm>
          <a:prstGeom prst="rect">
            <a:avLst/>
          </a:prstGeom>
        </p:spPr>
      </p:pic>
      <p:sp>
        <p:nvSpPr>
          <p:cNvPr id="11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192741" y="6412994"/>
            <a:ext cx="443753" cy="365125"/>
          </a:xfrm>
          <a:prstGeom prst="rect">
            <a:avLst/>
          </a:prstGeom>
        </p:spPr>
        <p:txBody>
          <a:bodyPr/>
          <a:lstStyle/>
          <a:p>
            <a:fld id="{FA06F0F5-DF6A-4E0E-AC03-6B0D0B0A1300}" type="slidenum">
              <a:rPr lang="en-US" sz="900" smtClean="0"/>
              <a:pPr/>
              <a:t>‹#›</a:t>
            </a:fld>
            <a:endParaRPr lang="en-US" sz="900" dirty="0"/>
          </a:p>
        </p:txBody>
      </p:sp>
    </p:spTree>
    <p:extLst>
      <p:ext uri="{BB962C8B-B14F-4D97-AF65-F5344CB8AC3E}">
        <p14:creationId xmlns:p14="http://schemas.microsoft.com/office/powerpoint/2010/main" val="52051769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 userDrawn="1"/>
        </p:nvSpPr>
        <p:spPr>
          <a:xfrm>
            <a:off x="7498100" y="4145914"/>
            <a:ext cx="1754360" cy="759886"/>
          </a:xfrm>
          <a:prstGeom prst="rect">
            <a:avLst/>
          </a:prstGeom>
          <a:solidFill>
            <a:schemeClr val="bg1"/>
          </a:solidFill>
          <a:ln w="19050">
            <a:solidFill>
              <a:srgbClr val="5B9BD5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 userDrawn="1"/>
        </p:nvSpPr>
        <p:spPr>
          <a:xfrm>
            <a:off x="5215670" y="4144124"/>
            <a:ext cx="1754360" cy="759886"/>
          </a:xfrm>
          <a:prstGeom prst="rect">
            <a:avLst/>
          </a:prstGeom>
          <a:solidFill>
            <a:schemeClr val="bg1"/>
          </a:solidFill>
          <a:ln w="19050">
            <a:solidFill>
              <a:srgbClr val="5B9BD5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 userDrawn="1"/>
        </p:nvSpPr>
        <p:spPr>
          <a:xfrm>
            <a:off x="0" y="666"/>
            <a:ext cx="12191999" cy="787609"/>
          </a:xfrm>
          <a:prstGeom prst="rect">
            <a:avLst/>
          </a:prstGeom>
          <a:solidFill>
            <a:srgbClr val="002F7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2F70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84268" y="2614387"/>
            <a:ext cx="5862465" cy="862127"/>
          </a:xfrm>
          <a:prstGeom prst="rect">
            <a:avLst/>
          </a:prstGeom>
        </p:spPr>
      </p:pic>
      <p:sp>
        <p:nvSpPr>
          <p:cNvPr id="7" name="Rectangle 6"/>
          <p:cNvSpPr/>
          <p:nvPr userDrawn="1"/>
        </p:nvSpPr>
        <p:spPr>
          <a:xfrm>
            <a:off x="2938197" y="4144124"/>
            <a:ext cx="1754360" cy="759886"/>
          </a:xfrm>
          <a:prstGeom prst="rect">
            <a:avLst/>
          </a:prstGeom>
          <a:solidFill>
            <a:schemeClr val="bg1"/>
          </a:solidFill>
          <a:ln w="19050">
            <a:solidFill>
              <a:srgbClr val="5B9BD5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90196" y="1549102"/>
            <a:ext cx="4819313" cy="387567"/>
          </a:xfrm>
          <a:prstGeom prst="rect">
            <a:avLst/>
          </a:prstGeom>
        </p:spPr>
      </p:pic>
      <p:sp>
        <p:nvSpPr>
          <p:cNvPr id="9" name="TextBox 8"/>
          <p:cNvSpPr txBox="1"/>
          <p:nvPr userDrawn="1"/>
        </p:nvSpPr>
        <p:spPr>
          <a:xfrm>
            <a:off x="3031863" y="4315593"/>
            <a:ext cx="15386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Insurance</a:t>
            </a:r>
          </a:p>
        </p:txBody>
      </p:sp>
      <p:sp>
        <p:nvSpPr>
          <p:cNvPr id="10" name="TextBox 9"/>
          <p:cNvSpPr txBox="1"/>
          <p:nvPr userDrawn="1"/>
        </p:nvSpPr>
        <p:spPr>
          <a:xfrm>
            <a:off x="5323678" y="4179030"/>
            <a:ext cx="153834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Retirement Income</a:t>
            </a:r>
          </a:p>
        </p:txBody>
      </p:sp>
      <p:sp>
        <p:nvSpPr>
          <p:cNvPr id="11" name="TextBox 10"/>
          <p:cNvSpPr txBox="1"/>
          <p:nvPr userDrawn="1"/>
        </p:nvSpPr>
        <p:spPr>
          <a:xfrm>
            <a:off x="7602789" y="4169226"/>
            <a:ext cx="15304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Workplace</a:t>
            </a:r>
            <a:br>
              <a:rPr lang="en-US" sz="20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0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Solutions</a:t>
            </a:r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2938197" y="3863787"/>
            <a:ext cx="631426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itle Placeholder 37"/>
          <p:cNvSpPr>
            <a:spLocks noGrp="1"/>
          </p:cNvSpPr>
          <p:nvPr>
            <p:ph type="title" hasCustomPrompt="1"/>
          </p:nvPr>
        </p:nvSpPr>
        <p:spPr>
          <a:xfrm>
            <a:off x="5782" y="-30864"/>
            <a:ext cx="12191998" cy="890341"/>
          </a:xfrm>
          <a:prstGeom prst="rect">
            <a:avLst/>
          </a:prstGeom>
          <a:noFill/>
        </p:spPr>
        <p:txBody>
          <a:bodyPr vert="horz" wrap="none" lIns="274320" tIns="0" rIns="182880" bIns="0" rtlCol="0" anchor="ctr" anchorCtr="0">
            <a:normAutofit/>
          </a:bodyPr>
          <a:lstStyle>
            <a:lvl1pPr algn="l">
              <a:defRPr sz="3200" b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slide heading</a:t>
            </a:r>
          </a:p>
        </p:txBody>
      </p:sp>
      <p:sp>
        <p:nvSpPr>
          <p:cNvPr id="16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192741" y="6412994"/>
            <a:ext cx="443753" cy="365125"/>
          </a:xfrm>
          <a:prstGeom prst="rect">
            <a:avLst/>
          </a:prstGeom>
        </p:spPr>
        <p:txBody>
          <a:bodyPr/>
          <a:lstStyle/>
          <a:p>
            <a:fld id="{FA06F0F5-DF6A-4E0E-AC03-6B0D0B0A1300}" type="slidenum">
              <a:rPr lang="en-US" sz="900" smtClean="0"/>
              <a:pPr/>
              <a:t>‹#›</a:t>
            </a:fld>
            <a:endParaRPr lang="en-US" sz="900" dirty="0"/>
          </a:p>
        </p:txBody>
      </p:sp>
    </p:spTree>
    <p:extLst>
      <p:ext uri="{BB962C8B-B14F-4D97-AF65-F5344CB8AC3E}">
        <p14:creationId xmlns:p14="http://schemas.microsoft.com/office/powerpoint/2010/main" val="12114854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_image"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 userDrawn="1"/>
        </p:nvSpPr>
        <p:spPr>
          <a:xfrm>
            <a:off x="0" y="3429003"/>
            <a:ext cx="12192000" cy="2211239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marL="0" marR="0" lvl="0" indent="0" algn="ctr" defTabSz="960072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91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5" name="Right Triangle 14"/>
          <p:cNvSpPr/>
          <p:nvPr userDrawn="1"/>
        </p:nvSpPr>
        <p:spPr>
          <a:xfrm rot="10800000">
            <a:off x="9528653" y="1"/>
            <a:ext cx="2675984" cy="2675984"/>
          </a:xfrm>
          <a:prstGeom prst="rtTriangle">
            <a:avLst/>
          </a:prstGeom>
          <a:solidFill>
            <a:schemeClr val="accent2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60072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91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10379979" y="287870"/>
            <a:ext cx="1401389" cy="596629"/>
          </a:xfrm>
        </p:spPr>
        <p:txBody>
          <a:bodyPr numCol="1" anchor="ctr" anchorCtr="0"/>
          <a:lstStyle>
            <a:lvl1pPr marL="0" indent="0" algn="r">
              <a:lnSpc>
                <a:spcPct val="100000"/>
              </a:lnSpc>
              <a:spcAft>
                <a:spcPts val="0"/>
              </a:spcAft>
              <a:buNone/>
              <a:defRPr sz="1051" b="1" baseline="0">
                <a:solidFill>
                  <a:srgbClr val="FFFFFF"/>
                </a:solidFill>
              </a:defRPr>
            </a:lvl1pPr>
            <a:lvl2pPr marL="236685" indent="0">
              <a:buNone/>
              <a:defRPr/>
            </a:lvl2pPr>
            <a:lvl3pPr marL="481703" indent="0">
              <a:buNone/>
              <a:defRPr/>
            </a:lvl3pPr>
            <a:lvl4pPr marL="720054" indent="0">
              <a:buNone/>
              <a:defRPr/>
            </a:lvl4pPr>
            <a:lvl5pPr marL="956739" indent="0">
              <a:buNone/>
              <a:defRPr/>
            </a:lvl5pPr>
          </a:lstStyle>
          <a:p>
            <a:pPr lvl="0"/>
            <a:r>
              <a:rPr lang="en-US" dirty="0"/>
              <a:t>ADD GROUP/ SECTION</a:t>
            </a:r>
          </a:p>
        </p:txBody>
      </p:sp>
      <p:sp>
        <p:nvSpPr>
          <p:cNvPr id="16" name="Right Triangle 15"/>
          <p:cNvSpPr/>
          <p:nvPr userDrawn="1"/>
        </p:nvSpPr>
        <p:spPr>
          <a:xfrm rot="13500000">
            <a:off x="-2441576" y="994215"/>
            <a:ext cx="4887895" cy="4887895"/>
          </a:xfrm>
          <a:prstGeom prst="rtTriangle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marL="0" marR="0" lvl="0" indent="0" algn="ctr" defTabSz="960072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91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         </a:t>
            </a:r>
          </a:p>
        </p:txBody>
      </p:sp>
      <p:sp>
        <p:nvSpPr>
          <p:cNvPr id="18" name="Rectangle 2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3458633" y="4314638"/>
            <a:ext cx="8323424" cy="494431"/>
          </a:xfrm>
          <a:prstGeom prst="rect">
            <a:avLst/>
          </a:prstGeom>
          <a:effectLst/>
        </p:spPr>
        <p:txBody>
          <a:bodyPr wrap="square" lIns="0" rIns="0" bIns="0" anchor="b">
            <a:spAutoFit/>
          </a:bodyPr>
          <a:lstStyle>
            <a:lvl1pPr algn="r">
              <a:lnSpc>
                <a:spcPct val="90000"/>
              </a:lnSpc>
              <a:defRPr sz="3571" b="1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9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3458633" y="5050525"/>
            <a:ext cx="8323424" cy="349007"/>
          </a:xfrm>
        </p:spPr>
        <p:txBody>
          <a:bodyPr wrap="square" lIns="0" rIns="0" bIns="0" numCol="1">
            <a:spAutoFit/>
          </a:bodyPr>
          <a:lstStyle>
            <a:lvl1pPr marL="0" indent="0" algn="r">
              <a:lnSpc>
                <a:spcPct val="90000"/>
              </a:lnSpc>
              <a:spcAft>
                <a:spcPts val="0"/>
              </a:spcAft>
              <a:buNone/>
              <a:defRPr sz="2520" b="0">
                <a:solidFill>
                  <a:schemeClr val="bg1"/>
                </a:solidFill>
                <a:effectLst/>
              </a:defRPr>
            </a:lvl1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5" hasCustomPrompt="1"/>
          </p:nvPr>
        </p:nvSpPr>
        <p:spPr bwMode="auto">
          <a:xfrm>
            <a:off x="6098" y="-6858"/>
            <a:ext cx="12198604" cy="3448305"/>
          </a:xfrm>
          <a:custGeom>
            <a:avLst/>
            <a:gdLst>
              <a:gd name="connsiteX0" fmla="*/ 0 w 9153525"/>
              <a:gd name="connsiteY0" fmla="*/ 0 h 2593976"/>
              <a:gd name="connsiteX1" fmla="*/ 8721187 w 9153525"/>
              <a:gd name="connsiteY1" fmla="*/ 0 h 2593976"/>
              <a:gd name="connsiteX2" fmla="*/ 9153525 w 9153525"/>
              <a:gd name="connsiteY2" fmla="*/ 432338 h 2593976"/>
              <a:gd name="connsiteX3" fmla="*/ 9153525 w 9153525"/>
              <a:gd name="connsiteY3" fmla="*/ 2593976 h 2593976"/>
              <a:gd name="connsiteX4" fmla="*/ 9153525 w 9153525"/>
              <a:gd name="connsiteY4" fmla="*/ 2593976 h 2593976"/>
              <a:gd name="connsiteX5" fmla="*/ 432338 w 9153525"/>
              <a:gd name="connsiteY5" fmla="*/ 2593976 h 2593976"/>
              <a:gd name="connsiteX6" fmla="*/ 0 w 9153525"/>
              <a:gd name="connsiteY6" fmla="*/ 2161638 h 2593976"/>
              <a:gd name="connsiteX7" fmla="*/ 0 w 9153525"/>
              <a:gd name="connsiteY7" fmla="*/ 0 h 2593976"/>
              <a:gd name="connsiteX0" fmla="*/ 0 w 9153525"/>
              <a:gd name="connsiteY0" fmla="*/ 0 h 2593976"/>
              <a:gd name="connsiteX1" fmla="*/ 8721187 w 9153525"/>
              <a:gd name="connsiteY1" fmla="*/ 0 h 2593976"/>
              <a:gd name="connsiteX2" fmla="*/ 9153525 w 9153525"/>
              <a:gd name="connsiteY2" fmla="*/ 432338 h 2593976"/>
              <a:gd name="connsiteX3" fmla="*/ 9153525 w 9153525"/>
              <a:gd name="connsiteY3" fmla="*/ 2593976 h 2593976"/>
              <a:gd name="connsiteX4" fmla="*/ 9153525 w 9153525"/>
              <a:gd name="connsiteY4" fmla="*/ 2593976 h 2593976"/>
              <a:gd name="connsiteX5" fmla="*/ 2565938 w 9153525"/>
              <a:gd name="connsiteY5" fmla="*/ 2593976 h 2593976"/>
              <a:gd name="connsiteX6" fmla="*/ 0 w 9153525"/>
              <a:gd name="connsiteY6" fmla="*/ 2161638 h 2593976"/>
              <a:gd name="connsiteX7" fmla="*/ 0 w 9153525"/>
              <a:gd name="connsiteY7" fmla="*/ 0 h 2593976"/>
              <a:gd name="connsiteX0" fmla="*/ 0 w 9153525"/>
              <a:gd name="connsiteY0" fmla="*/ 0 h 2593976"/>
              <a:gd name="connsiteX1" fmla="*/ 8721187 w 9153525"/>
              <a:gd name="connsiteY1" fmla="*/ 0 h 2593976"/>
              <a:gd name="connsiteX2" fmla="*/ 9153525 w 9153525"/>
              <a:gd name="connsiteY2" fmla="*/ 432338 h 2593976"/>
              <a:gd name="connsiteX3" fmla="*/ 9153525 w 9153525"/>
              <a:gd name="connsiteY3" fmla="*/ 2593976 h 2593976"/>
              <a:gd name="connsiteX4" fmla="*/ 9153525 w 9153525"/>
              <a:gd name="connsiteY4" fmla="*/ 2593976 h 2593976"/>
              <a:gd name="connsiteX5" fmla="*/ 2565938 w 9153525"/>
              <a:gd name="connsiteY5" fmla="*/ 2593976 h 2593976"/>
              <a:gd name="connsiteX6" fmla="*/ 876300 w 9153525"/>
              <a:gd name="connsiteY6" fmla="*/ 891638 h 2593976"/>
              <a:gd name="connsiteX7" fmla="*/ 0 w 9153525"/>
              <a:gd name="connsiteY7" fmla="*/ 0 h 2593976"/>
              <a:gd name="connsiteX0" fmla="*/ 0 w 9153525"/>
              <a:gd name="connsiteY0" fmla="*/ 0 h 2593976"/>
              <a:gd name="connsiteX1" fmla="*/ 8721187 w 9153525"/>
              <a:gd name="connsiteY1" fmla="*/ 0 h 2593976"/>
              <a:gd name="connsiteX2" fmla="*/ 9153525 w 9153525"/>
              <a:gd name="connsiteY2" fmla="*/ 2045238 h 2593976"/>
              <a:gd name="connsiteX3" fmla="*/ 9153525 w 9153525"/>
              <a:gd name="connsiteY3" fmla="*/ 2593976 h 2593976"/>
              <a:gd name="connsiteX4" fmla="*/ 9153525 w 9153525"/>
              <a:gd name="connsiteY4" fmla="*/ 2593976 h 2593976"/>
              <a:gd name="connsiteX5" fmla="*/ 2565938 w 9153525"/>
              <a:gd name="connsiteY5" fmla="*/ 2593976 h 2593976"/>
              <a:gd name="connsiteX6" fmla="*/ 876300 w 9153525"/>
              <a:gd name="connsiteY6" fmla="*/ 891638 h 2593976"/>
              <a:gd name="connsiteX7" fmla="*/ 0 w 9153525"/>
              <a:gd name="connsiteY7" fmla="*/ 0 h 2593976"/>
              <a:gd name="connsiteX0" fmla="*/ 0 w 9153525"/>
              <a:gd name="connsiteY0" fmla="*/ 0 h 2593976"/>
              <a:gd name="connsiteX1" fmla="*/ 7146387 w 9153525"/>
              <a:gd name="connsiteY1" fmla="*/ 25400 h 2593976"/>
              <a:gd name="connsiteX2" fmla="*/ 9153525 w 9153525"/>
              <a:gd name="connsiteY2" fmla="*/ 2045238 h 2593976"/>
              <a:gd name="connsiteX3" fmla="*/ 9153525 w 9153525"/>
              <a:gd name="connsiteY3" fmla="*/ 2593976 h 2593976"/>
              <a:gd name="connsiteX4" fmla="*/ 9153525 w 9153525"/>
              <a:gd name="connsiteY4" fmla="*/ 2593976 h 2593976"/>
              <a:gd name="connsiteX5" fmla="*/ 2565938 w 9153525"/>
              <a:gd name="connsiteY5" fmla="*/ 2593976 h 2593976"/>
              <a:gd name="connsiteX6" fmla="*/ 876300 w 9153525"/>
              <a:gd name="connsiteY6" fmla="*/ 891638 h 2593976"/>
              <a:gd name="connsiteX7" fmla="*/ 0 w 9153525"/>
              <a:gd name="connsiteY7" fmla="*/ 0 h 2593976"/>
              <a:gd name="connsiteX0" fmla="*/ 0 w 9153525"/>
              <a:gd name="connsiteY0" fmla="*/ 0 h 2593976"/>
              <a:gd name="connsiteX1" fmla="*/ 7141815 w 9153525"/>
              <a:gd name="connsiteY1" fmla="*/ 11684 h 2593976"/>
              <a:gd name="connsiteX2" fmla="*/ 9153525 w 9153525"/>
              <a:gd name="connsiteY2" fmla="*/ 2045238 h 2593976"/>
              <a:gd name="connsiteX3" fmla="*/ 9153525 w 9153525"/>
              <a:gd name="connsiteY3" fmla="*/ 2593976 h 2593976"/>
              <a:gd name="connsiteX4" fmla="*/ 9153525 w 9153525"/>
              <a:gd name="connsiteY4" fmla="*/ 2593976 h 2593976"/>
              <a:gd name="connsiteX5" fmla="*/ 2565938 w 9153525"/>
              <a:gd name="connsiteY5" fmla="*/ 2593976 h 2593976"/>
              <a:gd name="connsiteX6" fmla="*/ 876300 w 9153525"/>
              <a:gd name="connsiteY6" fmla="*/ 891638 h 2593976"/>
              <a:gd name="connsiteX7" fmla="*/ 0 w 9153525"/>
              <a:gd name="connsiteY7" fmla="*/ 0 h 2593976"/>
              <a:gd name="connsiteX0" fmla="*/ 0 w 9153525"/>
              <a:gd name="connsiteY0" fmla="*/ 0 h 2598548"/>
              <a:gd name="connsiteX1" fmla="*/ 7141815 w 9153525"/>
              <a:gd name="connsiteY1" fmla="*/ 11684 h 2598548"/>
              <a:gd name="connsiteX2" fmla="*/ 9153525 w 9153525"/>
              <a:gd name="connsiteY2" fmla="*/ 2045238 h 2598548"/>
              <a:gd name="connsiteX3" fmla="*/ 9153525 w 9153525"/>
              <a:gd name="connsiteY3" fmla="*/ 2593976 h 2598548"/>
              <a:gd name="connsiteX4" fmla="*/ 9153525 w 9153525"/>
              <a:gd name="connsiteY4" fmla="*/ 2593976 h 2598548"/>
              <a:gd name="connsiteX5" fmla="*/ 2588798 w 9153525"/>
              <a:gd name="connsiteY5" fmla="*/ 2598548 h 2598548"/>
              <a:gd name="connsiteX6" fmla="*/ 876300 w 9153525"/>
              <a:gd name="connsiteY6" fmla="*/ 891638 h 2598548"/>
              <a:gd name="connsiteX7" fmla="*/ 0 w 9153525"/>
              <a:gd name="connsiteY7" fmla="*/ 0 h 2598548"/>
              <a:gd name="connsiteX0" fmla="*/ 0 w 9148953"/>
              <a:gd name="connsiteY0" fmla="*/ 0 h 2589404"/>
              <a:gd name="connsiteX1" fmla="*/ 7137243 w 9148953"/>
              <a:gd name="connsiteY1" fmla="*/ 2540 h 2589404"/>
              <a:gd name="connsiteX2" fmla="*/ 9148953 w 9148953"/>
              <a:gd name="connsiteY2" fmla="*/ 2036094 h 2589404"/>
              <a:gd name="connsiteX3" fmla="*/ 9148953 w 9148953"/>
              <a:gd name="connsiteY3" fmla="*/ 2584832 h 2589404"/>
              <a:gd name="connsiteX4" fmla="*/ 9148953 w 9148953"/>
              <a:gd name="connsiteY4" fmla="*/ 2584832 h 2589404"/>
              <a:gd name="connsiteX5" fmla="*/ 2584226 w 9148953"/>
              <a:gd name="connsiteY5" fmla="*/ 2589404 h 2589404"/>
              <a:gd name="connsiteX6" fmla="*/ 871728 w 9148953"/>
              <a:gd name="connsiteY6" fmla="*/ 882494 h 2589404"/>
              <a:gd name="connsiteX7" fmla="*/ 0 w 9148953"/>
              <a:gd name="connsiteY7" fmla="*/ 0 h 2589404"/>
              <a:gd name="connsiteX0" fmla="*/ 0 w 9148953"/>
              <a:gd name="connsiteY0" fmla="*/ 0 h 2586229"/>
              <a:gd name="connsiteX1" fmla="*/ 7137243 w 9148953"/>
              <a:gd name="connsiteY1" fmla="*/ 2540 h 2586229"/>
              <a:gd name="connsiteX2" fmla="*/ 9148953 w 9148953"/>
              <a:gd name="connsiteY2" fmla="*/ 2036094 h 2586229"/>
              <a:gd name="connsiteX3" fmla="*/ 9148953 w 9148953"/>
              <a:gd name="connsiteY3" fmla="*/ 2584832 h 2586229"/>
              <a:gd name="connsiteX4" fmla="*/ 9148953 w 9148953"/>
              <a:gd name="connsiteY4" fmla="*/ 2584832 h 2586229"/>
              <a:gd name="connsiteX5" fmla="*/ 2581051 w 9148953"/>
              <a:gd name="connsiteY5" fmla="*/ 2586229 h 2586229"/>
              <a:gd name="connsiteX6" fmla="*/ 871728 w 9148953"/>
              <a:gd name="connsiteY6" fmla="*/ 882494 h 2586229"/>
              <a:gd name="connsiteX7" fmla="*/ 0 w 9148953"/>
              <a:gd name="connsiteY7" fmla="*/ 0 h 2586229"/>
              <a:gd name="connsiteX0" fmla="*/ 0 w 9148953"/>
              <a:gd name="connsiteY0" fmla="*/ 0 h 2586229"/>
              <a:gd name="connsiteX1" fmla="*/ 7137243 w 9148953"/>
              <a:gd name="connsiteY1" fmla="*/ 2540 h 2586229"/>
              <a:gd name="connsiteX2" fmla="*/ 9148953 w 9148953"/>
              <a:gd name="connsiteY2" fmla="*/ 2036094 h 2586229"/>
              <a:gd name="connsiteX3" fmla="*/ 9148953 w 9148953"/>
              <a:gd name="connsiteY3" fmla="*/ 2584832 h 2586229"/>
              <a:gd name="connsiteX4" fmla="*/ 9148953 w 9148953"/>
              <a:gd name="connsiteY4" fmla="*/ 2584832 h 2586229"/>
              <a:gd name="connsiteX5" fmla="*/ 2581051 w 9148953"/>
              <a:gd name="connsiteY5" fmla="*/ 2586229 h 2586229"/>
              <a:gd name="connsiteX6" fmla="*/ 0 w 9148953"/>
              <a:gd name="connsiteY6" fmla="*/ 0 h 2586229"/>
              <a:gd name="connsiteX0" fmla="*/ 0 w 9148953"/>
              <a:gd name="connsiteY0" fmla="*/ 0 h 2586229"/>
              <a:gd name="connsiteX1" fmla="*/ 7137243 w 9148953"/>
              <a:gd name="connsiteY1" fmla="*/ 2540 h 2586229"/>
              <a:gd name="connsiteX2" fmla="*/ 9148953 w 9148953"/>
              <a:gd name="connsiteY2" fmla="*/ 2013869 h 2586229"/>
              <a:gd name="connsiteX3" fmla="*/ 9148953 w 9148953"/>
              <a:gd name="connsiteY3" fmla="*/ 2584832 h 2586229"/>
              <a:gd name="connsiteX4" fmla="*/ 9148953 w 9148953"/>
              <a:gd name="connsiteY4" fmla="*/ 2584832 h 2586229"/>
              <a:gd name="connsiteX5" fmla="*/ 2581051 w 9148953"/>
              <a:gd name="connsiteY5" fmla="*/ 2586229 h 2586229"/>
              <a:gd name="connsiteX6" fmla="*/ 0 w 9148953"/>
              <a:gd name="connsiteY6" fmla="*/ 0 h 25862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48953" h="2586229">
                <a:moveTo>
                  <a:pt x="0" y="0"/>
                </a:moveTo>
                <a:lnTo>
                  <a:pt x="7137243" y="2540"/>
                </a:lnTo>
                <a:lnTo>
                  <a:pt x="9148953" y="2013869"/>
                </a:lnTo>
                <a:lnTo>
                  <a:pt x="9148953" y="2584832"/>
                </a:lnTo>
                <a:lnTo>
                  <a:pt x="9148953" y="2584832"/>
                </a:lnTo>
                <a:lnTo>
                  <a:pt x="2581051" y="2586229"/>
                </a:lnTo>
                <a:lnTo>
                  <a:pt x="0" y="0"/>
                </a:lnTo>
                <a:close/>
              </a:path>
            </a:pathLst>
          </a:cu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>
            <a:lvl1pPr algn="ctr">
              <a:defRPr/>
            </a:lvl1pPr>
          </a:lstStyle>
          <a:p>
            <a:r>
              <a:rPr lang="en-US" dirty="0"/>
              <a:t>Click to add Image </a:t>
            </a:r>
          </a:p>
          <a:p>
            <a:endParaRPr lang="en-US" dirty="0"/>
          </a:p>
          <a:p>
            <a:endParaRPr lang="en-US" dirty="0"/>
          </a:p>
        </p:txBody>
      </p:sp>
      <p:grpSp>
        <p:nvGrpSpPr>
          <p:cNvPr id="3" name="Group 2"/>
          <p:cNvGrpSpPr/>
          <p:nvPr userDrawn="1"/>
        </p:nvGrpSpPr>
        <p:grpSpPr>
          <a:xfrm>
            <a:off x="3" y="562527"/>
            <a:ext cx="2884920" cy="5768660"/>
            <a:chOff x="0" y="421894"/>
            <a:chExt cx="2163691" cy="4326495"/>
          </a:xfrm>
        </p:grpSpPr>
        <p:sp>
          <p:nvSpPr>
            <p:cNvPr id="28" name="Freeform 27"/>
            <p:cNvSpPr/>
            <p:nvPr userDrawn="1"/>
          </p:nvSpPr>
          <p:spPr>
            <a:xfrm>
              <a:off x="0" y="2578791"/>
              <a:ext cx="1712965" cy="2169598"/>
            </a:xfrm>
            <a:custGeom>
              <a:avLst/>
              <a:gdLst>
                <a:gd name="connsiteX0" fmla="*/ 1246808 w 1712965"/>
                <a:gd name="connsiteY0" fmla="*/ 0 h 2169598"/>
                <a:gd name="connsiteX1" fmla="*/ 1712965 w 1712965"/>
                <a:gd name="connsiteY1" fmla="*/ 456633 h 2169598"/>
                <a:gd name="connsiteX2" fmla="*/ 0 w 1712965"/>
                <a:gd name="connsiteY2" fmla="*/ 2169598 h 2169598"/>
                <a:gd name="connsiteX3" fmla="*/ 0 w 1712965"/>
                <a:gd name="connsiteY3" fmla="*/ 1245271 h 2169598"/>
                <a:gd name="connsiteX4" fmla="*/ 1246808 w 1712965"/>
                <a:gd name="connsiteY4" fmla="*/ 0 h 21695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12965" h="2169598">
                  <a:moveTo>
                    <a:pt x="1246808" y="0"/>
                  </a:moveTo>
                  <a:lnTo>
                    <a:pt x="1712965" y="456633"/>
                  </a:lnTo>
                  <a:lnTo>
                    <a:pt x="0" y="2169598"/>
                  </a:lnTo>
                  <a:lnTo>
                    <a:pt x="0" y="1245271"/>
                  </a:lnTo>
                  <a:lnTo>
                    <a:pt x="1246808" y="0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600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91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" name="Freeform 23"/>
            <p:cNvSpPr/>
            <p:nvPr userDrawn="1"/>
          </p:nvSpPr>
          <p:spPr>
            <a:xfrm>
              <a:off x="0" y="421894"/>
              <a:ext cx="1712965" cy="2182298"/>
            </a:xfrm>
            <a:custGeom>
              <a:avLst/>
              <a:gdLst>
                <a:gd name="connsiteX0" fmla="*/ 0 w 1712965"/>
                <a:gd name="connsiteY0" fmla="*/ 0 h 2182298"/>
                <a:gd name="connsiteX1" fmla="*/ 1712965 w 1712965"/>
                <a:gd name="connsiteY1" fmla="*/ 1712965 h 2182298"/>
                <a:gd name="connsiteX2" fmla="*/ 1256333 w 1712965"/>
                <a:gd name="connsiteY2" fmla="*/ 2182298 h 2182298"/>
                <a:gd name="connsiteX3" fmla="*/ 0 w 1712965"/>
                <a:gd name="connsiteY3" fmla="*/ 925965 h 2182298"/>
                <a:gd name="connsiteX4" fmla="*/ 0 w 1712965"/>
                <a:gd name="connsiteY4" fmla="*/ 0 h 21822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12965" h="2182298">
                  <a:moveTo>
                    <a:pt x="0" y="0"/>
                  </a:moveTo>
                  <a:lnTo>
                    <a:pt x="1712965" y="1712965"/>
                  </a:lnTo>
                  <a:lnTo>
                    <a:pt x="1256333" y="2182298"/>
                  </a:lnTo>
                  <a:lnTo>
                    <a:pt x="0" y="92596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600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91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" name="Diamond 22"/>
            <p:cNvSpPr/>
            <p:nvPr userDrawn="1"/>
          </p:nvSpPr>
          <p:spPr>
            <a:xfrm>
              <a:off x="1236840" y="2121716"/>
              <a:ext cx="926851" cy="926851"/>
            </a:xfrm>
            <a:prstGeom prst="diamond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600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91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 </a:t>
              </a:r>
            </a:p>
          </p:txBody>
        </p:sp>
      </p:grpSp>
      <p:pic>
        <p:nvPicPr>
          <p:cNvPr id="21" name="Picture 20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4324" y="6134372"/>
            <a:ext cx="1071824" cy="466011"/>
          </a:xfrm>
          <a:prstGeom prst="rect">
            <a:avLst/>
          </a:prstGeom>
        </p:spPr>
      </p:pic>
      <p:pic>
        <p:nvPicPr>
          <p:cNvPr id="22" name="Picture 2" descr="C:\Users\mhilla\Desktop\08LIM5-logo-2col.jpg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0949" y="6325150"/>
            <a:ext cx="991577" cy="33052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46889346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_Author+Image"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 userDrawn="1"/>
        </p:nvSpPr>
        <p:spPr>
          <a:xfrm>
            <a:off x="0" y="3439939"/>
            <a:ext cx="12192000" cy="2211239"/>
          </a:xfrm>
          <a:prstGeom prst="rect">
            <a:avLst/>
          </a:prstGeom>
          <a:solidFill>
            <a:schemeClr val="accent1"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marL="0" marR="0" lvl="0" indent="0" algn="ctr" defTabSz="960072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91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5" name="Right Triangle 14"/>
          <p:cNvSpPr/>
          <p:nvPr userDrawn="1"/>
        </p:nvSpPr>
        <p:spPr>
          <a:xfrm rot="10800000">
            <a:off x="9528653" y="1"/>
            <a:ext cx="2675984" cy="2675984"/>
          </a:xfrm>
          <a:prstGeom prst="rtTriangle">
            <a:avLst/>
          </a:prstGeom>
          <a:solidFill>
            <a:schemeClr val="accent2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60072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91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10379979" y="287870"/>
            <a:ext cx="1401389" cy="596629"/>
          </a:xfrm>
        </p:spPr>
        <p:txBody>
          <a:bodyPr numCol="1" anchor="ctr" anchorCtr="0"/>
          <a:lstStyle>
            <a:lvl1pPr marL="0" indent="0" algn="r">
              <a:lnSpc>
                <a:spcPct val="100000"/>
              </a:lnSpc>
              <a:spcAft>
                <a:spcPts val="0"/>
              </a:spcAft>
              <a:buNone/>
              <a:defRPr sz="1051" b="1" baseline="0">
                <a:solidFill>
                  <a:srgbClr val="FFFFFF"/>
                </a:solidFill>
              </a:defRPr>
            </a:lvl1pPr>
            <a:lvl2pPr marL="236685" indent="0">
              <a:buNone/>
              <a:defRPr/>
            </a:lvl2pPr>
            <a:lvl3pPr marL="481703" indent="0">
              <a:buNone/>
              <a:defRPr/>
            </a:lvl3pPr>
            <a:lvl4pPr marL="720054" indent="0">
              <a:buNone/>
              <a:defRPr/>
            </a:lvl4pPr>
            <a:lvl5pPr marL="956739" indent="0">
              <a:buNone/>
              <a:defRPr/>
            </a:lvl5pPr>
          </a:lstStyle>
          <a:p>
            <a:pPr lvl="0"/>
            <a:r>
              <a:rPr lang="en-US" dirty="0"/>
              <a:t>ADD GROUP/ SECTION</a:t>
            </a:r>
          </a:p>
        </p:txBody>
      </p:sp>
      <p:sp>
        <p:nvSpPr>
          <p:cNvPr id="16" name="Right Triangle 15"/>
          <p:cNvSpPr/>
          <p:nvPr userDrawn="1"/>
        </p:nvSpPr>
        <p:spPr>
          <a:xfrm rot="13500000">
            <a:off x="-2338626" y="638040"/>
            <a:ext cx="5593515" cy="5616483"/>
          </a:xfrm>
          <a:custGeom>
            <a:avLst/>
            <a:gdLst>
              <a:gd name="connsiteX0" fmla="*/ 0 w 3665921"/>
              <a:gd name="connsiteY0" fmla="*/ 3665921 h 3665921"/>
              <a:gd name="connsiteX1" fmla="*/ 0 w 3665921"/>
              <a:gd name="connsiteY1" fmla="*/ 0 h 3665921"/>
              <a:gd name="connsiteX2" fmla="*/ 3665921 w 3665921"/>
              <a:gd name="connsiteY2" fmla="*/ 3665921 h 3665921"/>
              <a:gd name="connsiteX3" fmla="*/ 0 w 3665921"/>
              <a:gd name="connsiteY3" fmla="*/ 3665921 h 3665921"/>
              <a:gd name="connsiteX0" fmla="*/ 0 w 3665921"/>
              <a:gd name="connsiteY0" fmla="*/ 3665921 h 3665921"/>
              <a:gd name="connsiteX1" fmla="*/ 0 w 3665921"/>
              <a:gd name="connsiteY1" fmla="*/ 0 h 3665921"/>
              <a:gd name="connsiteX2" fmla="*/ 2569708 w 3665921"/>
              <a:gd name="connsiteY2" fmla="*/ 2551749 h 3665921"/>
              <a:gd name="connsiteX3" fmla="*/ 3665921 w 3665921"/>
              <a:gd name="connsiteY3" fmla="*/ 3665921 h 3665921"/>
              <a:gd name="connsiteX4" fmla="*/ 0 w 3665921"/>
              <a:gd name="connsiteY4" fmla="*/ 3665921 h 3665921"/>
              <a:gd name="connsiteX0" fmla="*/ 0 w 4195136"/>
              <a:gd name="connsiteY0" fmla="*/ 3665921 h 3665921"/>
              <a:gd name="connsiteX1" fmla="*/ 0 w 4195136"/>
              <a:gd name="connsiteY1" fmla="*/ 0 h 3665921"/>
              <a:gd name="connsiteX2" fmla="*/ 4195136 w 4195136"/>
              <a:gd name="connsiteY2" fmla="*/ 3135466 h 3665921"/>
              <a:gd name="connsiteX3" fmla="*/ 3665921 w 4195136"/>
              <a:gd name="connsiteY3" fmla="*/ 3665921 h 3665921"/>
              <a:gd name="connsiteX4" fmla="*/ 0 w 4195136"/>
              <a:gd name="connsiteY4" fmla="*/ 3665921 h 3665921"/>
              <a:gd name="connsiteX0" fmla="*/ 0 w 4195136"/>
              <a:gd name="connsiteY0" fmla="*/ 3665921 h 3665921"/>
              <a:gd name="connsiteX1" fmla="*/ 0 w 4195136"/>
              <a:gd name="connsiteY1" fmla="*/ 0 h 3665921"/>
              <a:gd name="connsiteX2" fmla="*/ 629973 w 4195136"/>
              <a:gd name="connsiteY2" fmla="*/ 432408 h 3665921"/>
              <a:gd name="connsiteX3" fmla="*/ 4195136 w 4195136"/>
              <a:gd name="connsiteY3" fmla="*/ 3135466 h 3665921"/>
              <a:gd name="connsiteX4" fmla="*/ 3665921 w 4195136"/>
              <a:gd name="connsiteY4" fmla="*/ 3665921 h 3665921"/>
              <a:gd name="connsiteX5" fmla="*/ 0 w 4195136"/>
              <a:gd name="connsiteY5" fmla="*/ 3665921 h 3665921"/>
              <a:gd name="connsiteX0" fmla="*/ 0 w 4195136"/>
              <a:gd name="connsiteY0" fmla="*/ 4167460 h 4167460"/>
              <a:gd name="connsiteX1" fmla="*/ 0 w 4195136"/>
              <a:gd name="connsiteY1" fmla="*/ 501539 h 4167460"/>
              <a:gd name="connsiteX2" fmla="*/ 540171 w 4195136"/>
              <a:gd name="connsiteY2" fmla="*/ 0 h 4167460"/>
              <a:gd name="connsiteX3" fmla="*/ 4195136 w 4195136"/>
              <a:gd name="connsiteY3" fmla="*/ 3637005 h 4167460"/>
              <a:gd name="connsiteX4" fmla="*/ 3665921 w 4195136"/>
              <a:gd name="connsiteY4" fmla="*/ 4167460 h 4167460"/>
              <a:gd name="connsiteX5" fmla="*/ 0 w 4195136"/>
              <a:gd name="connsiteY5" fmla="*/ 4167460 h 4167460"/>
              <a:gd name="connsiteX0" fmla="*/ 0 w 4195136"/>
              <a:gd name="connsiteY0" fmla="*/ 4212362 h 4212362"/>
              <a:gd name="connsiteX1" fmla="*/ 0 w 4195136"/>
              <a:gd name="connsiteY1" fmla="*/ 546441 h 4212362"/>
              <a:gd name="connsiteX2" fmla="*/ 513230 w 4195136"/>
              <a:gd name="connsiteY2" fmla="*/ 0 h 4212362"/>
              <a:gd name="connsiteX3" fmla="*/ 4195136 w 4195136"/>
              <a:gd name="connsiteY3" fmla="*/ 3681907 h 4212362"/>
              <a:gd name="connsiteX4" fmla="*/ 3665921 w 4195136"/>
              <a:gd name="connsiteY4" fmla="*/ 4212362 h 4212362"/>
              <a:gd name="connsiteX5" fmla="*/ 0 w 4195136"/>
              <a:gd name="connsiteY5" fmla="*/ 4212362 h 42123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195136" h="4212362">
                <a:moveTo>
                  <a:pt x="0" y="4212362"/>
                </a:moveTo>
                <a:lnTo>
                  <a:pt x="0" y="546441"/>
                </a:lnTo>
                <a:lnTo>
                  <a:pt x="513230" y="0"/>
                </a:lnTo>
                <a:lnTo>
                  <a:pt x="4195136" y="3681907"/>
                </a:lnTo>
                <a:lnTo>
                  <a:pt x="3665921" y="4212362"/>
                </a:lnTo>
                <a:lnTo>
                  <a:pt x="0" y="4212362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marL="0" marR="0" lvl="0" indent="0" algn="ctr" defTabSz="960072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91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    </a:t>
            </a:r>
          </a:p>
        </p:txBody>
      </p:sp>
      <p:sp>
        <p:nvSpPr>
          <p:cNvPr id="18" name="Rectangle 2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4421464" y="4314638"/>
            <a:ext cx="7360592" cy="494431"/>
          </a:xfrm>
          <a:prstGeom prst="rect">
            <a:avLst/>
          </a:prstGeom>
          <a:effectLst/>
        </p:spPr>
        <p:txBody>
          <a:bodyPr wrap="square" lIns="0" rIns="0" bIns="0" anchor="b">
            <a:spAutoFit/>
          </a:bodyPr>
          <a:lstStyle>
            <a:lvl1pPr algn="r">
              <a:lnSpc>
                <a:spcPct val="90000"/>
              </a:lnSpc>
              <a:defRPr sz="3571" b="1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9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4421466" y="5050525"/>
            <a:ext cx="7360593" cy="349007"/>
          </a:xfrm>
        </p:spPr>
        <p:txBody>
          <a:bodyPr lIns="0" rIns="0" bIns="0" numCol="1">
            <a:spAutoFit/>
          </a:bodyPr>
          <a:lstStyle>
            <a:lvl1pPr marL="0" indent="0" algn="r">
              <a:lnSpc>
                <a:spcPct val="90000"/>
              </a:lnSpc>
              <a:spcAft>
                <a:spcPts val="0"/>
              </a:spcAft>
              <a:buNone/>
              <a:defRPr sz="2520" b="0">
                <a:solidFill>
                  <a:schemeClr val="bg1"/>
                </a:solidFill>
                <a:effectLst/>
              </a:defRPr>
            </a:lvl1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5" hasCustomPrompt="1"/>
          </p:nvPr>
        </p:nvSpPr>
        <p:spPr bwMode="auto">
          <a:xfrm>
            <a:off x="960668" y="-12698"/>
            <a:ext cx="11243971" cy="3453508"/>
          </a:xfrm>
          <a:custGeom>
            <a:avLst/>
            <a:gdLst>
              <a:gd name="connsiteX0" fmla="*/ 0 w 9153525"/>
              <a:gd name="connsiteY0" fmla="*/ 0 h 2593976"/>
              <a:gd name="connsiteX1" fmla="*/ 8721187 w 9153525"/>
              <a:gd name="connsiteY1" fmla="*/ 0 h 2593976"/>
              <a:gd name="connsiteX2" fmla="*/ 9153525 w 9153525"/>
              <a:gd name="connsiteY2" fmla="*/ 432338 h 2593976"/>
              <a:gd name="connsiteX3" fmla="*/ 9153525 w 9153525"/>
              <a:gd name="connsiteY3" fmla="*/ 2593976 h 2593976"/>
              <a:gd name="connsiteX4" fmla="*/ 9153525 w 9153525"/>
              <a:gd name="connsiteY4" fmla="*/ 2593976 h 2593976"/>
              <a:gd name="connsiteX5" fmla="*/ 432338 w 9153525"/>
              <a:gd name="connsiteY5" fmla="*/ 2593976 h 2593976"/>
              <a:gd name="connsiteX6" fmla="*/ 0 w 9153525"/>
              <a:gd name="connsiteY6" fmla="*/ 2161638 h 2593976"/>
              <a:gd name="connsiteX7" fmla="*/ 0 w 9153525"/>
              <a:gd name="connsiteY7" fmla="*/ 0 h 2593976"/>
              <a:gd name="connsiteX0" fmla="*/ 0 w 9153525"/>
              <a:gd name="connsiteY0" fmla="*/ 0 h 2593976"/>
              <a:gd name="connsiteX1" fmla="*/ 8721187 w 9153525"/>
              <a:gd name="connsiteY1" fmla="*/ 0 h 2593976"/>
              <a:gd name="connsiteX2" fmla="*/ 9153525 w 9153525"/>
              <a:gd name="connsiteY2" fmla="*/ 432338 h 2593976"/>
              <a:gd name="connsiteX3" fmla="*/ 9153525 w 9153525"/>
              <a:gd name="connsiteY3" fmla="*/ 2593976 h 2593976"/>
              <a:gd name="connsiteX4" fmla="*/ 9153525 w 9153525"/>
              <a:gd name="connsiteY4" fmla="*/ 2593976 h 2593976"/>
              <a:gd name="connsiteX5" fmla="*/ 2565938 w 9153525"/>
              <a:gd name="connsiteY5" fmla="*/ 2593976 h 2593976"/>
              <a:gd name="connsiteX6" fmla="*/ 0 w 9153525"/>
              <a:gd name="connsiteY6" fmla="*/ 2161638 h 2593976"/>
              <a:gd name="connsiteX7" fmla="*/ 0 w 9153525"/>
              <a:gd name="connsiteY7" fmla="*/ 0 h 2593976"/>
              <a:gd name="connsiteX0" fmla="*/ 0 w 9153525"/>
              <a:gd name="connsiteY0" fmla="*/ 0 h 2593976"/>
              <a:gd name="connsiteX1" fmla="*/ 8721187 w 9153525"/>
              <a:gd name="connsiteY1" fmla="*/ 0 h 2593976"/>
              <a:gd name="connsiteX2" fmla="*/ 9153525 w 9153525"/>
              <a:gd name="connsiteY2" fmla="*/ 432338 h 2593976"/>
              <a:gd name="connsiteX3" fmla="*/ 9153525 w 9153525"/>
              <a:gd name="connsiteY3" fmla="*/ 2593976 h 2593976"/>
              <a:gd name="connsiteX4" fmla="*/ 9153525 w 9153525"/>
              <a:gd name="connsiteY4" fmla="*/ 2593976 h 2593976"/>
              <a:gd name="connsiteX5" fmla="*/ 2565938 w 9153525"/>
              <a:gd name="connsiteY5" fmla="*/ 2593976 h 2593976"/>
              <a:gd name="connsiteX6" fmla="*/ 876300 w 9153525"/>
              <a:gd name="connsiteY6" fmla="*/ 891638 h 2593976"/>
              <a:gd name="connsiteX7" fmla="*/ 0 w 9153525"/>
              <a:gd name="connsiteY7" fmla="*/ 0 h 2593976"/>
              <a:gd name="connsiteX0" fmla="*/ 0 w 9153525"/>
              <a:gd name="connsiteY0" fmla="*/ 0 h 2593976"/>
              <a:gd name="connsiteX1" fmla="*/ 8721187 w 9153525"/>
              <a:gd name="connsiteY1" fmla="*/ 0 h 2593976"/>
              <a:gd name="connsiteX2" fmla="*/ 9153525 w 9153525"/>
              <a:gd name="connsiteY2" fmla="*/ 2045238 h 2593976"/>
              <a:gd name="connsiteX3" fmla="*/ 9153525 w 9153525"/>
              <a:gd name="connsiteY3" fmla="*/ 2593976 h 2593976"/>
              <a:gd name="connsiteX4" fmla="*/ 9153525 w 9153525"/>
              <a:gd name="connsiteY4" fmla="*/ 2593976 h 2593976"/>
              <a:gd name="connsiteX5" fmla="*/ 2565938 w 9153525"/>
              <a:gd name="connsiteY5" fmla="*/ 2593976 h 2593976"/>
              <a:gd name="connsiteX6" fmla="*/ 876300 w 9153525"/>
              <a:gd name="connsiteY6" fmla="*/ 891638 h 2593976"/>
              <a:gd name="connsiteX7" fmla="*/ 0 w 9153525"/>
              <a:gd name="connsiteY7" fmla="*/ 0 h 2593976"/>
              <a:gd name="connsiteX0" fmla="*/ 0 w 9153525"/>
              <a:gd name="connsiteY0" fmla="*/ 0 h 2593976"/>
              <a:gd name="connsiteX1" fmla="*/ 7146387 w 9153525"/>
              <a:gd name="connsiteY1" fmla="*/ 25400 h 2593976"/>
              <a:gd name="connsiteX2" fmla="*/ 9153525 w 9153525"/>
              <a:gd name="connsiteY2" fmla="*/ 2045238 h 2593976"/>
              <a:gd name="connsiteX3" fmla="*/ 9153525 w 9153525"/>
              <a:gd name="connsiteY3" fmla="*/ 2593976 h 2593976"/>
              <a:gd name="connsiteX4" fmla="*/ 9153525 w 9153525"/>
              <a:gd name="connsiteY4" fmla="*/ 2593976 h 2593976"/>
              <a:gd name="connsiteX5" fmla="*/ 2565938 w 9153525"/>
              <a:gd name="connsiteY5" fmla="*/ 2593976 h 2593976"/>
              <a:gd name="connsiteX6" fmla="*/ 876300 w 9153525"/>
              <a:gd name="connsiteY6" fmla="*/ 891638 h 2593976"/>
              <a:gd name="connsiteX7" fmla="*/ 0 w 9153525"/>
              <a:gd name="connsiteY7" fmla="*/ 0 h 2593976"/>
              <a:gd name="connsiteX0" fmla="*/ 0 w 9153525"/>
              <a:gd name="connsiteY0" fmla="*/ 0 h 2593976"/>
              <a:gd name="connsiteX1" fmla="*/ 7141815 w 9153525"/>
              <a:gd name="connsiteY1" fmla="*/ 11684 h 2593976"/>
              <a:gd name="connsiteX2" fmla="*/ 9153525 w 9153525"/>
              <a:gd name="connsiteY2" fmla="*/ 2045238 h 2593976"/>
              <a:gd name="connsiteX3" fmla="*/ 9153525 w 9153525"/>
              <a:gd name="connsiteY3" fmla="*/ 2593976 h 2593976"/>
              <a:gd name="connsiteX4" fmla="*/ 9153525 w 9153525"/>
              <a:gd name="connsiteY4" fmla="*/ 2593976 h 2593976"/>
              <a:gd name="connsiteX5" fmla="*/ 2565938 w 9153525"/>
              <a:gd name="connsiteY5" fmla="*/ 2593976 h 2593976"/>
              <a:gd name="connsiteX6" fmla="*/ 876300 w 9153525"/>
              <a:gd name="connsiteY6" fmla="*/ 891638 h 2593976"/>
              <a:gd name="connsiteX7" fmla="*/ 0 w 9153525"/>
              <a:gd name="connsiteY7" fmla="*/ 0 h 2593976"/>
              <a:gd name="connsiteX0" fmla="*/ 0 w 9153525"/>
              <a:gd name="connsiteY0" fmla="*/ 0 h 2598548"/>
              <a:gd name="connsiteX1" fmla="*/ 7141815 w 9153525"/>
              <a:gd name="connsiteY1" fmla="*/ 11684 h 2598548"/>
              <a:gd name="connsiteX2" fmla="*/ 9153525 w 9153525"/>
              <a:gd name="connsiteY2" fmla="*/ 2045238 h 2598548"/>
              <a:gd name="connsiteX3" fmla="*/ 9153525 w 9153525"/>
              <a:gd name="connsiteY3" fmla="*/ 2593976 h 2598548"/>
              <a:gd name="connsiteX4" fmla="*/ 9153525 w 9153525"/>
              <a:gd name="connsiteY4" fmla="*/ 2593976 h 2598548"/>
              <a:gd name="connsiteX5" fmla="*/ 2588798 w 9153525"/>
              <a:gd name="connsiteY5" fmla="*/ 2598548 h 2598548"/>
              <a:gd name="connsiteX6" fmla="*/ 876300 w 9153525"/>
              <a:gd name="connsiteY6" fmla="*/ 891638 h 2598548"/>
              <a:gd name="connsiteX7" fmla="*/ 0 w 9153525"/>
              <a:gd name="connsiteY7" fmla="*/ 0 h 2598548"/>
              <a:gd name="connsiteX0" fmla="*/ 0 w 9148953"/>
              <a:gd name="connsiteY0" fmla="*/ 0 h 2589404"/>
              <a:gd name="connsiteX1" fmla="*/ 7137243 w 9148953"/>
              <a:gd name="connsiteY1" fmla="*/ 2540 h 2589404"/>
              <a:gd name="connsiteX2" fmla="*/ 9148953 w 9148953"/>
              <a:gd name="connsiteY2" fmla="*/ 2036094 h 2589404"/>
              <a:gd name="connsiteX3" fmla="*/ 9148953 w 9148953"/>
              <a:gd name="connsiteY3" fmla="*/ 2584832 h 2589404"/>
              <a:gd name="connsiteX4" fmla="*/ 9148953 w 9148953"/>
              <a:gd name="connsiteY4" fmla="*/ 2584832 h 2589404"/>
              <a:gd name="connsiteX5" fmla="*/ 2584226 w 9148953"/>
              <a:gd name="connsiteY5" fmla="*/ 2589404 h 2589404"/>
              <a:gd name="connsiteX6" fmla="*/ 871728 w 9148953"/>
              <a:gd name="connsiteY6" fmla="*/ 882494 h 2589404"/>
              <a:gd name="connsiteX7" fmla="*/ 0 w 9148953"/>
              <a:gd name="connsiteY7" fmla="*/ 0 h 2589404"/>
              <a:gd name="connsiteX0" fmla="*/ 0 w 8412353"/>
              <a:gd name="connsiteY0" fmla="*/ 0 h 2602104"/>
              <a:gd name="connsiteX1" fmla="*/ 6400643 w 8412353"/>
              <a:gd name="connsiteY1" fmla="*/ 15240 h 2602104"/>
              <a:gd name="connsiteX2" fmla="*/ 8412353 w 8412353"/>
              <a:gd name="connsiteY2" fmla="*/ 2048794 h 2602104"/>
              <a:gd name="connsiteX3" fmla="*/ 8412353 w 8412353"/>
              <a:gd name="connsiteY3" fmla="*/ 2597532 h 2602104"/>
              <a:gd name="connsiteX4" fmla="*/ 8412353 w 8412353"/>
              <a:gd name="connsiteY4" fmla="*/ 2597532 h 2602104"/>
              <a:gd name="connsiteX5" fmla="*/ 1847626 w 8412353"/>
              <a:gd name="connsiteY5" fmla="*/ 2602104 h 2602104"/>
              <a:gd name="connsiteX6" fmla="*/ 135128 w 8412353"/>
              <a:gd name="connsiteY6" fmla="*/ 895194 h 2602104"/>
              <a:gd name="connsiteX7" fmla="*/ 0 w 8412353"/>
              <a:gd name="connsiteY7" fmla="*/ 0 h 2602104"/>
              <a:gd name="connsiteX0" fmla="*/ 0 w 8412353"/>
              <a:gd name="connsiteY0" fmla="*/ 0 h 2602104"/>
              <a:gd name="connsiteX1" fmla="*/ 6400643 w 8412353"/>
              <a:gd name="connsiteY1" fmla="*/ 15240 h 2602104"/>
              <a:gd name="connsiteX2" fmla="*/ 8412353 w 8412353"/>
              <a:gd name="connsiteY2" fmla="*/ 2048794 h 2602104"/>
              <a:gd name="connsiteX3" fmla="*/ 8412353 w 8412353"/>
              <a:gd name="connsiteY3" fmla="*/ 2597532 h 2602104"/>
              <a:gd name="connsiteX4" fmla="*/ 8412353 w 8412353"/>
              <a:gd name="connsiteY4" fmla="*/ 2597532 h 2602104"/>
              <a:gd name="connsiteX5" fmla="*/ 1847626 w 8412353"/>
              <a:gd name="connsiteY5" fmla="*/ 2602104 h 2602104"/>
              <a:gd name="connsiteX6" fmla="*/ 820928 w 8412353"/>
              <a:gd name="connsiteY6" fmla="*/ 831694 h 2602104"/>
              <a:gd name="connsiteX7" fmla="*/ 0 w 8412353"/>
              <a:gd name="connsiteY7" fmla="*/ 0 h 2602104"/>
              <a:gd name="connsiteX0" fmla="*/ 0 w 8412353"/>
              <a:gd name="connsiteY0" fmla="*/ 0 h 2602104"/>
              <a:gd name="connsiteX1" fmla="*/ 6400643 w 8412353"/>
              <a:gd name="connsiteY1" fmla="*/ 15240 h 2602104"/>
              <a:gd name="connsiteX2" fmla="*/ 8412353 w 8412353"/>
              <a:gd name="connsiteY2" fmla="*/ 2048794 h 2602104"/>
              <a:gd name="connsiteX3" fmla="*/ 8412353 w 8412353"/>
              <a:gd name="connsiteY3" fmla="*/ 2597532 h 2602104"/>
              <a:gd name="connsiteX4" fmla="*/ 8412353 w 8412353"/>
              <a:gd name="connsiteY4" fmla="*/ 2597532 h 2602104"/>
              <a:gd name="connsiteX5" fmla="*/ 2584226 w 8412353"/>
              <a:gd name="connsiteY5" fmla="*/ 2602104 h 2602104"/>
              <a:gd name="connsiteX6" fmla="*/ 820928 w 8412353"/>
              <a:gd name="connsiteY6" fmla="*/ 831694 h 2602104"/>
              <a:gd name="connsiteX7" fmla="*/ 0 w 8412353"/>
              <a:gd name="connsiteY7" fmla="*/ 0 h 2602104"/>
              <a:gd name="connsiteX0" fmla="*/ 0 w 8412353"/>
              <a:gd name="connsiteY0" fmla="*/ 0 h 2602104"/>
              <a:gd name="connsiteX1" fmla="*/ 6400643 w 8412353"/>
              <a:gd name="connsiteY1" fmla="*/ 15240 h 2602104"/>
              <a:gd name="connsiteX2" fmla="*/ 8412353 w 8412353"/>
              <a:gd name="connsiteY2" fmla="*/ 2048794 h 2602104"/>
              <a:gd name="connsiteX3" fmla="*/ 8412353 w 8412353"/>
              <a:gd name="connsiteY3" fmla="*/ 2597532 h 2602104"/>
              <a:gd name="connsiteX4" fmla="*/ 8412353 w 8412353"/>
              <a:gd name="connsiteY4" fmla="*/ 2597532 h 2602104"/>
              <a:gd name="connsiteX5" fmla="*/ 2584226 w 8412353"/>
              <a:gd name="connsiteY5" fmla="*/ 2602104 h 2602104"/>
              <a:gd name="connsiteX6" fmla="*/ 0 w 8412353"/>
              <a:gd name="connsiteY6" fmla="*/ 0 h 2602104"/>
              <a:gd name="connsiteX0" fmla="*/ 0 w 8446729"/>
              <a:gd name="connsiteY0" fmla="*/ 0 h 2602104"/>
              <a:gd name="connsiteX1" fmla="*/ 6435019 w 8446729"/>
              <a:gd name="connsiteY1" fmla="*/ 15240 h 2602104"/>
              <a:gd name="connsiteX2" fmla="*/ 8446729 w 8446729"/>
              <a:gd name="connsiteY2" fmla="*/ 2048794 h 2602104"/>
              <a:gd name="connsiteX3" fmla="*/ 8446729 w 8446729"/>
              <a:gd name="connsiteY3" fmla="*/ 2597532 h 2602104"/>
              <a:gd name="connsiteX4" fmla="*/ 8446729 w 8446729"/>
              <a:gd name="connsiteY4" fmla="*/ 2597532 h 2602104"/>
              <a:gd name="connsiteX5" fmla="*/ 2618602 w 8446729"/>
              <a:gd name="connsiteY5" fmla="*/ 2602104 h 2602104"/>
              <a:gd name="connsiteX6" fmla="*/ 0 w 8446729"/>
              <a:gd name="connsiteY6" fmla="*/ 0 h 2602104"/>
              <a:gd name="connsiteX0" fmla="*/ 0 w 8432978"/>
              <a:gd name="connsiteY0" fmla="*/ 0 h 2588353"/>
              <a:gd name="connsiteX1" fmla="*/ 6421268 w 8432978"/>
              <a:gd name="connsiteY1" fmla="*/ 1489 h 2588353"/>
              <a:gd name="connsiteX2" fmla="*/ 8432978 w 8432978"/>
              <a:gd name="connsiteY2" fmla="*/ 2035043 h 2588353"/>
              <a:gd name="connsiteX3" fmla="*/ 8432978 w 8432978"/>
              <a:gd name="connsiteY3" fmla="*/ 2583781 h 2588353"/>
              <a:gd name="connsiteX4" fmla="*/ 8432978 w 8432978"/>
              <a:gd name="connsiteY4" fmla="*/ 2583781 h 2588353"/>
              <a:gd name="connsiteX5" fmla="*/ 2604851 w 8432978"/>
              <a:gd name="connsiteY5" fmla="*/ 2588353 h 2588353"/>
              <a:gd name="connsiteX6" fmla="*/ 0 w 8432978"/>
              <a:gd name="connsiteY6" fmla="*/ 0 h 2588353"/>
              <a:gd name="connsiteX0" fmla="*/ 0 w 8432978"/>
              <a:gd name="connsiteY0" fmla="*/ 0 h 2588353"/>
              <a:gd name="connsiteX1" fmla="*/ 6421268 w 8432978"/>
              <a:gd name="connsiteY1" fmla="*/ 1489 h 2588353"/>
              <a:gd name="connsiteX2" fmla="*/ 8432978 w 8432978"/>
              <a:gd name="connsiteY2" fmla="*/ 2021293 h 2588353"/>
              <a:gd name="connsiteX3" fmla="*/ 8432978 w 8432978"/>
              <a:gd name="connsiteY3" fmla="*/ 2583781 h 2588353"/>
              <a:gd name="connsiteX4" fmla="*/ 8432978 w 8432978"/>
              <a:gd name="connsiteY4" fmla="*/ 2583781 h 2588353"/>
              <a:gd name="connsiteX5" fmla="*/ 2604851 w 8432978"/>
              <a:gd name="connsiteY5" fmla="*/ 2588353 h 2588353"/>
              <a:gd name="connsiteX6" fmla="*/ 0 w 8432978"/>
              <a:gd name="connsiteY6" fmla="*/ 0 h 2588353"/>
              <a:gd name="connsiteX0" fmla="*/ 0 w 8432978"/>
              <a:gd name="connsiteY0" fmla="*/ 0 h 2590131"/>
              <a:gd name="connsiteX1" fmla="*/ 6421268 w 8432978"/>
              <a:gd name="connsiteY1" fmla="*/ 1489 h 2590131"/>
              <a:gd name="connsiteX2" fmla="*/ 8432978 w 8432978"/>
              <a:gd name="connsiteY2" fmla="*/ 2021293 h 2590131"/>
              <a:gd name="connsiteX3" fmla="*/ 8432978 w 8432978"/>
              <a:gd name="connsiteY3" fmla="*/ 2583781 h 2590131"/>
              <a:gd name="connsiteX4" fmla="*/ 8429803 w 8432978"/>
              <a:gd name="connsiteY4" fmla="*/ 2590131 h 2590131"/>
              <a:gd name="connsiteX5" fmla="*/ 2604851 w 8432978"/>
              <a:gd name="connsiteY5" fmla="*/ 2588353 h 2590131"/>
              <a:gd name="connsiteX6" fmla="*/ 0 w 8432978"/>
              <a:gd name="connsiteY6" fmla="*/ 0 h 2590131"/>
              <a:gd name="connsiteX0" fmla="*/ 0 w 8432978"/>
              <a:gd name="connsiteY0" fmla="*/ 0 h 2590131"/>
              <a:gd name="connsiteX1" fmla="*/ 6421268 w 8432978"/>
              <a:gd name="connsiteY1" fmla="*/ 1489 h 2590131"/>
              <a:gd name="connsiteX2" fmla="*/ 8432978 w 8432978"/>
              <a:gd name="connsiteY2" fmla="*/ 2021293 h 2590131"/>
              <a:gd name="connsiteX3" fmla="*/ 8432978 w 8432978"/>
              <a:gd name="connsiteY3" fmla="*/ 2583781 h 2590131"/>
              <a:gd name="connsiteX4" fmla="*/ 8429803 w 8432978"/>
              <a:gd name="connsiteY4" fmla="*/ 2590131 h 2590131"/>
              <a:gd name="connsiteX5" fmla="*/ 2595326 w 8432978"/>
              <a:gd name="connsiteY5" fmla="*/ 2588353 h 2590131"/>
              <a:gd name="connsiteX6" fmla="*/ 0 w 8432978"/>
              <a:gd name="connsiteY6" fmla="*/ 0 h 25901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432978" h="2590131">
                <a:moveTo>
                  <a:pt x="0" y="0"/>
                </a:moveTo>
                <a:lnTo>
                  <a:pt x="6421268" y="1489"/>
                </a:lnTo>
                <a:lnTo>
                  <a:pt x="8432978" y="2021293"/>
                </a:lnTo>
                <a:lnTo>
                  <a:pt x="8432978" y="2583781"/>
                </a:lnTo>
                <a:lnTo>
                  <a:pt x="8429803" y="2590131"/>
                </a:lnTo>
                <a:lnTo>
                  <a:pt x="2595326" y="2588353"/>
                </a:lnTo>
                <a:lnTo>
                  <a:pt x="0" y="0"/>
                </a:lnTo>
                <a:close/>
              </a:path>
            </a:pathLst>
          </a:cu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>
            <a:lvl1pPr algn="ctr">
              <a:defRPr/>
            </a:lvl1pPr>
          </a:lstStyle>
          <a:p>
            <a:r>
              <a:rPr lang="en-US" dirty="0"/>
              <a:t>Click to add Image </a:t>
            </a:r>
          </a:p>
          <a:p>
            <a:endParaRPr lang="en-US" dirty="0"/>
          </a:p>
          <a:p>
            <a:r>
              <a:rPr lang="en-US" dirty="0"/>
              <a:t>     </a:t>
            </a:r>
          </a:p>
        </p:txBody>
      </p:sp>
      <p:sp>
        <p:nvSpPr>
          <p:cNvPr id="1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274571" y="2837573"/>
            <a:ext cx="3346360" cy="258532"/>
          </a:xfrm>
        </p:spPr>
        <p:txBody>
          <a:bodyPr>
            <a:spAutoFit/>
          </a:bodyPr>
          <a:lstStyle>
            <a:lvl1pPr marL="0" indent="0">
              <a:lnSpc>
                <a:spcPct val="100000"/>
              </a:lnSpc>
              <a:spcAft>
                <a:spcPts val="0"/>
              </a:spcAft>
              <a:buFont typeface="Arial"/>
              <a:buNone/>
              <a:defRPr sz="1680" b="1" baseline="0">
                <a:solidFill>
                  <a:schemeClr val="bg1"/>
                </a:solidFill>
              </a:defRPr>
            </a:lvl1pPr>
            <a:lvl2pPr marL="236685" indent="0">
              <a:buFont typeface="Arial"/>
              <a:buNone/>
              <a:defRPr/>
            </a:lvl2pPr>
            <a:lvl3pPr marL="481703" indent="0">
              <a:buFont typeface="Arial"/>
              <a:buNone/>
              <a:defRPr/>
            </a:lvl3pPr>
            <a:lvl4pPr marL="720054" indent="0">
              <a:buFont typeface="Arial"/>
              <a:buNone/>
              <a:defRPr/>
            </a:lvl4pPr>
            <a:lvl5pPr marL="956739" indent="0">
              <a:buFont typeface="Arial"/>
              <a:buNone/>
              <a:defRPr/>
            </a:lvl5pPr>
          </a:lstStyle>
          <a:p>
            <a:pPr lvl="0"/>
            <a:r>
              <a:rPr lang="en-US" dirty="0"/>
              <a:t>Presenters Name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6" hasCustomPrompt="1"/>
          </p:nvPr>
        </p:nvSpPr>
        <p:spPr>
          <a:xfrm>
            <a:off x="274571" y="3194555"/>
            <a:ext cx="3346360" cy="678647"/>
          </a:xfrm>
        </p:spPr>
        <p:txBody>
          <a:bodyPr>
            <a:spAutoFit/>
          </a:bodyPr>
          <a:lstStyle>
            <a:lvl1pPr marL="0" indent="0">
              <a:lnSpc>
                <a:spcPct val="100000"/>
              </a:lnSpc>
              <a:spcAft>
                <a:spcPts val="0"/>
              </a:spcAft>
              <a:buFont typeface="Arial"/>
              <a:buNone/>
              <a:defRPr sz="1471" b="0" baseline="0">
                <a:solidFill>
                  <a:schemeClr val="bg1"/>
                </a:solidFill>
              </a:defRPr>
            </a:lvl1pPr>
            <a:lvl2pPr marL="236685" indent="0">
              <a:buFont typeface="Arial"/>
              <a:buNone/>
              <a:defRPr/>
            </a:lvl2pPr>
            <a:lvl3pPr marL="481703" indent="0">
              <a:buFont typeface="Arial"/>
              <a:buNone/>
              <a:defRPr/>
            </a:lvl3pPr>
            <a:lvl4pPr marL="720054" indent="0">
              <a:buFont typeface="Arial"/>
              <a:buNone/>
              <a:defRPr/>
            </a:lvl4pPr>
            <a:lvl5pPr marL="956739" indent="0">
              <a:buFont typeface="Arial"/>
              <a:buNone/>
              <a:defRPr/>
            </a:lvl5pPr>
          </a:lstStyle>
          <a:p>
            <a:pPr lvl="0"/>
            <a:r>
              <a:rPr lang="en-US" dirty="0"/>
              <a:t>Presenters Title</a:t>
            </a:r>
          </a:p>
          <a:p>
            <a:pPr lvl="0"/>
            <a:r>
              <a:rPr lang="en-US" dirty="0"/>
              <a:t>XXX-XXX-XXXX</a:t>
            </a:r>
          </a:p>
          <a:p>
            <a:pPr lvl="0"/>
            <a:r>
              <a:rPr lang="en-US" dirty="0"/>
              <a:t>John </a:t>
            </a:r>
            <a:r>
              <a:rPr lang="en-US" dirty="0" err="1"/>
              <a:t>Does@limra.com</a:t>
            </a:r>
            <a:endParaRPr lang="en-US" dirty="0"/>
          </a:p>
        </p:txBody>
      </p:sp>
      <p:grpSp>
        <p:nvGrpSpPr>
          <p:cNvPr id="3" name="Group 2"/>
          <p:cNvGrpSpPr/>
          <p:nvPr userDrawn="1"/>
        </p:nvGrpSpPr>
        <p:grpSpPr>
          <a:xfrm>
            <a:off x="3155578" y="2579710"/>
            <a:ext cx="861388" cy="1731303"/>
            <a:chOff x="2366682" y="1934780"/>
            <a:chExt cx="646041" cy="1298477"/>
          </a:xfrm>
        </p:grpSpPr>
        <p:sp>
          <p:nvSpPr>
            <p:cNvPr id="30" name="Freeform 29"/>
            <p:cNvSpPr/>
            <p:nvPr userDrawn="1"/>
          </p:nvSpPr>
          <p:spPr>
            <a:xfrm>
              <a:off x="2366682" y="2561794"/>
              <a:ext cx="479386" cy="671463"/>
            </a:xfrm>
            <a:custGeom>
              <a:avLst/>
              <a:gdLst>
                <a:gd name="connsiteX0" fmla="*/ 271434 w 460336"/>
                <a:gd name="connsiteY0" fmla="*/ 0 h 649238"/>
                <a:gd name="connsiteX1" fmla="*/ 460336 w 460336"/>
                <a:gd name="connsiteY1" fmla="*/ 188902 h 649238"/>
                <a:gd name="connsiteX2" fmla="*/ 0 w 460336"/>
                <a:gd name="connsiteY2" fmla="*/ 649238 h 649238"/>
                <a:gd name="connsiteX3" fmla="*/ 0 w 460336"/>
                <a:gd name="connsiteY3" fmla="*/ 271434 h 649238"/>
                <a:gd name="connsiteX4" fmla="*/ 271434 w 460336"/>
                <a:gd name="connsiteY4" fmla="*/ 0 h 649238"/>
                <a:gd name="connsiteX0" fmla="*/ 290484 w 460336"/>
                <a:gd name="connsiteY0" fmla="*/ 0 h 671463"/>
                <a:gd name="connsiteX1" fmla="*/ 460336 w 460336"/>
                <a:gd name="connsiteY1" fmla="*/ 211127 h 671463"/>
                <a:gd name="connsiteX2" fmla="*/ 0 w 460336"/>
                <a:gd name="connsiteY2" fmla="*/ 671463 h 671463"/>
                <a:gd name="connsiteX3" fmla="*/ 0 w 460336"/>
                <a:gd name="connsiteY3" fmla="*/ 293659 h 671463"/>
                <a:gd name="connsiteX4" fmla="*/ 290484 w 460336"/>
                <a:gd name="connsiteY4" fmla="*/ 0 h 671463"/>
                <a:gd name="connsiteX0" fmla="*/ 290484 w 501611"/>
                <a:gd name="connsiteY0" fmla="*/ 0 h 671463"/>
                <a:gd name="connsiteX1" fmla="*/ 501611 w 501611"/>
                <a:gd name="connsiteY1" fmla="*/ 169852 h 671463"/>
                <a:gd name="connsiteX2" fmla="*/ 0 w 501611"/>
                <a:gd name="connsiteY2" fmla="*/ 671463 h 671463"/>
                <a:gd name="connsiteX3" fmla="*/ 0 w 501611"/>
                <a:gd name="connsiteY3" fmla="*/ 293659 h 671463"/>
                <a:gd name="connsiteX4" fmla="*/ 290484 w 501611"/>
                <a:gd name="connsiteY4" fmla="*/ 0 h 671463"/>
                <a:gd name="connsiteX0" fmla="*/ 290484 w 492086"/>
                <a:gd name="connsiteY0" fmla="*/ 0 h 671463"/>
                <a:gd name="connsiteX1" fmla="*/ 492086 w 492086"/>
                <a:gd name="connsiteY1" fmla="*/ 173027 h 671463"/>
                <a:gd name="connsiteX2" fmla="*/ 0 w 492086"/>
                <a:gd name="connsiteY2" fmla="*/ 671463 h 671463"/>
                <a:gd name="connsiteX3" fmla="*/ 0 w 492086"/>
                <a:gd name="connsiteY3" fmla="*/ 293659 h 671463"/>
                <a:gd name="connsiteX4" fmla="*/ 290484 w 492086"/>
                <a:gd name="connsiteY4" fmla="*/ 0 h 671463"/>
                <a:gd name="connsiteX0" fmla="*/ 290484 w 479386"/>
                <a:gd name="connsiteY0" fmla="*/ 0 h 671463"/>
                <a:gd name="connsiteX1" fmla="*/ 479386 w 479386"/>
                <a:gd name="connsiteY1" fmla="*/ 188902 h 671463"/>
                <a:gd name="connsiteX2" fmla="*/ 0 w 479386"/>
                <a:gd name="connsiteY2" fmla="*/ 671463 h 671463"/>
                <a:gd name="connsiteX3" fmla="*/ 0 w 479386"/>
                <a:gd name="connsiteY3" fmla="*/ 293659 h 671463"/>
                <a:gd name="connsiteX4" fmla="*/ 290484 w 479386"/>
                <a:gd name="connsiteY4" fmla="*/ 0 h 6714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79386" h="671463">
                  <a:moveTo>
                    <a:pt x="290484" y="0"/>
                  </a:moveTo>
                  <a:lnTo>
                    <a:pt x="479386" y="188902"/>
                  </a:lnTo>
                  <a:lnTo>
                    <a:pt x="0" y="671463"/>
                  </a:lnTo>
                  <a:lnTo>
                    <a:pt x="0" y="293659"/>
                  </a:lnTo>
                  <a:lnTo>
                    <a:pt x="290484" y="0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600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91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7" name="Freeform 26"/>
            <p:cNvSpPr/>
            <p:nvPr userDrawn="1"/>
          </p:nvSpPr>
          <p:spPr>
            <a:xfrm>
              <a:off x="2366682" y="1934780"/>
              <a:ext cx="488911" cy="680988"/>
            </a:xfrm>
            <a:custGeom>
              <a:avLst/>
              <a:gdLst>
                <a:gd name="connsiteX0" fmla="*/ 0 w 460336"/>
                <a:gd name="connsiteY0" fmla="*/ 0 h 649238"/>
                <a:gd name="connsiteX1" fmla="*/ 460336 w 460336"/>
                <a:gd name="connsiteY1" fmla="*/ 460336 h 649238"/>
                <a:gd name="connsiteX2" fmla="*/ 271434 w 460336"/>
                <a:gd name="connsiteY2" fmla="*/ 649238 h 649238"/>
                <a:gd name="connsiteX3" fmla="*/ 0 w 460336"/>
                <a:gd name="connsiteY3" fmla="*/ 377804 h 649238"/>
                <a:gd name="connsiteX4" fmla="*/ 0 w 460336"/>
                <a:gd name="connsiteY4" fmla="*/ 0 h 649238"/>
                <a:gd name="connsiteX0" fmla="*/ 0 w 488911"/>
                <a:gd name="connsiteY0" fmla="*/ 0 h 649238"/>
                <a:gd name="connsiteX1" fmla="*/ 488911 w 488911"/>
                <a:gd name="connsiteY1" fmla="*/ 492086 h 649238"/>
                <a:gd name="connsiteX2" fmla="*/ 271434 w 488911"/>
                <a:gd name="connsiteY2" fmla="*/ 649238 h 649238"/>
                <a:gd name="connsiteX3" fmla="*/ 0 w 488911"/>
                <a:gd name="connsiteY3" fmla="*/ 377804 h 649238"/>
                <a:gd name="connsiteX4" fmla="*/ 0 w 488911"/>
                <a:gd name="connsiteY4" fmla="*/ 0 h 649238"/>
                <a:gd name="connsiteX0" fmla="*/ 0 w 488911"/>
                <a:gd name="connsiteY0" fmla="*/ 0 h 680988"/>
                <a:gd name="connsiteX1" fmla="*/ 488911 w 488911"/>
                <a:gd name="connsiteY1" fmla="*/ 492086 h 680988"/>
                <a:gd name="connsiteX2" fmla="*/ 303184 w 488911"/>
                <a:gd name="connsiteY2" fmla="*/ 680988 h 680988"/>
                <a:gd name="connsiteX3" fmla="*/ 0 w 488911"/>
                <a:gd name="connsiteY3" fmla="*/ 377804 h 680988"/>
                <a:gd name="connsiteX4" fmla="*/ 0 w 488911"/>
                <a:gd name="connsiteY4" fmla="*/ 0 h 6809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88911" h="680988">
                  <a:moveTo>
                    <a:pt x="0" y="0"/>
                  </a:moveTo>
                  <a:lnTo>
                    <a:pt x="488911" y="492086"/>
                  </a:lnTo>
                  <a:lnTo>
                    <a:pt x="303184" y="680988"/>
                  </a:lnTo>
                  <a:lnTo>
                    <a:pt x="0" y="37780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600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91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" name="Diamond 20"/>
            <p:cNvSpPr/>
            <p:nvPr userDrawn="1"/>
          </p:nvSpPr>
          <p:spPr>
            <a:xfrm>
              <a:off x="2634962" y="2395519"/>
              <a:ext cx="377761" cy="377761"/>
            </a:xfrm>
            <a:prstGeom prst="diamond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600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91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 </a:t>
              </a:r>
            </a:p>
          </p:txBody>
        </p:sp>
      </p:grpSp>
      <p:pic>
        <p:nvPicPr>
          <p:cNvPr id="20" name="Picture 19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4324" y="6134372"/>
            <a:ext cx="1071824" cy="466011"/>
          </a:xfrm>
          <a:prstGeom prst="rect">
            <a:avLst/>
          </a:prstGeom>
        </p:spPr>
      </p:pic>
      <p:pic>
        <p:nvPicPr>
          <p:cNvPr id="22" name="Picture 2" descr="C:\Users\mhilla\Desktop\08LIM5-logo-2col.jpg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47751" y="6344015"/>
            <a:ext cx="991577" cy="33052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99307073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_No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547" y="-28345"/>
            <a:ext cx="11057396" cy="6888480"/>
          </a:xfrm>
          <a:prstGeom prst="rect">
            <a:avLst/>
          </a:prstGeom>
        </p:spPr>
      </p:pic>
      <p:sp>
        <p:nvSpPr>
          <p:cNvPr id="20" name="Text Placeholder 6"/>
          <p:cNvSpPr>
            <a:spLocks noGrp="1"/>
          </p:cNvSpPr>
          <p:nvPr userDrawn="1">
            <p:ph type="body" sz="quarter" idx="14" hasCustomPrompt="1"/>
          </p:nvPr>
        </p:nvSpPr>
        <p:spPr>
          <a:xfrm>
            <a:off x="9859435" y="287870"/>
            <a:ext cx="1983084" cy="596629"/>
          </a:xfrm>
        </p:spPr>
        <p:txBody>
          <a:bodyPr numCol="1" anchor="ctr" anchorCtr="0"/>
          <a:lstStyle>
            <a:lvl1pPr marL="0" indent="0" algn="r">
              <a:lnSpc>
                <a:spcPct val="100000"/>
              </a:lnSpc>
              <a:spcAft>
                <a:spcPts val="0"/>
              </a:spcAft>
              <a:buNone/>
              <a:defRPr sz="1051" b="1" baseline="0">
                <a:solidFill>
                  <a:schemeClr val="bg2"/>
                </a:solidFill>
              </a:defRPr>
            </a:lvl1pPr>
            <a:lvl2pPr marL="236685" indent="0">
              <a:buNone/>
              <a:defRPr/>
            </a:lvl2pPr>
            <a:lvl3pPr marL="481703" indent="0">
              <a:buNone/>
              <a:defRPr/>
            </a:lvl3pPr>
            <a:lvl4pPr marL="720054" indent="0">
              <a:buNone/>
              <a:defRPr/>
            </a:lvl4pPr>
            <a:lvl5pPr marL="956739" indent="0">
              <a:buNone/>
              <a:defRPr/>
            </a:lvl5pPr>
          </a:lstStyle>
          <a:p>
            <a:pPr lvl="0"/>
            <a:r>
              <a:rPr lang="en-US" dirty="0"/>
              <a:t>ADD GROUP/ SECTION</a:t>
            </a:r>
          </a:p>
        </p:txBody>
      </p:sp>
      <p:sp>
        <p:nvSpPr>
          <p:cNvPr id="21" name="Rectangle 2"/>
          <p:cNvSpPr>
            <a:spLocks noGrp="1" noChangeArrowheads="1"/>
          </p:cNvSpPr>
          <p:nvPr userDrawn="1">
            <p:ph type="ctrTitle" hasCustomPrompt="1"/>
          </p:nvPr>
        </p:nvSpPr>
        <p:spPr>
          <a:xfrm>
            <a:off x="768097" y="2904158"/>
            <a:ext cx="6691653" cy="494431"/>
          </a:xfrm>
          <a:prstGeom prst="rect">
            <a:avLst/>
          </a:prstGeom>
          <a:effectLst/>
        </p:spPr>
        <p:txBody>
          <a:bodyPr wrap="square" lIns="0" rIns="0" bIns="0" anchor="b">
            <a:spAutoFit/>
          </a:bodyPr>
          <a:lstStyle>
            <a:lvl1pPr algn="l">
              <a:lnSpc>
                <a:spcPct val="90000"/>
              </a:lnSpc>
              <a:defRPr sz="3571" b="1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22" name="Text Placeholder 7"/>
          <p:cNvSpPr>
            <a:spLocks noGrp="1"/>
          </p:cNvSpPr>
          <p:nvPr userDrawn="1">
            <p:ph type="body" sz="quarter" idx="12" hasCustomPrompt="1"/>
          </p:nvPr>
        </p:nvSpPr>
        <p:spPr>
          <a:xfrm>
            <a:off x="768099" y="3640043"/>
            <a:ext cx="6691653" cy="349007"/>
          </a:xfrm>
        </p:spPr>
        <p:txBody>
          <a:bodyPr wrap="square" lIns="0" rIns="0" bIns="0" numCol="1">
            <a:spAutoFit/>
          </a:bodyPr>
          <a:lstStyle>
            <a:lvl1pPr marL="0" indent="0" algn="l">
              <a:lnSpc>
                <a:spcPct val="90000"/>
              </a:lnSpc>
              <a:spcAft>
                <a:spcPts val="0"/>
              </a:spcAft>
              <a:buNone/>
              <a:defRPr sz="2520" b="0">
                <a:solidFill>
                  <a:schemeClr val="bg1"/>
                </a:solidFill>
                <a:effectLst/>
              </a:defRPr>
            </a:lvl1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23" name="Text Placeholder 4"/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767564" y="5044211"/>
            <a:ext cx="3346360" cy="258532"/>
          </a:xfrm>
        </p:spPr>
        <p:txBody>
          <a:bodyPr>
            <a:spAutoFit/>
          </a:bodyPr>
          <a:lstStyle>
            <a:lvl1pPr marL="0" indent="0">
              <a:lnSpc>
                <a:spcPct val="100000"/>
              </a:lnSpc>
              <a:spcAft>
                <a:spcPts val="0"/>
              </a:spcAft>
              <a:buFont typeface="Arial"/>
              <a:buNone/>
              <a:defRPr sz="1680" b="1" baseline="0">
                <a:solidFill>
                  <a:schemeClr val="bg1"/>
                </a:solidFill>
              </a:defRPr>
            </a:lvl1pPr>
            <a:lvl2pPr marL="236685" indent="0">
              <a:buFont typeface="Arial"/>
              <a:buNone/>
              <a:defRPr/>
            </a:lvl2pPr>
            <a:lvl3pPr marL="481703" indent="0">
              <a:buFont typeface="Arial"/>
              <a:buNone/>
              <a:defRPr/>
            </a:lvl3pPr>
            <a:lvl4pPr marL="720054" indent="0">
              <a:buFont typeface="Arial"/>
              <a:buNone/>
              <a:defRPr/>
            </a:lvl4pPr>
            <a:lvl5pPr marL="956739" indent="0">
              <a:buFont typeface="Arial"/>
              <a:buNone/>
              <a:defRPr/>
            </a:lvl5pPr>
          </a:lstStyle>
          <a:p>
            <a:pPr lvl="0"/>
            <a:r>
              <a:rPr lang="en-US" dirty="0"/>
              <a:t>Presenters Name</a:t>
            </a:r>
          </a:p>
        </p:txBody>
      </p:sp>
      <p:sp>
        <p:nvSpPr>
          <p:cNvPr id="24" name="Text Placeholder 4"/>
          <p:cNvSpPr>
            <a:spLocks noGrp="1"/>
          </p:cNvSpPr>
          <p:nvPr userDrawn="1">
            <p:ph type="body" sz="quarter" idx="16" hasCustomPrompt="1"/>
          </p:nvPr>
        </p:nvSpPr>
        <p:spPr>
          <a:xfrm>
            <a:off x="767564" y="5401194"/>
            <a:ext cx="3346360" cy="678647"/>
          </a:xfrm>
        </p:spPr>
        <p:txBody>
          <a:bodyPr>
            <a:spAutoFit/>
          </a:bodyPr>
          <a:lstStyle>
            <a:lvl1pPr marL="0" indent="0">
              <a:lnSpc>
                <a:spcPct val="100000"/>
              </a:lnSpc>
              <a:spcAft>
                <a:spcPts val="0"/>
              </a:spcAft>
              <a:buFont typeface="Arial"/>
              <a:buNone/>
              <a:defRPr sz="1471" b="0" baseline="0">
                <a:solidFill>
                  <a:schemeClr val="bg1"/>
                </a:solidFill>
              </a:defRPr>
            </a:lvl1pPr>
            <a:lvl2pPr marL="236685" indent="0">
              <a:buFont typeface="Arial"/>
              <a:buNone/>
              <a:defRPr/>
            </a:lvl2pPr>
            <a:lvl3pPr marL="481703" indent="0">
              <a:buFont typeface="Arial"/>
              <a:buNone/>
              <a:defRPr/>
            </a:lvl3pPr>
            <a:lvl4pPr marL="720054" indent="0">
              <a:buFont typeface="Arial"/>
              <a:buNone/>
              <a:defRPr/>
            </a:lvl4pPr>
            <a:lvl5pPr marL="956739" indent="0">
              <a:buFont typeface="Arial"/>
              <a:buNone/>
              <a:defRPr/>
            </a:lvl5pPr>
          </a:lstStyle>
          <a:p>
            <a:pPr lvl="0"/>
            <a:r>
              <a:rPr lang="en-US" dirty="0"/>
              <a:t>Presenters Title</a:t>
            </a:r>
          </a:p>
          <a:p>
            <a:pPr lvl="0"/>
            <a:r>
              <a:rPr lang="en-US" dirty="0"/>
              <a:t>XXX-XXX-XXXX</a:t>
            </a:r>
          </a:p>
          <a:p>
            <a:pPr lvl="0"/>
            <a:r>
              <a:rPr lang="en-US" dirty="0"/>
              <a:t>John </a:t>
            </a:r>
            <a:r>
              <a:rPr lang="en-US" dirty="0" err="1"/>
              <a:t>Does@limra.com</a:t>
            </a:r>
            <a:endParaRPr lang="en-US" dirty="0"/>
          </a:p>
        </p:txBody>
      </p:sp>
      <p:pic>
        <p:nvPicPr>
          <p:cNvPr id="19" name="Picture 2" descr="C:\Users\mhilla\Desktop\08LIM5-logo-2col.jpg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351753" y="6242279"/>
            <a:ext cx="991577" cy="330526"/>
          </a:xfrm>
          <a:prstGeom prst="rect">
            <a:avLst/>
          </a:prstGeom>
          <a:noFill/>
        </p:spPr>
      </p:pic>
      <p:pic>
        <p:nvPicPr>
          <p:cNvPr id="26" name="Picture 25"/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0203" y="6140033"/>
            <a:ext cx="1071824" cy="4660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233522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_w/Top_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4324" y="6134372"/>
            <a:ext cx="1071824" cy="466011"/>
          </a:xfrm>
          <a:prstGeom prst="rect">
            <a:avLst/>
          </a:prstGeom>
        </p:spPr>
      </p:pic>
      <p:sp>
        <p:nvSpPr>
          <p:cNvPr id="14" name="Rectangle 13"/>
          <p:cNvSpPr/>
          <p:nvPr userDrawn="1"/>
        </p:nvSpPr>
        <p:spPr>
          <a:xfrm>
            <a:off x="0" y="3984183"/>
            <a:ext cx="12192000" cy="1666992"/>
          </a:xfrm>
          <a:prstGeom prst="rect">
            <a:avLst/>
          </a:prstGeom>
          <a:solidFill>
            <a:schemeClr val="accent1"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marL="0" marR="0" lvl="0" indent="0" algn="ctr" defTabSz="960072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91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5" name="Right Triangle 14"/>
          <p:cNvSpPr/>
          <p:nvPr userDrawn="1"/>
        </p:nvSpPr>
        <p:spPr>
          <a:xfrm rot="13500000">
            <a:off x="-589369" y="4228307"/>
            <a:ext cx="1178740" cy="1178740"/>
          </a:xfrm>
          <a:prstGeom prst="rtTriangle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60072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91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    </a:t>
            </a:r>
          </a:p>
        </p:txBody>
      </p:sp>
      <p:sp>
        <p:nvSpPr>
          <p:cNvPr id="12" name="Rectangle 2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1105623" y="3984186"/>
            <a:ext cx="10676436" cy="1666991"/>
          </a:xfrm>
          <a:prstGeom prst="rect">
            <a:avLst/>
          </a:prstGeom>
          <a:effectLst/>
        </p:spPr>
        <p:txBody>
          <a:bodyPr lIns="0" rIns="0" bIns="0" anchor="ctr"/>
          <a:lstStyle>
            <a:lvl1pPr algn="r">
              <a:lnSpc>
                <a:spcPct val="90000"/>
              </a:lnSpc>
              <a:defRPr sz="3571" b="1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Click to Edit Heading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3"/>
            <a:ext cx="12192000" cy="3983567"/>
          </a:xfrm>
          <a:solidFill>
            <a:schemeClr val="bg1">
              <a:lumMod val="85000"/>
              <a:alpha val="80000"/>
            </a:schemeClr>
          </a:solidFill>
        </p:spPr>
        <p:txBody>
          <a:bodyPr anchor="ctr"/>
          <a:lstStyle>
            <a:lvl1pPr algn="ctr">
              <a:defRPr/>
            </a:lvl1pPr>
          </a:lstStyle>
          <a:p>
            <a:r>
              <a:rPr lang="en-US" dirty="0"/>
              <a:t>Click Icon to add Image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13" name="Picture 2" descr="C:\Users\mhilla\Desktop\08LIM5-logo-2col.jpg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0949" y="6325150"/>
            <a:ext cx="991577" cy="33052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56898574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_w/Bottom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 userDrawn="1"/>
        </p:nvSpPr>
        <p:spPr>
          <a:xfrm>
            <a:off x="3" y="1"/>
            <a:ext cx="12204636" cy="1666992"/>
          </a:xfrm>
          <a:prstGeom prst="rect">
            <a:avLst/>
          </a:prstGeom>
          <a:solidFill>
            <a:schemeClr val="accent1"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marL="0" marR="0" lvl="0" indent="0" algn="l" defTabSz="960072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91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" name="Rectangle 2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1049867" y="270933"/>
            <a:ext cx="10732191" cy="1396059"/>
          </a:xfrm>
          <a:prstGeom prst="rect">
            <a:avLst/>
          </a:prstGeom>
          <a:effectLst/>
        </p:spPr>
        <p:txBody>
          <a:bodyPr lIns="0" rIns="0" bIns="0" anchor="ctr"/>
          <a:lstStyle>
            <a:lvl1pPr algn="r">
              <a:lnSpc>
                <a:spcPct val="90000"/>
              </a:lnSpc>
              <a:defRPr sz="3571" b="1" i="0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Click to Edit Heading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1666997"/>
            <a:ext cx="12192000" cy="3983567"/>
          </a:xfrm>
          <a:solidFill>
            <a:schemeClr val="bg1">
              <a:lumMod val="85000"/>
              <a:alpha val="80000"/>
            </a:schemeClr>
          </a:solidFill>
        </p:spPr>
        <p:txBody>
          <a:bodyPr anchor="ctr"/>
          <a:lstStyle>
            <a:lvl1pPr algn="ctr">
              <a:defRPr/>
            </a:lvl1pPr>
          </a:lstStyle>
          <a:p>
            <a:r>
              <a:rPr lang="en-US" dirty="0"/>
              <a:t>Click to add Image 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10" name="Rectangle 6"/>
          <p:cNvSpPr txBox="1">
            <a:spLocks noChangeArrowheads="1"/>
          </p:cNvSpPr>
          <p:nvPr userDrawn="1"/>
        </p:nvSpPr>
        <p:spPr bwMode="auto">
          <a:xfrm>
            <a:off x="471051" y="6231474"/>
            <a:ext cx="395111" cy="3330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800" b="0" kern="1200">
                <a:solidFill>
                  <a:srgbClr val="004C97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marL="0" marR="0" lvl="0" indent="0" algn="l" defTabSz="960072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40" b="0" i="0" u="none" strike="noStrike" kern="1200" cap="none" spc="0" normalizeH="0" baseline="0" noProof="0" dirty="0">
                <a:ln>
                  <a:noFill/>
                </a:ln>
                <a:solidFill>
                  <a:srgbClr val="004C97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</a:t>
            </a:r>
          </a:p>
        </p:txBody>
      </p:sp>
      <p:sp>
        <p:nvSpPr>
          <p:cNvPr id="19" name="Right Triangle 18"/>
          <p:cNvSpPr/>
          <p:nvPr userDrawn="1"/>
        </p:nvSpPr>
        <p:spPr>
          <a:xfrm rot="13500000">
            <a:off x="-589369" y="244126"/>
            <a:ext cx="1178740" cy="1178740"/>
          </a:xfrm>
          <a:prstGeom prst="rtTriangle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60072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91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    </a:t>
            </a:r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4324" y="6134372"/>
            <a:ext cx="1071824" cy="466011"/>
          </a:xfrm>
          <a:prstGeom prst="rect">
            <a:avLst/>
          </a:prstGeom>
        </p:spPr>
      </p:pic>
      <p:pic>
        <p:nvPicPr>
          <p:cNvPr id="17" name="Picture 2" descr="C:\Users\mhilla\Desktop\08LIM5-logo-2col.jpg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0949" y="6325150"/>
            <a:ext cx="991577" cy="33052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7250977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ullets on left-Photo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5"/>
          </p:nvPr>
        </p:nvSpPr>
        <p:spPr>
          <a:xfrm>
            <a:off x="6096000" y="787400"/>
            <a:ext cx="6096000" cy="6070600"/>
          </a:xfrm>
          <a:prstGeom prst="rect">
            <a:avLst/>
          </a:prstGeom>
        </p:spPr>
        <p:txBody>
          <a:bodyPr anchor="ctr"/>
          <a:lstStyle>
            <a:lvl1pPr algn="ctr"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2" name="TextBox 1"/>
          <p:cNvSpPr txBox="1"/>
          <p:nvPr userDrawn="1"/>
        </p:nvSpPr>
        <p:spPr>
          <a:xfrm>
            <a:off x="11247350" y="-1111937"/>
            <a:ext cx="251992" cy="3833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60072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91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266700" y="1143000"/>
            <a:ext cx="5570538" cy="4914900"/>
          </a:xfrm>
          <a:prstGeom prst="rect">
            <a:avLst/>
          </a:prstGeom>
        </p:spPr>
        <p:txBody>
          <a:bodyPr/>
          <a:lstStyle>
            <a:lvl1pPr marL="342900" indent="-342900">
              <a:lnSpc>
                <a:spcPct val="100000"/>
              </a:lnSpc>
              <a:spcAft>
                <a:spcPts val="1800"/>
              </a:spcAft>
              <a:buClr>
                <a:schemeClr val="tx1"/>
              </a:buClr>
              <a:buSzPct val="135000"/>
              <a:buFont typeface="Arial" panose="020B0604020202020204" pitchFamily="34" charset="0"/>
              <a:buChar char="•"/>
              <a:defRPr sz="2400"/>
            </a:lvl1pPr>
            <a:lvl2pPr marL="685800" indent="-342900">
              <a:lnSpc>
                <a:spcPct val="100000"/>
              </a:lnSpc>
              <a:spcAft>
                <a:spcPts val="1800"/>
              </a:spcAft>
              <a:buClr>
                <a:schemeClr val="tx1"/>
              </a:buClr>
              <a:buSzPct val="135000"/>
              <a:buFont typeface="Arial" panose="020B0604020202020204" pitchFamily="34" charset="0"/>
              <a:buChar char="•"/>
              <a:defRPr sz="2400"/>
            </a:lvl2pPr>
            <a:lvl3pPr marL="1031875" indent="-342900">
              <a:lnSpc>
                <a:spcPct val="100000"/>
              </a:lnSpc>
              <a:spcAft>
                <a:spcPts val="1200"/>
              </a:spcAft>
              <a:buClr>
                <a:schemeClr val="tx1"/>
              </a:buClr>
              <a:buSzPct val="135000"/>
              <a:buFont typeface="Arial" panose="020B0604020202020204" pitchFamily="34" charset="0"/>
              <a:buChar char="•"/>
              <a:defRPr sz="2400"/>
            </a:lvl3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17448" y="6125747"/>
            <a:ext cx="5419790" cy="658368"/>
          </a:xfrm>
          <a:prstGeom prst="rect">
            <a:avLst/>
          </a:prstGeom>
          <a:ln>
            <a:noFill/>
          </a:ln>
        </p:spPr>
        <p:txBody>
          <a:bodyPr/>
          <a:lstStyle>
            <a:lvl1pPr>
              <a:lnSpc>
                <a:spcPct val="100000"/>
              </a:lnSpc>
              <a:spcAft>
                <a:spcPts val="0"/>
              </a:spcAft>
              <a:defRPr sz="1000"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Rectangle 11"/>
          <p:cNvSpPr/>
          <p:nvPr userDrawn="1"/>
        </p:nvSpPr>
        <p:spPr>
          <a:xfrm>
            <a:off x="0" y="-539"/>
            <a:ext cx="12191999" cy="787609"/>
          </a:xfrm>
          <a:prstGeom prst="rect">
            <a:avLst/>
          </a:prstGeom>
          <a:solidFill>
            <a:srgbClr val="002F7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2F70"/>
              </a:solidFill>
            </a:endParaRPr>
          </a:p>
        </p:txBody>
      </p:sp>
      <p:sp>
        <p:nvSpPr>
          <p:cNvPr id="13" name="Title Placeholder 37"/>
          <p:cNvSpPr>
            <a:spLocks noGrp="1"/>
          </p:cNvSpPr>
          <p:nvPr>
            <p:ph type="title" hasCustomPrompt="1"/>
          </p:nvPr>
        </p:nvSpPr>
        <p:spPr>
          <a:xfrm>
            <a:off x="5782" y="-30864"/>
            <a:ext cx="12191998" cy="890341"/>
          </a:xfrm>
          <a:prstGeom prst="rect">
            <a:avLst/>
          </a:prstGeom>
          <a:noFill/>
        </p:spPr>
        <p:txBody>
          <a:bodyPr vert="horz" wrap="none" lIns="274320" tIns="0" rIns="182880" bIns="0" rtlCol="0" anchor="ctr" anchorCtr="0">
            <a:normAutofit/>
          </a:bodyPr>
          <a:lstStyle>
            <a:lvl1pPr algn="l">
              <a:defRPr sz="3200" b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slide heading</a:t>
            </a:r>
          </a:p>
        </p:txBody>
      </p:sp>
      <p:sp>
        <p:nvSpPr>
          <p:cNvPr id="11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192741" y="6412994"/>
            <a:ext cx="443753" cy="365125"/>
          </a:xfrm>
          <a:prstGeom prst="rect">
            <a:avLst/>
          </a:prstGeom>
        </p:spPr>
        <p:txBody>
          <a:bodyPr/>
          <a:lstStyle/>
          <a:p>
            <a:fld id="{FA06F0F5-DF6A-4E0E-AC03-6B0D0B0A1300}" type="slidenum">
              <a:rPr lang="en-US" sz="900" smtClean="0"/>
              <a:pPr/>
              <a:t>‹#›</a:t>
            </a:fld>
            <a:endParaRPr lang="en-US" sz="900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64786" y="6070461"/>
            <a:ext cx="2208114" cy="6523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1473779"/>
      </p:ext>
    </p:extLst>
  </p:cSld>
  <p:clrMapOvr>
    <a:masterClrMapping/>
  </p:clrMapOvr>
  <p:hf hdr="0" dt="0"/>
  <p:extLst>
    <p:ext uri="{DCECCB84-F9BA-43D5-87BE-67443E8EF086}">
      <p15:sldGuideLst xmlns:p15="http://schemas.microsoft.com/office/powerpoint/2012/main">
        <p15:guide id="1" pos="3840" userDrawn="1">
          <p15:clr>
            <a:srgbClr val="FBAE40"/>
          </p15:clr>
        </p15:guide>
        <p15:guide id="3" orient="horz" pos="2160" userDrawn="1">
          <p15:clr>
            <a:srgbClr val="FBAE40"/>
          </p15:clr>
        </p15:guide>
        <p15:guide id="4" orient="horz" pos="408" userDrawn="1">
          <p15:clr>
            <a:srgbClr val="FBAE40"/>
          </p15:clr>
        </p15:guide>
        <p15:guide id="5" orient="horz" pos="720" userDrawn="1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allout_quot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 userDrawn="1"/>
        </p:nvSpPr>
        <p:spPr>
          <a:xfrm>
            <a:off x="0" y="-18105"/>
            <a:ext cx="12192000" cy="5669280"/>
          </a:xfrm>
          <a:prstGeom prst="rect">
            <a:avLst/>
          </a:prstGeom>
          <a:solidFill>
            <a:schemeClr val="accent1"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marL="0" marR="0" lvl="0" indent="0" algn="ctr" defTabSz="960072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91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7" name="Rectangle 2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3623733" y="812801"/>
            <a:ext cx="7823200" cy="3828367"/>
          </a:xfrm>
          <a:prstGeom prst="rect">
            <a:avLst/>
          </a:prstGeom>
          <a:effectLst/>
        </p:spPr>
        <p:txBody>
          <a:bodyPr wrap="square" lIns="0" rIns="0" bIns="0" anchor="ctr">
            <a:noAutofit/>
          </a:bodyPr>
          <a:lstStyle>
            <a:lvl1pPr algn="l">
              <a:lnSpc>
                <a:spcPct val="100000"/>
              </a:lnSpc>
              <a:defRPr sz="5040" b="1" i="1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Click to add Quote/Callout Text</a:t>
            </a:r>
          </a:p>
        </p:txBody>
      </p:sp>
      <p:sp>
        <p:nvSpPr>
          <p:cNvPr id="20" name="Right Triangle 19"/>
          <p:cNvSpPr/>
          <p:nvPr userDrawn="1"/>
        </p:nvSpPr>
        <p:spPr>
          <a:xfrm rot="13500000">
            <a:off x="-2007291" y="813345"/>
            <a:ext cx="4014587" cy="4014587"/>
          </a:xfrm>
          <a:prstGeom prst="rtTriangle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marL="0" marR="0" lvl="0" indent="0" algn="ctr" defTabSz="960072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91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       </a:t>
            </a:r>
          </a:p>
        </p:txBody>
      </p:sp>
      <p:sp>
        <p:nvSpPr>
          <p:cNvPr id="22" name="Rectangle 6"/>
          <p:cNvSpPr txBox="1">
            <a:spLocks noChangeArrowheads="1"/>
          </p:cNvSpPr>
          <p:nvPr userDrawn="1"/>
        </p:nvSpPr>
        <p:spPr bwMode="auto">
          <a:xfrm>
            <a:off x="471051" y="6231474"/>
            <a:ext cx="395111" cy="3330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800" b="0" kern="1200">
                <a:solidFill>
                  <a:srgbClr val="004C97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marL="0" marR="0" lvl="0" indent="0" algn="l" defTabSz="960072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40" b="0" i="0" u="none" strike="noStrike" kern="1200" cap="none" spc="0" normalizeH="0" baseline="0" noProof="0" dirty="0">
                <a:ln>
                  <a:noFill/>
                </a:ln>
                <a:solidFill>
                  <a:srgbClr val="004C97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3623733" y="4649374"/>
            <a:ext cx="7823200" cy="728133"/>
          </a:xfrm>
        </p:spPr>
        <p:txBody>
          <a:bodyPr/>
          <a:lstStyle>
            <a:lvl1pPr algn="r">
              <a:defRPr sz="2520" b="1" i="1" baseline="0">
                <a:solidFill>
                  <a:srgbClr val="004C97"/>
                </a:solidFill>
              </a:defRPr>
            </a:lvl1pPr>
          </a:lstStyle>
          <a:p>
            <a:pPr lvl="0"/>
            <a:r>
              <a:rPr lang="en-US" dirty="0"/>
              <a:t>Click to edit name or source</a:t>
            </a: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4324" y="6134372"/>
            <a:ext cx="1071824" cy="466011"/>
          </a:xfrm>
          <a:prstGeom prst="rect">
            <a:avLst/>
          </a:prstGeom>
        </p:spPr>
      </p:pic>
      <p:pic>
        <p:nvPicPr>
          <p:cNvPr id="13" name="Picture 2" descr="C:\Users\mhilla\Desktop\08LIM5-logo-2col.jpg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0949" y="6325150"/>
            <a:ext cx="991577" cy="33052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88170897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allout_Da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 userDrawn="1"/>
        </p:nvSpPr>
        <p:spPr>
          <a:xfrm>
            <a:off x="0" y="-18105"/>
            <a:ext cx="12192000" cy="5669280"/>
          </a:xfrm>
          <a:prstGeom prst="rect">
            <a:avLst/>
          </a:prstGeom>
          <a:solidFill>
            <a:schemeClr val="accent1"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marL="0" marR="0" lvl="0" indent="0" algn="ctr" defTabSz="960072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91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7" name="Rectangle 2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3420533" y="3979335"/>
            <a:ext cx="6553200" cy="1100667"/>
          </a:xfrm>
          <a:prstGeom prst="rect">
            <a:avLst/>
          </a:prstGeom>
          <a:effectLst/>
        </p:spPr>
        <p:txBody>
          <a:bodyPr wrap="square" lIns="0" rIns="0" bIns="0" anchor="t">
            <a:noAutofit/>
          </a:bodyPr>
          <a:lstStyle>
            <a:lvl1pPr algn="l">
              <a:lnSpc>
                <a:spcPct val="100000"/>
              </a:lnSpc>
              <a:defRPr sz="252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Click to add description of fact</a:t>
            </a:r>
          </a:p>
        </p:txBody>
      </p:sp>
      <p:sp>
        <p:nvSpPr>
          <p:cNvPr id="20" name="Right Triangle 19"/>
          <p:cNvSpPr/>
          <p:nvPr userDrawn="1"/>
        </p:nvSpPr>
        <p:spPr>
          <a:xfrm rot="13500000">
            <a:off x="-2007291" y="813345"/>
            <a:ext cx="4014587" cy="4014587"/>
          </a:xfrm>
          <a:prstGeom prst="rtTriangle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marL="0" marR="0" lvl="0" indent="0" algn="ctr" defTabSz="960072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91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       </a:t>
            </a:r>
          </a:p>
        </p:txBody>
      </p:sp>
      <p:sp>
        <p:nvSpPr>
          <p:cNvPr id="22" name="Rectangle 6"/>
          <p:cNvSpPr txBox="1">
            <a:spLocks noChangeArrowheads="1"/>
          </p:cNvSpPr>
          <p:nvPr userDrawn="1"/>
        </p:nvSpPr>
        <p:spPr bwMode="auto">
          <a:xfrm>
            <a:off x="471051" y="6231474"/>
            <a:ext cx="395111" cy="3330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800" b="0" kern="1200">
                <a:solidFill>
                  <a:srgbClr val="004C97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marL="0" marR="0" lvl="0" indent="0" algn="l" defTabSz="960072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162B50B-EB50-498A-B2EC-0A933EEFC76B}" type="slidenum">
              <a:rPr kumimoji="0" lang="en-US" sz="840" b="0" i="0" u="none" strike="noStrike" kern="1200" cap="none" spc="0" normalizeH="0" baseline="0" noProof="0" smtClean="0">
                <a:ln>
                  <a:noFill/>
                </a:ln>
                <a:solidFill>
                  <a:srgbClr val="004C97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l" defTabSz="9600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r>
              <a:rPr kumimoji="0" lang="en-US" sz="840" b="0" i="0" u="none" strike="noStrike" kern="1200" cap="none" spc="0" normalizeH="0" baseline="0" noProof="0" dirty="0">
                <a:ln>
                  <a:noFill/>
                </a:ln>
                <a:solidFill>
                  <a:srgbClr val="004C97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3420533" y="1320802"/>
            <a:ext cx="6553200" cy="2455333"/>
          </a:xfrm>
        </p:spPr>
        <p:txBody>
          <a:bodyPr/>
          <a:lstStyle>
            <a:lvl1pPr>
              <a:lnSpc>
                <a:spcPct val="100000"/>
              </a:lnSpc>
              <a:defRPr sz="13124" b="1" i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XX%</a:t>
            </a: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4324" y="6134372"/>
            <a:ext cx="1071824" cy="466011"/>
          </a:xfrm>
          <a:prstGeom prst="rect">
            <a:avLst/>
          </a:prstGeom>
        </p:spPr>
      </p:pic>
      <p:pic>
        <p:nvPicPr>
          <p:cNvPr id="13" name="Picture 2" descr="C:\Users\mhilla\Desktop\08LIM5-logo-2col.jpg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0949" y="6325150"/>
            <a:ext cx="991577" cy="33052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89116738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ColumnCop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768096" y="1377696"/>
            <a:ext cx="10668000" cy="4425696"/>
          </a:xfrm>
        </p:spPr>
        <p:txBody>
          <a:bodyPr lIns="0" tIns="0" rIns="0" numCol="1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1891"/>
              </a:spcAft>
              <a:buClr>
                <a:schemeClr val="accent1"/>
              </a:buClr>
              <a:buSzPct val="90000"/>
              <a:buFont typeface="Arial"/>
              <a:buNone/>
              <a:defRPr sz="3675"/>
            </a:lvl1pPr>
            <a:lvl2pPr marL="236685" indent="0">
              <a:lnSpc>
                <a:spcPct val="120000"/>
              </a:lnSpc>
              <a:spcBef>
                <a:spcPts val="0"/>
              </a:spcBef>
              <a:spcAft>
                <a:spcPts val="1260"/>
              </a:spcAft>
              <a:buClr>
                <a:schemeClr val="accent1"/>
              </a:buClr>
              <a:buSzPct val="90000"/>
              <a:buFont typeface="Arial"/>
              <a:buNone/>
              <a:defRPr sz="1680"/>
            </a:lvl2pPr>
            <a:lvl3pPr marL="481703" indent="0">
              <a:lnSpc>
                <a:spcPct val="120000"/>
              </a:lnSpc>
              <a:spcBef>
                <a:spcPts val="0"/>
              </a:spcBef>
              <a:spcAft>
                <a:spcPts val="1260"/>
              </a:spcAft>
              <a:buClr>
                <a:schemeClr val="accent1"/>
              </a:buClr>
              <a:buSzPct val="90000"/>
              <a:buFont typeface="Arial"/>
              <a:buNone/>
              <a:defRPr sz="1471"/>
            </a:lvl3pPr>
            <a:lvl4pPr marL="720054" indent="0">
              <a:lnSpc>
                <a:spcPct val="120000"/>
              </a:lnSpc>
              <a:spcBef>
                <a:spcPts val="0"/>
              </a:spcBef>
              <a:spcAft>
                <a:spcPts val="1260"/>
              </a:spcAft>
              <a:buClr>
                <a:schemeClr val="accent1"/>
              </a:buClr>
              <a:buSzPct val="90000"/>
              <a:buFont typeface="Arial"/>
              <a:buNone/>
              <a:defRPr sz="1471"/>
            </a:lvl4pPr>
            <a:lvl5pPr marL="956739" indent="0">
              <a:lnSpc>
                <a:spcPct val="120000"/>
              </a:lnSpc>
              <a:spcBef>
                <a:spcPts val="0"/>
              </a:spcBef>
              <a:spcAft>
                <a:spcPts val="1260"/>
              </a:spcAft>
              <a:buClr>
                <a:schemeClr val="accent1"/>
              </a:buClr>
              <a:buSzPct val="90000"/>
              <a:buFont typeface="Arial"/>
              <a:buNone/>
              <a:defRPr sz="1260"/>
            </a:lvl5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2" name="TextBox 1"/>
          <p:cNvSpPr txBox="1"/>
          <p:nvPr userDrawn="1"/>
        </p:nvSpPr>
        <p:spPr>
          <a:xfrm>
            <a:off x="11247350" y="-1111937"/>
            <a:ext cx="251992" cy="3833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60072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91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</a:t>
            </a:r>
          </a:p>
        </p:txBody>
      </p:sp>
      <p:sp>
        <p:nvSpPr>
          <p:cNvPr id="22" name="Title Placeholder 37"/>
          <p:cNvSpPr>
            <a:spLocks noGrp="1"/>
          </p:cNvSpPr>
          <p:nvPr>
            <p:ph type="title" hasCustomPrompt="1"/>
          </p:nvPr>
        </p:nvSpPr>
        <p:spPr>
          <a:xfrm>
            <a:off x="471053" y="-60960"/>
            <a:ext cx="11311004" cy="987552"/>
          </a:xfrm>
          <a:prstGeom prst="rect">
            <a:avLst/>
          </a:prstGeom>
        </p:spPr>
        <p:txBody>
          <a:bodyPr vert="horz" wrap="none" lIns="0" tIns="0" rIns="0" bIns="0" rtlCol="0" anchor="b">
            <a:normAutofit/>
          </a:bodyPr>
          <a:lstStyle>
            <a:lvl1pPr algn="l">
              <a:defRPr/>
            </a:lvl1pPr>
          </a:lstStyle>
          <a:p>
            <a:r>
              <a:rPr lang="en-US" dirty="0"/>
              <a:t>Click to edit slide heading</a:t>
            </a:r>
          </a:p>
        </p:txBody>
      </p:sp>
      <p:sp>
        <p:nvSpPr>
          <p:cNvPr id="23" name="Text Placeholder 22"/>
          <p:cNvSpPr>
            <a:spLocks noGrp="1"/>
          </p:cNvSpPr>
          <p:nvPr>
            <p:ph type="body" sz="quarter" idx="10"/>
          </p:nvPr>
        </p:nvSpPr>
        <p:spPr>
          <a:xfrm>
            <a:off x="2116329" y="6062133"/>
            <a:ext cx="7973568" cy="508000"/>
          </a:xfrm>
        </p:spPr>
        <p:txBody>
          <a:bodyPr anchor="b"/>
          <a:lstStyle>
            <a:lvl1pPr>
              <a:defRPr sz="840"/>
            </a:lvl1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9740553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+Image/graph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768096" y="1377696"/>
            <a:ext cx="5035296" cy="4521200"/>
          </a:xfrm>
        </p:spPr>
        <p:txBody>
          <a:bodyPr lIns="0" tIns="0" rIns="0" numCol="1" spcCol="457200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1891"/>
              </a:spcAft>
              <a:buClr>
                <a:schemeClr val="accent1"/>
              </a:buClr>
              <a:buSzPct val="90000"/>
              <a:buFont typeface="Arial"/>
              <a:buNone/>
              <a:defRPr sz="2940"/>
            </a:lvl1pPr>
            <a:lvl2pPr marL="236685" indent="0">
              <a:lnSpc>
                <a:spcPct val="120000"/>
              </a:lnSpc>
              <a:spcBef>
                <a:spcPts val="0"/>
              </a:spcBef>
              <a:spcAft>
                <a:spcPts val="1260"/>
              </a:spcAft>
              <a:buClr>
                <a:schemeClr val="accent1"/>
              </a:buClr>
              <a:buSzPct val="90000"/>
              <a:buFont typeface="Arial"/>
              <a:buNone/>
              <a:defRPr sz="1680"/>
            </a:lvl2pPr>
            <a:lvl3pPr marL="481703" indent="0">
              <a:lnSpc>
                <a:spcPct val="120000"/>
              </a:lnSpc>
              <a:spcBef>
                <a:spcPts val="0"/>
              </a:spcBef>
              <a:spcAft>
                <a:spcPts val="1260"/>
              </a:spcAft>
              <a:buClr>
                <a:schemeClr val="accent1"/>
              </a:buClr>
              <a:buSzPct val="90000"/>
              <a:buFont typeface="Arial"/>
              <a:buNone/>
              <a:defRPr sz="1471"/>
            </a:lvl3pPr>
            <a:lvl4pPr marL="720054" indent="0">
              <a:lnSpc>
                <a:spcPct val="120000"/>
              </a:lnSpc>
              <a:spcBef>
                <a:spcPts val="0"/>
              </a:spcBef>
              <a:spcAft>
                <a:spcPts val="1260"/>
              </a:spcAft>
              <a:buClr>
                <a:schemeClr val="accent1"/>
              </a:buClr>
              <a:buSzPct val="90000"/>
              <a:buFont typeface="Arial"/>
              <a:buNone/>
              <a:defRPr sz="1471"/>
            </a:lvl4pPr>
            <a:lvl5pPr marL="956739" indent="0">
              <a:lnSpc>
                <a:spcPct val="120000"/>
              </a:lnSpc>
              <a:spcBef>
                <a:spcPts val="0"/>
              </a:spcBef>
              <a:spcAft>
                <a:spcPts val="1260"/>
              </a:spcAft>
              <a:buClr>
                <a:schemeClr val="accent1"/>
              </a:buClr>
              <a:buSzPct val="90000"/>
              <a:buFont typeface="Arial"/>
              <a:buNone/>
              <a:defRPr sz="1260"/>
            </a:lvl5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2" name="TextBox 1"/>
          <p:cNvSpPr txBox="1"/>
          <p:nvPr userDrawn="1"/>
        </p:nvSpPr>
        <p:spPr>
          <a:xfrm>
            <a:off x="11247350" y="-1111937"/>
            <a:ext cx="251992" cy="3833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60072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91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idx="16" hasCustomPrompt="1"/>
          </p:nvPr>
        </p:nvSpPr>
        <p:spPr>
          <a:xfrm>
            <a:off x="6400800" y="1377696"/>
            <a:ext cx="5035296" cy="4521200"/>
          </a:xfrm>
        </p:spPr>
        <p:txBody>
          <a:bodyPr lIns="0" tIns="0" rIns="0" numCol="1" spcCol="457200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1891"/>
              </a:spcAft>
              <a:buClr>
                <a:schemeClr val="accent1"/>
              </a:buClr>
              <a:buSzPct val="90000"/>
              <a:buFont typeface="Arial"/>
              <a:buNone/>
              <a:defRPr sz="2100"/>
            </a:lvl1pPr>
            <a:lvl2pPr marL="236685" indent="0">
              <a:lnSpc>
                <a:spcPct val="120000"/>
              </a:lnSpc>
              <a:spcBef>
                <a:spcPts val="0"/>
              </a:spcBef>
              <a:spcAft>
                <a:spcPts val="1260"/>
              </a:spcAft>
              <a:buClr>
                <a:schemeClr val="accent1"/>
              </a:buClr>
              <a:buSzPct val="90000"/>
              <a:buFont typeface="Arial"/>
              <a:buNone/>
              <a:defRPr sz="1680"/>
            </a:lvl2pPr>
            <a:lvl3pPr marL="481703" indent="0">
              <a:lnSpc>
                <a:spcPct val="120000"/>
              </a:lnSpc>
              <a:spcBef>
                <a:spcPts val="0"/>
              </a:spcBef>
              <a:spcAft>
                <a:spcPts val="1260"/>
              </a:spcAft>
              <a:buClr>
                <a:schemeClr val="accent1"/>
              </a:buClr>
              <a:buSzPct val="90000"/>
              <a:buFont typeface="Arial"/>
              <a:buNone/>
              <a:defRPr sz="1471"/>
            </a:lvl3pPr>
            <a:lvl4pPr marL="720054" indent="0">
              <a:lnSpc>
                <a:spcPct val="120000"/>
              </a:lnSpc>
              <a:spcBef>
                <a:spcPts val="0"/>
              </a:spcBef>
              <a:spcAft>
                <a:spcPts val="1260"/>
              </a:spcAft>
              <a:buClr>
                <a:schemeClr val="accent1"/>
              </a:buClr>
              <a:buSzPct val="90000"/>
              <a:buFont typeface="Arial"/>
              <a:buNone/>
              <a:defRPr sz="1471"/>
            </a:lvl4pPr>
            <a:lvl5pPr marL="956739" indent="0">
              <a:lnSpc>
                <a:spcPct val="120000"/>
              </a:lnSpc>
              <a:spcBef>
                <a:spcPts val="0"/>
              </a:spcBef>
              <a:spcAft>
                <a:spcPts val="1260"/>
              </a:spcAft>
              <a:buClr>
                <a:schemeClr val="accent1"/>
              </a:buClr>
              <a:buSzPct val="90000"/>
              <a:buFont typeface="Arial"/>
              <a:buNone/>
              <a:defRPr sz="1260"/>
            </a:lvl5pPr>
          </a:lstStyle>
          <a:p>
            <a:pPr lvl="0"/>
            <a:r>
              <a:rPr lang="en-US" dirty="0"/>
              <a:t>Click to add a image or graphic</a:t>
            </a:r>
          </a:p>
        </p:txBody>
      </p:sp>
      <p:sp>
        <p:nvSpPr>
          <p:cNvPr id="11" name="Title Placeholder 37"/>
          <p:cNvSpPr>
            <a:spLocks noGrp="1"/>
          </p:cNvSpPr>
          <p:nvPr>
            <p:ph type="title" hasCustomPrompt="1"/>
          </p:nvPr>
        </p:nvSpPr>
        <p:spPr>
          <a:xfrm>
            <a:off x="471053" y="-60960"/>
            <a:ext cx="11311004" cy="987552"/>
          </a:xfrm>
          <a:prstGeom prst="rect">
            <a:avLst/>
          </a:prstGeom>
        </p:spPr>
        <p:txBody>
          <a:bodyPr vert="horz" wrap="none" lIns="0" tIns="0" rIns="0" bIns="0" rtlCol="0" anchor="b">
            <a:normAutofit/>
          </a:bodyPr>
          <a:lstStyle>
            <a:lvl1pPr algn="l">
              <a:defRPr/>
            </a:lvl1pPr>
          </a:lstStyle>
          <a:p>
            <a:r>
              <a:rPr lang="en-US" dirty="0"/>
              <a:t>Click to edit slide heading</a:t>
            </a:r>
          </a:p>
        </p:txBody>
      </p:sp>
    </p:spTree>
    <p:extLst>
      <p:ext uri="{BB962C8B-B14F-4D97-AF65-F5344CB8AC3E}">
        <p14:creationId xmlns:p14="http://schemas.microsoft.com/office/powerpoint/2010/main" val="303189326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bhead +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768096" y="1377696"/>
            <a:ext cx="5035296" cy="4521200"/>
          </a:xfrm>
        </p:spPr>
        <p:txBody>
          <a:bodyPr lIns="0" tIns="0" rIns="0" numCol="1" spcCol="457200" anchor="t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1891"/>
              </a:spcAft>
              <a:buClr>
                <a:schemeClr val="accent1"/>
              </a:buClr>
              <a:buSzPct val="90000"/>
              <a:buFont typeface="Arial"/>
              <a:buNone/>
              <a:defRPr sz="3151" b="1" i="1">
                <a:solidFill>
                  <a:schemeClr val="accent1"/>
                </a:solidFill>
              </a:defRPr>
            </a:lvl1pPr>
            <a:lvl2pPr marL="236685" indent="0">
              <a:lnSpc>
                <a:spcPct val="120000"/>
              </a:lnSpc>
              <a:spcBef>
                <a:spcPts val="0"/>
              </a:spcBef>
              <a:spcAft>
                <a:spcPts val="1260"/>
              </a:spcAft>
              <a:buClr>
                <a:schemeClr val="accent1"/>
              </a:buClr>
              <a:buSzPct val="90000"/>
              <a:buFont typeface="Arial"/>
              <a:buNone/>
              <a:defRPr sz="1680"/>
            </a:lvl2pPr>
            <a:lvl3pPr marL="481703" indent="0">
              <a:lnSpc>
                <a:spcPct val="120000"/>
              </a:lnSpc>
              <a:spcBef>
                <a:spcPts val="0"/>
              </a:spcBef>
              <a:spcAft>
                <a:spcPts val="1260"/>
              </a:spcAft>
              <a:buClr>
                <a:schemeClr val="accent1"/>
              </a:buClr>
              <a:buSzPct val="90000"/>
              <a:buFont typeface="Arial"/>
              <a:buNone/>
              <a:defRPr sz="1471"/>
            </a:lvl3pPr>
            <a:lvl4pPr marL="720054" indent="0">
              <a:lnSpc>
                <a:spcPct val="120000"/>
              </a:lnSpc>
              <a:spcBef>
                <a:spcPts val="0"/>
              </a:spcBef>
              <a:spcAft>
                <a:spcPts val="1260"/>
              </a:spcAft>
              <a:buClr>
                <a:schemeClr val="accent1"/>
              </a:buClr>
              <a:buSzPct val="90000"/>
              <a:buFont typeface="Arial"/>
              <a:buNone/>
              <a:defRPr sz="1471"/>
            </a:lvl4pPr>
            <a:lvl5pPr marL="956739" indent="0">
              <a:lnSpc>
                <a:spcPct val="120000"/>
              </a:lnSpc>
              <a:spcBef>
                <a:spcPts val="0"/>
              </a:spcBef>
              <a:spcAft>
                <a:spcPts val="1260"/>
              </a:spcAft>
              <a:buClr>
                <a:schemeClr val="accent1"/>
              </a:buClr>
              <a:buSzPct val="90000"/>
              <a:buFont typeface="Arial"/>
              <a:buNone/>
              <a:defRPr sz="1260"/>
            </a:lvl5pPr>
          </a:lstStyle>
          <a:p>
            <a:pPr lvl="0"/>
            <a:r>
              <a:rPr lang="en-US" dirty="0"/>
              <a:t>Click to edit subhead</a:t>
            </a:r>
          </a:p>
        </p:txBody>
      </p:sp>
      <p:sp>
        <p:nvSpPr>
          <p:cNvPr id="2" name="TextBox 1"/>
          <p:cNvSpPr txBox="1"/>
          <p:nvPr userDrawn="1"/>
        </p:nvSpPr>
        <p:spPr>
          <a:xfrm>
            <a:off x="11247350" y="-1111937"/>
            <a:ext cx="251992" cy="3833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60072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91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idx="16" hasCustomPrompt="1"/>
          </p:nvPr>
        </p:nvSpPr>
        <p:spPr>
          <a:xfrm>
            <a:off x="6400800" y="1377696"/>
            <a:ext cx="5035296" cy="4521200"/>
          </a:xfrm>
        </p:spPr>
        <p:txBody>
          <a:bodyPr lIns="0" tIns="0" rIns="0" numCol="1" spcCol="457200" anchor="t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1891"/>
              </a:spcAft>
              <a:buClr>
                <a:schemeClr val="accent1"/>
              </a:buClr>
              <a:buSzPct val="90000"/>
              <a:buFont typeface="Arial"/>
              <a:buNone/>
              <a:defRPr sz="3151" baseline="0"/>
            </a:lvl1pPr>
            <a:lvl2pPr marL="236685" indent="0">
              <a:lnSpc>
                <a:spcPct val="120000"/>
              </a:lnSpc>
              <a:spcBef>
                <a:spcPts val="0"/>
              </a:spcBef>
              <a:spcAft>
                <a:spcPts val="1260"/>
              </a:spcAft>
              <a:buClr>
                <a:schemeClr val="accent1"/>
              </a:buClr>
              <a:buSzPct val="90000"/>
              <a:buFont typeface="Arial"/>
              <a:buNone/>
              <a:defRPr sz="1680"/>
            </a:lvl2pPr>
            <a:lvl3pPr marL="481703" indent="0">
              <a:lnSpc>
                <a:spcPct val="120000"/>
              </a:lnSpc>
              <a:spcBef>
                <a:spcPts val="0"/>
              </a:spcBef>
              <a:spcAft>
                <a:spcPts val="1260"/>
              </a:spcAft>
              <a:buClr>
                <a:schemeClr val="accent1"/>
              </a:buClr>
              <a:buSzPct val="90000"/>
              <a:buFont typeface="Arial"/>
              <a:buNone/>
              <a:defRPr sz="1471"/>
            </a:lvl3pPr>
            <a:lvl4pPr marL="720054" indent="0">
              <a:lnSpc>
                <a:spcPct val="120000"/>
              </a:lnSpc>
              <a:spcBef>
                <a:spcPts val="0"/>
              </a:spcBef>
              <a:spcAft>
                <a:spcPts val="1260"/>
              </a:spcAft>
              <a:buClr>
                <a:schemeClr val="accent1"/>
              </a:buClr>
              <a:buSzPct val="90000"/>
              <a:buFont typeface="Arial"/>
              <a:buNone/>
              <a:defRPr sz="1471"/>
            </a:lvl4pPr>
            <a:lvl5pPr marL="956739" indent="0">
              <a:lnSpc>
                <a:spcPct val="120000"/>
              </a:lnSpc>
              <a:spcBef>
                <a:spcPts val="0"/>
              </a:spcBef>
              <a:spcAft>
                <a:spcPts val="1260"/>
              </a:spcAft>
              <a:buClr>
                <a:schemeClr val="accent1"/>
              </a:buClr>
              <a:buSzPct val="90000"/>
              <a:buFont typeface="Arial"/>
              <a:buNone/>
              <a:defRPr sz="1260"/>
            </a:lvl5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11" name="Title Placeholder 37"/>
          <p:cNvSpPr>
            <a:spLocks noGrp="1"/>
          </p:cNvSpPr>
          <p:nvPr>
            <p:ph type="title" hasCustomPrompt="1"/>
          </p:nvPr>
        </p:nvSpPr>
        <p:spPr>
          <a:xfrm>
            <a:off x="471053" y="-60960"/>
            <a:ext cx="11311004" cy="987552"/>
          </a:xfrm>
          <a:prstGeom prst="rect">
            <a:avLst/>
          </a:prstGeom>
        </p:spPr>
        <p:txBody>
          <a:bodyPr vert="horz" wrap="none" lIns="0" tIns="0" rIns="0" bIns="0" rtlCol="0" anchor="b">
            <a:normAutofit/>
          </a:bodyPr>
          <a:lstStyle>
            <a:lvl1pPr algn="l">
              <a:defRPr/>
            </a:lvl1pPr>
          </a:lstStyle>
          <a:p>
            <a:r>
              <a:rPr lang="en-US" dirty="0"/>
              <a:t>Click to edit slide heading</a:t>
            </a:r>
          </a:p>
        </p:txBody>
      </p:sp>
      <p:sp>
        <p:nvSpPr>
          <p:cNvPr id="13" name="Text Placeholder 22"/>
          <p:cNvSpPr>
            <a:spLocks noGrp="1"/>
          </p:cNvSpPr>
          <p:nvPr>
            <p:ph type="body" sz="quarter" idx="10"/>
          </p:nvPr>
        </p:nvSpPr>
        <p:spPr>
          <a:xfrm>
            <a:off x="2116328" y="6062133"/>
            <a:ext cx="7973568" cy="508000"/>
          </a:xfrm>
        </p:spPr>
        <p:txBody>
          <a:bodyPr anchor="b"/>
          <a:lstStyle>
            <a:lvl1pPr>
              <a:defRPr sz="840"/>
            </a:lvl1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2896564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Column_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768097" y="1377696"/>
            <a:ext cx="6801104" cy="4521200"/>
          </a:xfrm>
        </p:spPr>
        <p:txBody>
          <a:bodyPr lIns="0" tIns="0" rIns="0" numCol="1" spcCol="457200" anchor="ctr"/>
          <a:lstStyle>
            <a:lvl1pPr marL="0" indent="0" algn="ctr">
              <a:lnSpc>
                <a:spcPct val="110000"/>
              </a:lnSpc>
              <a:spcBef>
                <a:spcPts val="0"/>
              </a:spcBef>
              <a:spcAft>
                <a:spcPts val="1891"/>
              </a:spcAft>
              <a:buClr>
                <a:schemeClr val="accent1"/>
              </a:buClr>
              <a:buSzPct val="90000"/>
              <a:buFont typeface="Arial"/>
              <a:buNone/>
              <a:defRPr sz="1471" baseline="0"/>
            </a:lvl1pPr>
            <a:lvl2pPr marL="236685" indent="0">
              <a:lnSpc>
                <a:spcPct val="120000"/>
              </a:lnSpc>
              <a:spcBef>
                <a:spcPts val="0"/>
              </a:spcBef>
              <a:spcAft>
                <a:spcPts val="1260"/>
              </a:spcAft>
              <a:buClr>
                <a:schemeClr val="accent1"/>
              </a:buClr>
              <a:buSzPct val="90000"/>
              <a:buFont typeface="Arial"/>
              <a:buNone/>
              <a:defRPr sz="1680"/>
            </a:lvl2pPr>
            <a:lvl3pPr marL="481703" indent="0">
              <a:lnSpc>
                <a:spcPct val="120000"/>
              </a:lnSpc>
              <a:spcBef>
                <a:spcPts val="0"/>
              </a:spcBef>
              <a:spcAft>
                <a:spcPts val="1260"/>
              </a:spcAft>
              <a:buClr>
                <a:schemeClr val="accent1"/>
              </a:buClr>
              <a:buSzPct val="90000"/>
              <a:buFont typeface="Arial"/>
              <a:buNone/>
              <a:defRPr sz="1471"/>
            </a:lvl3pPr>
            <a:lvl4pPr marL="720054" indent="0">
              <a:lnSpc>
                <a:spcPct val="120000"/>
              </a:lnSpc>
              <a:spcBef>
                <a:spcPts val="0"/>
              </a:spcBef>
              <a:spcAft>
                <a:spcPts val="1260"/>
              </a:spcAft>
              <a:buClr>
                <a:schemeClr val="accent1"/>
              </a:buClr>
              <a:buSzPct val="90000"/>
              <a:buFont typeface="Arial"/>
              <a:buNone/>
              <a:defRPr sz="1471"/>
            </a:lvl4pPr>
            <a:lvl5pPr marL="956739" indent="0">
              <a:lnSpc>
                <a:spcPct val="120000"/>
              </a:lnSpc>
              <a:spcBef>
                <a:spcPts val="0"/>
              </a:spcBef>
              <a:spcAft>
                <a:spcPts val="1260"/>
              </a:spcAft>
              <a:buClr>
                <a:schemeClr val="accent1"/>
              </a:buClr>
              <a:buSzPct val="90000"/>
              <a:buFont typeface="Arial"/>
              <a:buNone/>
              <a:defRPr sz="1260"/>
            </a:lvl5pPr>
          </a:lstStyle>
          <a:p>
            <a:pPr lvl="0"/>
            <a:r>
              <a:rPr lang="en-US" dirty="0"/>
              <a:t>Click Chart icon to add a Chart on this side</a:t>
            </a:r>
          </a:p>
        </p:txBody>
      </p:sp>
      <p:sp>
        <p:nvSpPr>
          <p:cNvPr id="2" name="TextBox 1"/>
          <p:cNvSpPr txBox="1"/>
          <p:nvPr userDrawn="1"/>
        </p:nvSpPr>
        <p:spPr>
          <a:xfrm>
            <a:off x="11247350" y="-1111937"/>
            <a:ext cx="251992" cy="3833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60072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91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idx="16" hasCustomPrompt="1"/>
          </p:nvPr>
        </p:nvSpPr>
        <p:spPr>
          <a:xfrm>
            <a:off x="8015893" y="1377696"/>
            <a:ext cx="3420207" cy="4521200"/>
          </a:xfrm>
        </p:spPr>
        <p:txBody>
          <a:bodyPr lIns="0" tIns="0" rIns="0" numCol="1" spcCol="457200" anchor="ctr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1891"/>
              </a:spcAft>
              <a:buClr>
                <a:schemeClr val="accent1"/>
              </a:buClr>
              <a:buSzPct val="90000"/>
              <a:buFont typeface="Arial"/>
              <a:buNone/>
              <a:defRPr sz="3151" b="1" i="1">
                <a:solidFill>
                  <a:schemeClr val="accent1"/>
                </a:solidFill>
              </a:defRPr>
            </a:lvl1pPr>
            <a:lvl2pPr marL="236685" indent="0">
              <a:lnSpc>
                <a:spcPct val="120000"/>
              </a:lnSpc>
              <a:spcBef>
                <a:spcPts val="0"/>
              </a:spcBef>
              <a:spcAft>
                <a:spcPts val="1260"/>
              </a:spcAft>
              <a:buClr>
                <a:schemeClr val="accent1"/>
              </a:buClr>
              <a:buSzPct val="90000"/>
              <a:buFont typeface="Arial"/>
              <a:buNone/>
              <a:defRPr sz="1680"/>
            </a:lvl2pPr>
            <a:lvl3pPr marL="481703" indent="0">
              <a:lnSpc>
                <a:spcPct val="120000"/>
              </a:lnSpc>
              <a:spcBef>
                <a:spcPts val="0"/>
              </a:spcBef>
              <a:spcAft>
                <a:spcPts val="1260"/>
              </a:spcAft>
              <a:buClr>
                <a:schemeClr val="accent1"/>
              </a:buClr>
              <a:buSzPct val="90000"/>
              <a:buFont typeface="Arial"/>
              <a:buNone/>
              <a:defRPr sz="1471"/>
            </a:lvl3pPr>
            <a:lvl4pPr marL="720054" indent="0">
              <a:lnSpc>
                <a:spcPct val="120000"/>
              </a:lnSpc>
              <a:spcBef>
                <a:spcPts val="0"/>
              </a:spcBef>
              <a:spcAft>
                <a:spcPts val="1260"/>
              </a:spcAft>
              <a:buClr>
                <a:schemeClr val="accent1"/>
              </a:buClr>
              <a:buSzPct val="90000"/>
              <a:buFont typeface="Arial"/>
              <a:buNone/>
              <a:defRPr sz="1471"/>
            </a:lvl4pPr>
            <a:lvl5pPr marL="956739" indent="0">
              <a:lnSpc>
                <a:spcPct val="120000"/>
              </a:lnSpc>
              <a:spcBef>
                <a:spcPts val="0"/>
              </a:spcBef>
              <a:spcAft>
                <a:spcPts val="1260"/>
              </a:spcAft>
              <a:buClr>
                <a:schemeClr val="accent1"/>
              </a:buClr>
              <a:buSzPct val="90000"/>
              <a:buFont typeface="Arial"/>
              <a:buNone/>
              <a:defRPr sz="1260"/>
            </a:lvl5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11" name="Title Placeholder 37"/>
          <p:cNvSpPr>
            <a:spLocks noGrp="1"/>
          </p:cNvSpPr>
          <p:nvPr>
            <p:ph type="title" hasCustomPrompt="1"/>
          </p:nvPr>
        </p:nvSpPr>
        <p:spPr>
          <a:xfrm>
            <a:off x="471053" y="-60960"/>
            <a:ext cx="11311004" cy="987552"/>
          </a:xfrm>
          <a:prstGeom prst="rect">
            <a:avLst/>
          </a:prstGeom>
        </p:spPr>
        <p:txBody>
          <a:bodyPr vert="horz" wrap="none" lIns="0" tIns="0" rIns="0" bIns="0" rtlCol="0" anchor="b">
            <a:normAutofit/>
          </a:bodyPr>
          <a:lstStyle>
            <a:lvl1pPr algn="l">
              <a:defRPr/>
            </a:lvl1pPr>
          </a:lstStyle>
          <a:p>
            <a:r>
              <a:rPr lang="en-US" dirty="0"/>
              <a:t>Click to edit slide heading</a:t>
            </a:r>
          </a:p>
        </p:txBody>
      </p:sp>
      <p:sp>
        <p:nvSpPr>
          <p:cNvPr id="13" name="Text Placeholder 22"/>
          <p:cNvSpPr>
            <a:spLocks noGrp="1"/>
          </p:cNvSpPr>
          <p:nvPr>
            <p:ph type="body" sz="quarter" idx="10"/>
          </p:nvPr>
        </p:nvSpPr>
        <p:spPr>
          <a:xfrm>
            <a:off x="2116337" y="6062133"/>
            <a:ext cx="7973568" cy="508000"/>
          </a:xfrm>
        </p:spPr>
        <p:txBody>
          <a:bodyPr anchor="b"/>
          <a:lstStyle>
            <a:lvl1pPr>
              <a:defRPr sz="840"/>
            </a:lvl1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6135663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Column_chart_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634992" y="1377696"/>
            <a:ext cx="6801104" cy="4521200"/>
          </a:xfrm>
        </p:spPr>
        <p:txBody>
          <a:bodyPr lIns="0" tIns="0" rIns="0" numCol="1" spcCol="457200" anchor="ctr"/>
          <a:lstStyle>
            <a:lvl1pPr marL="0" indent="0" algn="ctr">
              <a:lnSpc>
                <a:spcPct val="110000"/>
              </a:lnSpc>
              <a:spcBef>
                <a:spcPts val="0"/>
              </a:spcBef>
              <a:spcAft>
                <a:spcPts val="1891"/>
              </a:spcAft>
              <a:buClr>
                <a:schemeClr val="accent1"/>
              </a:buClr>
              <a:buSzPct val="90000"/>
              <a:buFont typeface="Arial"/>
              <a:buNone/>
              <a:defRPr sz="1471" baseline="0"/>
            </a:lvl1pPr>
            <a:lvl2pPr marL="236685" indent="0">
              <a:lnSpc>
                <a:spcPct val="120000"/>
              </a:lnSpc>
              <a:spcBef>
                <a:spcPts val="0"/>
              </a:spcBef>
              <a:spcAft>
                <a:spcPts val="1260"/>
              </a:spcAft>
              <a:buClr>
                <a:schemeClr val="accent1"/>
              </a:buClr>
              <a:buSzPct val="90000"/>
              <a:buFont typeface="Arial"/>
              <a:buNone/>
              <a:defRPr sz="1680"/>
            </a:lvl2pPr>
            <a:lvl3pPr marL="481703" indent="0">
              <a:lnSpc>
                <a:spcPct val="120000"/>
              </a:lnSpc>
              <a:spcBef>
                <a:spcPts val="0"/>
              </a:spcBef>
              <a:spcAft>
                <a:spcPts val="1260"/>
              </a:spcAft>
              <a:buClr>
                <a:schemeClr val="accent1"/>
              </a:buClr>
              <a:buSzPct val="90000"/>
              <a:buFont typeface="Arial"/>
              <a:buNone/>
              <a:defRPr sz="1471"/>
            </a:lvl3pPr>
            <a:lvl4pPr marL="720054" indent="0">
              <a:lnSpc>
                <a:spcPct val="120000"/>
              </a:lnSpc>
              <a:spcBef>
                <a:spcPts val="0"/>
              </a:spcBef>
              <a:spcAft>
                <a:spcPts val="1260"/>
              </a:spcAft>
              <a:buClr>
                <a:schemeClr val="accent1"/>
              </a:buClr>
              <a:buSzPct val="90000"/>
              <a:buFont typeface="Arial"/>
              <a:buNone/>
              <a:defRPr sz="1471"/>
            </a:lvl4pPr>
            <a:lvl5pPr marL="956739" indent="0">
              <a:lnSpc>
                <a:spcPct val="120000"/>
              </a:lnSpc>
              <a:spcBef>
                <a:spcPts val="0"/>
              </a:spcBef>
              <a:spcAft>
                <a:spcPts val="1260"/>
              </a:spcAft>
              <a:buClr>
                <a:schemeClr val="accent1"/>
              </a:buClr>
              <a:buSzPct val="90000"/>
              <a:buFont typeface="Arial"/>
              <a:buNone/>
              <a:defRPr sz="1260"/>
            </a:lvl5pPr>
          </a:lstStyle>
          <a:p>
            <a:pPr lvl="0"/>
            <a:r>
              <a:rPr lang="en-US" dirty="0"/>
              <a:t>Click Chart icon to add a Chart on this side</a:t>
            </a:r>
          </a:p>
        </p:txBody>
      </p:sp>
      <p:sp>
        <p:nvSpPr>
          <p:cNvPr id="2" name="TextBox 1"/>
          <p:cNvSpPr txBox="1"/>
          <p:nvPr userDrawn="1"/>
        </p:nvSpPr>
        <p:spPr>
          <a:xfrm>
            <a:off x="11247350" y="-1111937"/>
            <a:ext cx="251992" cy="3833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60072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91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idx="16" hasCustomPrompt="1"/>
          </p:nvPr>
        </p:nvSpPr>
        <p:spPr>
          <a:xfrm>
            <a:off x="769029" y="1377696"/>
            <a:ext cx="3393068" cy="4521200"/>
          </a:xfrm>
        </p:spPr>
        <p:txBody>
          <a:bodyPr lIns="0" tIns="0" rIns="0" numCol="1" spcCol="457200" anchor="ctr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1891"/>
              </a:spcAft>
              <a:buClr>
                <a:schemeClr val="accent1"/>
              </a:buClr>
              <a:buSzPct val="90000"/>
              <a:buFont typeface="Arial"/>
              <a:buNone/>
              <a:defRPr sz="3151" b="1" i="1" baseline="0">
                <a:solidFill>
                  <a:schemeClr val="accent1"/>
                </a:solidFill>
              </a:defRPr>
            </a:lvl1pPr>
            <a:lvl2pPr marL="236685" indent="0">
              <a:lnSpc>
                <a:spcPct val="120000"/>
              </a:lnSpc>
              <a:spcBef>
                <a:spcPts val="0"/>
              </a:spcBef>
              <a:spcAft>
                <a:spcPts val="1260"/>
              </a:spcAft>
              <a:buClr>
                <a:schemeClr val="accent1"/>
              </a:buClr>
              <a:buSzPct val="90000"/>
              <a:buFont typeface="Arial"/>
              <a:buNone/>
              <a:defRPr sz="1680"/>
            </a:lvl2pPr>
            <a:lvl3pPr marL="481703" indent="0">
              <a:lnSpc>
                <a:spcPct val="120000"/>
              </a:lnSpc>
              <a:spcBef>
                <a:spcPts val="0"/>
              </a:spcBef>
              <a:spcAft>
                <a:spcPts val="1260"/>
              </a:spcAft>
              <a:buClr>
                <a:schemeClr val="accent1"/>
              </a:buClr>
              <a:buSzPct val="90000"/>
              <a:buFont typeface="Arial"/>
              <a:buNone/>
              <a:defRPr sz="1471"/>
            </a:lvl3pPr>
            <a:lvl4pPr marL="720054" indent="0">
              <a:lnSpc>
                <a:spcPct val="120000"/>
              </a:lnSpc>
              <a:spcBef>
                <a:spcPts val="0"/>
              </a:spcBef>
              <a:spcAft>
                <a:spcPts val="1260"/>
              </a:spcAft>
              <a:buClr>
                <a:schemeClr val="accent1"/>
              </a:buClr>
              <a:buSzPct val="90000"/>
              <a:buFont typeface="Arial"/>
              <a:buNone/>
              <a:defRPr sz="1471"/>
            </a:lvl4pPr>
            <a:lvl5pPr marL="956739" indent="0">
              <a:lnSpc>
                <a:spcPct val="120000"/>
              </a:lnSpc>
              <a:spcBef>
                <a:spcPts val="0"/>
              </a:spcBef>
              <a:spcAft>
                <a:spcPts val="1260"/>
              </a:spcAft>
              <a:buClr>
                <a:schemeClr val="accent1"/>
              </a:buClr>
              <a:buSzPct val="90000"/>
              <a:buFont typeface="Arial"/>
              <a:buNone/>
              <a:defRPr sz="1260"/>
            </a:lvl5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11" name="Title Placeholder 37"/>
          <p:cNvSpPr>
            <a:spLocks noGrp="1"/>
          </p:cNvSpPr>
          <p:nvPr>
            <p:ph type="title" hasCustomPrompt="1"/>
          </p:nvPr>
        </p:nvSpPr>
        <p:spPr>
          <a:xfrm>
            <a:off x="471053" y="-60960"/>
            <a:ext cx="11311004" cy="987552"/>
          </a:xfrm>
          <a:prstGeom prst="rect">
            <a:avLst/>
          </a:prstGeom>
        </p:spPr>
        <p:txBody>
          <a:bodyPr vert="horz" wrap="none" lIns="0" tIns="0" rIns="0" bIns="0" rtlCol="0" anchor="b">
            <a:normAutofit/>
          </a:bodyPr>
          <a:lstStyle>
            <a:lvl1pPr>
              <a:defRPr baseline="0"/>
            </a:lvl1pPr>
          </a:lstStyle>
          <a:p>
            <a:r>
              <a:rPr lang="en-US" dirty="0"/>
              <a:t>Click to edit slide heading</a:t>
            </a:r>
          </a:p>
        </p:txBody>
      </p:sp>
      <p:sp>
        <p:nvSpPr>
          <p:cNvPr id="13" name="Text Placeholder 22"/>
          <p:cNvSpPr>
            <a:spLocks noGrp="1"/>
          </p:cNvSpPr>
          <p:nvPr>
            <p:ph type="body" sz="quarter" idx="10"/>
          </p:nvPr>
        </p:nvSpPr>
        <p:spPr>
          <a:xfrm>
            <a:off x="2116337" y="6062133"/>
            <a:ext cx="7973568" cy="508000"/>
          </a:xfrm>
        </p:spPr>
        <p:txBody>
          <a:bodyPr anchor="b"/>
          <a:lstStyle>
            <a:lvl1pPr>
              <a:defRPr sz="840"/>
            </a:lvl1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0246000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Column_graph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8099" y="3925977"/>
            <a:ext cx="3253863" cy="455083"/>
          </a:xfrm>
        </p:spPr>
        <p:txBody>
          <a:bodyPr lIns="0" tIns="0" rIns="0" numCol="1" spcCol="457200" anchor="b"/>
          <a:lstStyle>
            <a:lvl1pPr marL="0" indent="0" algn="ctr">
              <a:lnSpc>
                <a:spcPct val="110000"/>
              </a:lnSpc>
              <a:spcBef>
                <a:spcPts val="0"/>
              </a:spcBef>
              <a:spcAft>
                <a:spcPts val="2520"/>
              </a:spcAft>
              <a:buClr>
                <a:schemeClr val="accent1"/>
              </a:buClr>
              <a:buSzPct val="90000"/>
              <a:buFont typeface="Arial"/>
              <a:buNone/>
              <a:defRPr sz="2731" b="1" baseline="0">
                <a:solidFill>
                  <a:schemeClr val="tx2"/>
                </a:solidFill>
              </a:defRPr>
            </a:lvl1pPr>
            <a:lvl2pPr marL="236685" indent="0">
              <a:lnSpc>
                <a:spcPct val="120000"/>
              </a:lnSpc>
              <a:spcBef>
                <a:spcPts val="0"/>
              </a:spcBef>
              <a:spcAft>
                <a:spcPts val="1260"/>
              </a:spcAft>
              <a:buClr>
                <a:schemeClr val="accent1"/>
              </a:buClr>
              <a:buSzPct val="90000"/>
              <a:buFont typeface="Arial"/>
              <a:buNone/>
              <a:defRPr sz="1680"/>
            </a:lvl2pPr>
            <a:lvl3pPr marL="481703" indent="0">
              <a:lnSpc>
                <a:spcPct val="120000"/>
              </a:lnSpc>
              <a:spcBef>
                <a:spcPts val="0"/>
              </a:spcBef>
              <a:spcAft>
                <a:spcPts val="1260"/>
              </a:spcAft>
              <a:buClr>
                <a:schemeClr val="accent1"/>
              </a:buClr>
              <a:buSzPct val="90000"/>
              <a:buFont typeface="Arial"/>
              <a:buNone/>
              <a:defRPr sz="1471"/>
            </a:lvl3pPr>
            <a:lvl4pPr marL="720054" indent="0">
              <a:lnSpc>
                <a:spcPct val="120000"/>
              </a:lnSpc>
              <a:spcBef>
                <a:spcPts val="0"/>
              </a:spcBef>
              <a:spcAft>
                <a:spcPts val="1260"/>
              </a:spcAft>
              <a:buClr>
                <a:schemeClr val="accent1"/>
              </a:buClr>
              <a:buSzPct val="90000"/>
              <a:buFont typeface="Arial"/>
              <a:buNone/>
              <a:defRPr sz="1471"/>
            </a:lvl4pPr>
            <a:lvl5pPr marL="956739" indent="0">
              <a:lnSpc>
                <a:spcPct val="120000"/>
              </a:lnSpc>
              <a:spcBef>
                <a:spcPts val="0"/>
              </a:spcBef>
              <a:spcAft>
                <a:spcPts val="1260"/>
              </a:spcAft>
              <a:buClr>
                <a:schemeClr val="accent1"/>
              </a:buClr>
              <a:buSzPct val="90000"/>
              <a:buFont typeface="Arial"/>
              <a:buNone/>
              <a:defRPr sz="1260"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" name="TextBox 1"/>
          <p:cNvSpPr txBox="1"/>
          <p:nvPr userDrawn="1"/>
        </p:nvSpPr>
        <p:spPr>
          <a:xfrm>
            <a:off x="11247350" y="-1111937"/>
            <a:ext cx="251992" cy="3833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60072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91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18" hasCustomPrompt="1"/>
          </p:nvPr>
        </p:nvSpPr>
        <p:spPr>
          <a:xfrm>
            <a:off x="768099" y="1235847"/>
            <a:ext cx="3253863" cy="2485187"/>
          </a:xfrm>
          <a:noFill/>
          <a:ln>
            <a:solidFill>
              <a:schemeClr val="bg1"/>
            </a:solidFill>
          </a:ln>
        </p:spPr>
        <p:txBody>
          <a:bodyPr anchor="ctr"/>
          <a:lstStyle>
            <a:lvl1pPr marL="0" indent="0" algn="ctr">
              <a:buFont typeface="Arial"/>
              <a:buNone/>
              <a:defRPr b="1" baseline="0"/>
            </a:lvl1pPr>
            <a:lvl2pPr marL="236685" indent="0">
              <a:buFont typeface="Arial"/>
              <a:buNone/>
              <a:defRPr/>
            </a:lvl2pPr>
            <a:lvl3pPr marL="481703" indent="0">
              <a:buFont typeface="Arial"/>
              <a:buNone/>
              <a:defRPr/>
            </a:lvl3pPr>
            <a:lvl4pPr marL="720054" indent="0">
              <a:buFont typeface="Arial"/>
              <a:buNone/>
              <a:defRPr/>
            </a:lvl4pPr>
            <a:lvl5pPr marL="956739" indent="0">
              <a:buFont typeface="Arial"/>
              <a:buNone/>
              <a:defRPr/>
            </a:lvl5pPr>
          </a:lstStyle>
          <a:p>
            <a:pPr lvl="0"/>
            <a:r>
              <a:rPr lang="en-US" dirty="0"/>
              <a:t>Click to Insert Icon, graphic, image</a:t>
            </a:r>
          </a:p>
        </p:txBody>
      </p:sp>
      <p:sp>
        <p:nvSpPr>
          <p:cNvPr id="15" name="Content Placeholder 2"/>
          <p:cNvSpPr>
            <a:spLocks noGrp="1"/>
          </p:cNvSpPr>
          <p:nvPr>
            <p:ph idx="21" hasCustomPrompt="1"/>
          </p:nvPr>
        </p:nvSpPr>
        <p:spPr>
          <a:xfrm>
            <a:off x="768099" y="4491133"/>
            <a:ext cx="3253863" cy="1282553"/>
          </a:xfrm>
        </p:spPr>
        <p:txBody>
          <a:bodyPr lIns="0" tIns="0" rIns="0" numCol="1" spcCol="457200"/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1260"/>
              </a:spcAft>
              <a:buClr>
                <a:schemeClr val="accent1"/>
              </a:buClr>
              <a:buSzPct val="90000"/>
              <a:buFont typeface="Arial"/>
              <a:buNone/>
              <a:defRPr sz="2100"/>
            </a:lvl1pPr>
            <a:lvl2pPr marL="236685" indent="0">
              <a:lnSpc>
                <a:spcPct val="120000"/>
              </a:lnSpc>
              <a:spcBef>
                <a:spcPts val="0"/>
              </a:spcBef>
              <a:spcAft>
                <a:spcPts val="1260"/>
              </a:spcAft>
              <a:buClr>
                <a:schemeClr val="accent1"/>
              </a:buClr>
              <a:buSzPct val="90000"/>
              <a:buFont typeface="Arial"/>
              <a:buNone/>
              <a:defRPr sz="1680"/>
            </a:lvl2pPr>
            <a:lvl3pPr marL="481703" indent="0">
              <a:lnSpc>
                <a:spcPct val="120000"/>
              </a:lnSpc>
              <a:spcBef>
                <a:spcPts val="0"/>
              </a:spcBef>
              <a:spcAft>
                <a:spcPts val="1260"/>
              </a:spcAft>
              <a:buClr>
                <a:schemeClr val="accent1"/>
              </a:buClr>
              <a:buSzPct val="90000"/>
              <a:buFont typeface="Arial"/>
              <a:buNone/>
              <a:defRPr sz="1471"/>
            </a:lvl3pPr>
            <a:lvl4pPr marL="720054" indent="0">
              <a:lnSpc>
                <a:spcPct val="120000"/>
              </a:lnSpc>
              <a:spcBef>
                <a:spcPts val="0"/>
              </a:spcBef>
              <a:spcAft>
                <a:spcPts val="1260"/>
              </a:spcAft>
              <a:buClr>
                <a:schemeClr val="accent1"/>
              </a:buClr>
              <a:buSzPct val="90000"/>
              <a:buFont typeface="Arial"/>
              <a:buNone/>
              <a:defRPr sz="1471"/>
            </a:lvl4pPr>
            <a:lvl5pPr marL="956739" indent="0">
              <a:lnSpc>
                <a:spcPct val="120000"/>
              </a:lnSpc>
              <a:spcBef>
                <a:spcPts val="0"/>
              </a:spcBef>
              <a:spcAft>
                <a:spcPts val="1260"/>
              </a:spcAft>
              <a:buClr>
                <a:schemeClr val="accent1"/>
              </a:buClr>
              <a:buSzPct val="90000"/>
              <a:buFont typeface="Arial"/>
              <a:buNone/>
              <a:defRPr sz="1260"/>
            </a:lvl5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27" name="Title Placeholder 37"/>
          <p:cNvSpPr>
            <a:spLocks noGrp="1"/>
          </p:cNvSpPr>
          <p:nvPr>
            <p:ph type="title" hasCustomPrompt="1"/>
          </p:nvPr>
        </p:nvSpPr>
        <p:spPr>
          <a:xfrm>
            <a:off x="475489" y="-60960"/>
            <a:ext cx="11311004" cy="987552"/>
          </a:xfrm>
          <a:prstGeom prst="rect">
            <a:avLst/>
          </a:prstGeom>
        </p:spPr>
        <p:txBody>
          <a:bodyPr vert="horz" wrap="none" lIns="0" tIns="0" rIns="0" bIns="0" rtlCol="0" anchor="b">
            <a:normAutofit/>
          </a:bodyPr>
          <a:lstStyle>
            <a:lvl1pPr algn="l">
              <a:defRPr/>
            </a:lvl1pPr>
          </a:lstStyle>
          <a:p>
            <a:r>
              <a:rPr lang="en-US" dirty="0"/>
              <a:t>Click to edit slide heading</a:t>
            </a:r>
          </a:p>
        </p:txBody>
      </p:sp>
      <p:sp>
        <p:nvSpPr>
          <p:cNvPr id="28" name="Text Placeholder 22"/>
          <p:cNvSpPr>
            <a:spLocks noGrp="1"/>
          </p:cNvSpPr>
          <p:nvPr>
            <p:ph type="body" sz="quarter" idx="10"/>
          </p:nvPr>
        </p:nvSpPr>
        <p:spPr>
          <a:xfrm>
            <a:off x="2116328" y="6062133"/>
            <a:ext cx="7973568" cy="508000"/>
          </a:xfrm>
        </p:spPr>
        <p:txBody>
          <a:bodyPr anchor="b"/>
          <a:lstStyle>
            <a:lvl1pPr>
              <a:defRPr sz="840"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Content Placeholder 2"/>
          <p:cNvSpPr>
            <a:spLocks noGrp="1"/>
          </p:cNvSpPr>
          <p:nvPr>
            <p:ph idx="22"/>
          </p:nvPr>
        </p:nvSpPr>
        <p:spPr>
          <a:xfrm>
            <a:off x="4498952" y="3925977"/>
            <a:ext cx="3255264" cy="455083"/>
          </a:xfrm>
        </p:spPr>
        <p:txBody>
          <a:bodyPr lIns="0" tIns="0" rIns="0" numCol="1" spcCol="457200" anchor="b"/>
          <a:lstStyle>
            <a:lvl1pPr marL="0" indent="0" algn="ctr">
              <a:lnSpc>
                <a:spcPct val="110000"/>
              </a:lnSpc>
              <a:spcBef>
                <a:spcPts val="0"/>
              </a:spcBef>
              <a:spcAft>
                <a:spcPts val="2520"/>
              </a:spcAft>
              <a:buClr>
                <a:schemeClr val="accent1"/>
              </a:buClr>
              <a:buSzPct val="90000"/>
              <a:buFont typeface="Arial"/>
              <a:buNone/>
              <a:defRPr sz="2731" b="1" baseline="0">
                <a:solidFill>
                  <a:schemeClr val="tx2"/>
                </a:solidFill>
              </a:defRPr>
            </a:lvl1pPr>
            <a:lvl2pPr marL="236685" indent="0">
              <a:lnSpc>
                <a:spcPct val="120000"/>
              </a:lnSpc>
              <a:spcBef>
                <a:spcPts val="0"/>
              </a:spcBef>
              <a:spcAft>
                <a:spcPts val="1260"/>
              </a:spcAft>
              <a:buClr>
                <a:schemeClr val="accent1"/>
              </a:buClr>
              <a:buSzPct val="90000"/>
              <a:buFont typeface="Arial"/>
              <a:buNone/>
              <a:defRPr sz="1680"/>
            </a:lvl2pPr>
            <a:lvl3pPr marL="481703" indent="0">
              <a:lnSpc>
                <a:spcPct val="120000"/>
              </a:lnSpc>
              <a:spcBef>
                <a:spcPts val="0"/>
              </a:spcBef>
              <a:spcAft>
                <a:spcPts val="1260"/>
              </a:spcAft>
              <a:buClr>
                <a:schemeClr val="accent1"/>
              </a:buClr>
              <a:buSzPct val="90000"/>
              <a:buFont typeface="Arial"/>
              <a:buNone/>
              <a:defRPr sz="1471"/>
            </a:lvl3pPr>
            <a:lvl4pPr marL="720054" indent="0">
              <a:lnSpc>
                <a:spcPct val="120000"/>
              </a:lnSpc>
              <a:spcBef>
                <a:spcPts val="0"/>
              </a:spcBef>
              <a:spcAft>
                <a:spcPts val="1260"/>
              </a:spcAft>
              <a:buClr>
                <a:schemeClr val="accent1"/>
              </a:buClr>
              <a:buSzPct val="90000"/>
              <a:buFont typeface="Arial"/>
              <a:buNone/>
              <a:defRPr sz="1471"/>
            </a:lvl4pPr>
            <a:lvl5pPr marL="956739" indent="0">
              <a:lnSpc>
                <a:spcPct val="120000"/>
              </a:lnSpc>
              <a:spcBef>
                <a:spcPts val="0"/>
              </a:spcBef>
              <a:spcAft>
                <a:spcPts val="1260"/>
              </a:spcAft>
              <a:buClr>
                <a:schemeClr val="accent1"/>
              </a:buClr>
              <a:buSzPct val="90000"/>
              <a:buFont typeface="Arial"/>
              <a:buNone/>
              <a:defRPr sz="1260"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6" name="Content Placeholder 4"/>
          <p:cNvSpPr>
            <a:spLocks noGrp="1"/>
          </p:cNvSpPr>
          <p:nvPr>
            <p:ph sz="quarter" idx="23" hasCustomPrompt="1"/>
          </p:nvPr>
        </p:nvSpPr>
        <p:spPr>
          <a:xfrm>
            <a:off x="4498952" y="1235848"/>
            <a:ext cx="3255264" cy="2459781"/>
          </a:xfrm>
          <a:noFill/>
          <a:ln>
            <a:solidFill>
              <a:schemeClr val="bg1"/>
            </a:solidFill>
          </a:ln>
        </p:spPr>
        <p:txBody>
          <a:bodyPr anchor="ctr"/>
          <a:lstStyle>
            <a:lvl1pPr marL="0" indent="0" algn="ctr">
              <a:buFont typeface="Arial"/>
              <a:buNone/>
              <a:defRPr b="1" baseline="0"/>
            </a:lvl1pPr>
            <a:lvl2pPr marL="236685" indent="0">
              <a:buFont typeface="Arial"/>
              <a:buNone/>
              <a:defRPr/>
            </a:lvl2pPr>
            <a:lvl3pPr marL="481703" indent="0">
              <a:buFont typeface="Arial"/>
              <a:buNone/>
              <a:defRPr/>
            </a:lvl3pPr>
            <a:lvl4pPr marL="720054" indent="0">
              <a:buFont typeface="Arial"/>
              <a:buNone/>
              <a:defRPr/>
            </a:lvl4pPr>
            <a:lvl5pPr marL="956739" indent="0">
              <a:buFont typeface="Arial"/>
              <a:buNone/>
              <a:defRPr/>
            </a:lvl5pPr>
          </a:lstStyle>
          <a:p>
            <a:pPr lvl="0"/>
            <a:r>
              <a:rPr lang="en-US" dirty="0"/>
              <a:t>Click to Insert Icon, graphic, image</a:t>
            </a:r>
          </a:p>
        </p:txBody>
      </p:sp>
      <p:sp>
        <p:nvSpPr>
          <p:cNvPr id="17" name="Content Placeholder 2"/>
          <p:cNvSpPr>
            <a:spLocks noGrp="1"/>
          </p:cNvSpPr>
          <p:nvPr>
            <p:ph idx="24" hasCustomPrompt="1"/>
          </p:nvPr>
        </p:nvSpPr>
        <p:spPr>
          <a:xfrm>
            <a:off x="4498952" y="4491133"/>
            <a:ext cx="3255264" cy="1282553"/>
          </a:xfrm>
        </p:spPr>
        <p:txBody>
          <a:bodyPr lIns="0" tIns="0" rIns="0" numCol="1" spcCol="457200"/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1260"/>
              </a:spcAft>
              <a:buClr>
                <a:schemeClr val="accent1"/>
              </a:buClr>
              <a:buSzPct val="90000"/>
              <a:buFont typeface="Arial"/>
              <a:buNone/>
              <a:defRPr sz="2100"/>
            </a:lvl1pPr>
            <a:lvl2pPr marL="236685" indent="0">
              <a:lnSpc>
                <a:spcPct val="120000"/>
              </a:lnSpc>
              <a:spcBef>
                <a:spcPts val="0"/>
              </a:spcBef>
              <a:spcAft>
                <a:spcPts val="1260"/>
              </a:spcAft>
              <a:buClr>
                <a:schemeClr val="accent1"/>
              </a:buClr>
              <a:buSzPct val="90000"/>
              <a:buFont typeface="Arial"/>
              <a:buNone/>
              <a:defRPr sz="1680"/>
            </a:lvl2pPr>
            <a:lvl3pPr marL="481703" indent="0">
              <a:lnSpc>
                <a:spcPct val="120000"/>
              </a:lnSpc>
              <a:spcBef>
                <a:spcPts val="0"/>
              </a:spcBef>
              <a:spcAft>
                <a:spcPts val="1260"/>
              </a:spcAft>
              <a:buClr>
                <a:schemeClr val="accent1"/>
              </a:buClr>
              <a:buSzPct val="90000"/>
              <a:buFont typeface="Arial"/>
              <a:buNone/>
              <a:defRPr sz="1471"/>
            </a:lvl3pPr>
            <a:lvl4pPr marL="720054" indent="0">
              <a:lnSpc>
                <a:spcPct val="120000"/>
              </a:lnSpc>
              <a:spcBef>
                <a:spcPts val="0"/>
              </a:spcBef>
              <a:spcAft>
                <a:spcPts val="1260"/>
              </a:spcAft>
              <a:buClr>
                <a:schemeClr val="accent1"/>
              </a:buClr>
              <a:buSzPct val="90000"/>
              <a:buFont typeface="Arial"/>
              <a:buNone/>
              <a:defRPr sz="1471"/>
            </a:lvl4pPr>
            <a:lvl5pPr marL="956739" indent="0">
              <a:lnSpc>
                <a:spcPct val="120000"/>
              </a:lnSpc>
              <a:spcBef>
                <a:spcPts val="0"/>
              </a:spcBef>
              <a:spcAft>
                <a:spcPts val="1260"/>
              </a:spcAft>
              <a:buClr>
                <a:schemeClr val="accent1"/>
              </a:buClr>
              <a:buSzPct val="90000"/>
              <a:buFont typeface="Arial"/>
              <a:buNone/>
              <a:defRPr sz="1260"/>
            </a:lvl5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18" name="Content Placeholder 2"/>
          <p:cNvSpPr>
            <a:spLocks noGrp="1"/>
          </p:cNvSpPr>
          <p:nvPr>
            <p:ph idx="25"/>
          </p:nvPr>
        </p:nvSpPr>
        <p:spPr>
          <a:xfrm>
            <a:off x="8238307" y="3925977"/>
            <a:ext cx="3255264" cy="455083"/>
          </a:xfrm>
        </p:spPr>
        <p:txBody>
          <a:bodyPr lIns="0" tIns="0" rIns="0" numCol="1" spcCol="457200" anchor="b"/>
          <a:lstStyle>
            <a:lvl1pPr marL="0" indent="0" algn="ctr">
              <a:lnSpc>
                <a:spcPct val="110000"/>
              </a:lnSpc>
              <a:spcBef>
                <a:spcPts val="0"/>
              </a:spcBef>
              <a:spcAft>
                <a:spcPts val="2520"/>
              </a:spcAft>
              <a:buClr>
                <a:schemeClr val="accent1"/>
              </a:buClr>
              <a:buSzPct val="90000"/>
              <a:buFont typeface="Arial"/>
              <a:buNone/>
              <a:defRPr sz="2731" b="1" baseline="0">
                <a:solidFill>
                  <a:schemeClr val="tx2"/>
                </a:solidFill>
              </a:defRPr>
            </a:lvl1pPr>
            <a:lvl2pPr marL="236685" indent="0">
              <a:lnSpc>
                <a:spcPct val="120000"/>
              </a:lnSpc>
              <a:spcBef>
                <a:spcPts val="0"/>
              </a:spcBef>
              <a:spcAft>
                <a:spcPts val="1260"/>
              </a:spcAft>
              <a:buClr>
                <a:schemeClr val="accent1"/>
              </a:buClr>
              <a:buSzPct val="90000"/>
              <a:buFont typeface="Arial"/>
              <a:buNone/>
              <a:defRPr sz="1680"/>
            </a:lvl2pPr>
            <a:lvl3pPr marL="481703" indent="0">
              <a:lnSpc>
                <a:spcPct val="120000"/>
              </a:lnSpc>
              <a:spcBef>
                <a:spcPts val="0"/>
              </a:spcBef>
              <a:spcAft>
                <a:spcPts val="1260"/>
              </a:spcAft>
              <a:buClr>
                <a:schemeClr val="accent1"/>
              </a:buClr>
              <a:buSzPct val="90000"/>
              <a:buFont typeface="Arial"/>
              <a:buNone/>
              <a:defRPr sz="1471"/>
            </a:lvl3pPr>
            <a:lvl4pPr marL="720054" indent="0">
              <a:lnSpc>
                <a:spcPct val="120000"/>
              </a:lnSpc>
              <a:spcBef>
                <a:spcPts val="0"/>
              </a:spcBef>
              <a:spcAft>
                <a:spcPts val="1260"/>
              </a:spcAft>
              <a:buClr>
                <a:schemeClr val="accent1"/>
              </a:buClr>
              <a:buSzPct val="90000"/>
              <a:buFont typeface="Arial"/>
              <a:buNone/>
              <a:defRPr sz="1471"/>
            </a:lvl4pPr>
            <a:lvl5pPr marL="956739" indent="0">
              <a:lnSpc>
                <a:spcPct val="120000"/>
              </a:lnSpc>
              <a:spcBef>
                <a:spcPts val="0"/>
              </a:spcBef>
              <a:spcAft>
                <a:spcPts val="1260"/>
              </a:spcAft>
              <a:buClr>
                <a:schemeClr val="accent1"/>
              </a:buClr>
              <a:buSzPct val="90000"/>
              <a:buFont typeface="Arial"/>
              <a:buNone/>
              <a:defRPr sz="1260"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9" name="Content Placeholder 4"/>
          <p:cNvSpPr>
            <a:spLocks noGrp="1"/>
          </p:cNvSpPr>
          <p:nvPr>
            <p:ph sz="quarter" idx="26" hasCustomPrompt="1"/>
          </p:nvPr>
        </p:nvSpPr>
        <p:spPr>
          <a:xfrm>
            <a:off x="8234759" y="1235847"/>
            <a:ext cx="3258813" cy="2485187"/>
          </a:xfrm>
          <a:noFill/>
          <a:ln>
            <a:solidFill>
              <a:schemeClr val="bg1"/>
            </a:solidFill>
          </a:ln>
        </p:spPr>
        <p:txBody>
          <a:bodyPr anchor="ctr"/>
          <a:lstStyle>
            <a:lvl1pPr marL="0" indent="0" algn="ctr">
              <a:buFont typeface="Arial"/>
              <a:buNone/>
              <a:defRPr b="1" baseline="0"/>
            </a:lvl1pPr>
            <a:lvl2pPr marL="236685" indent="0">
              <a:buFont typeface="Arial"/>
              <a:buNone/>
              <a:defRPr/>
            </a:lvl2pPr>
            <a:lvl3pPr marL="481703" indent="0">
              <a:buFont typeface="Arial"/>
              <a:buNone/>
              <a:defRPr/>
            </a:lvl3pPr>
            <a:lvl4pPr marL="720054" indent="0">
              <a:buFont typeface="Arial"/>
              <a:buNone/>
              <a:defRPr/>
            </a:lvl4pPr>
            <a:lvl5pPr marL="956739" indent="0">
              <a:buFont typeface="Arial"/>
              <a:buNone/>
              <a:defRPr/>
            </a:lvl5pPr>
          </a:lstStyle>
          <a:p>
            <a:pPr lvl="0"/>
            <a:r>
              <a:rPr lang="en-US" dirty="0"/>
              <a:t>Click to Insert Icon, graphic, image</a:t>
            </a:r>
          </a:p>
        </p:txBody>
      </p:sp>
      <p:sp>
        <p:nvSpPr>
          <p:cNvPr id="26" name="Content Placeholder 2"/>
          <p:cNvSpPr>
            <a:spLocks noGrp="1"/>
          </p:cNvSpPr>
          <p:nvPr>
            <p:ph idx="27" hasCustomPrompt="1"/>
          </p:nvPr>
        </p:nvSpPr>
        <p:spPr>
          <a:xfrm>
            <a:off x="8238307" y="4491133"/>
            <a:ext cx="3255264" cy="1282553"/>
          </a:xfrm>
        </p:spPr>
        <p:txBody>
          <a:bodyPr lIns="0" tIns="0" rIns="0" numCol="1" spcCol="457200"/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1260"/>
              </a:spcAft>
              <a:buClr>
                <a:schemeClr val="accent1"/>
              </a:buClr>
              <a:buSzPct val="90000"/>
              <a:buFont typeface="Arial"/>
              <a:buNone/>
              <a:defRPr sz="2100"/>
            </a:lvl1pPr>
            <a:lvl2pPr marL="236685" indent="0">
              <a:lnSpc>
                <a:spcPct val="120000"/>
              </a:lnSpc>
              <a:spcBef>
                <a:spcPts val="0"/>
              </a:spcBef>
              <a:spcAft>
                <a:spcPts val="1260"/>
              </a:spcAft>
              <a:buClr>
                <a:schemeClr val="accent1"/>
              </a:buClr>
              <a:buSzPct val="90000"/>
              <a:buFont typeface="Arial"/>
              <a:buNone/>
              <a:defRPr sz="1680"/>
            </a:lvl2pPr>
            <a:lvl3pPr marL="481703" indent="0">
              <a:lnSpc>
                <a:spcPct val="120000"/>
              </a:lnSpc>
              <a:spcBef>
                <a:spcPts val="0"/>
              </a:spcBef>
              <a:spcAft>
                <a:spcPts val="1260"/>
              </a:spcAft>
              <a:buClr>
                <a:schemeClr val="accent1"/>
              </a:buClr>
              <a:buSzPct val="90000"/>
              <a:buFont typeface="Arial"/>
              <a:buNone/>
              <a:defRPr sz="1471"/>
            </a:lvl3pPr>
            <a:lvl4pPr marL="720054" indent="0">
              <a:lnSpc>
                <a:spcPct val="120000"/>
              </a:lnSpc>
              <a:spcBef>
                <a:spcPts val="0"/>
              </a:spcBef>
              <a:spcAft>
                <a:spcPts val="1260"/>
              </a:spcAft>
              <a:buClr>
                <a:schemeClr val="accent1"/>
              </a:buClr>
              <a:buSzPct val="90000"/>
              <a:buFont typeface="Arial"/>
              <a:buNone/>
              <a:defRPr sz="1471"/>
            </a:lvl4pPr>
            <a:lvl5pPr marL="956739" indent="0">
              <a:lnSpc>
                <a:spcPct val="120000"/>
              </a:lnSpc>
              <a:spcBef>
                <a:spcPts val="0"/>
              </a:spcBef>
              <a:spcAft>
                <a:spcPts val="1260"/>
              </a:spcAft>
              <a:buClr>
                <a:schemeClr val="accent1"/>
              </a:buClr>
              <a:buSzPct val="90000"/>
              <a:buFont typeface="Arial"/>
              <a:buNone/>
              <a:defRPr sz="1260"/>
            </a:lvl5pPr>
          </a:lstStyle>
          <a:p>
            <a:pPr lvl="0"/>
            <a:r>
              <a:rPr lang="en-US" dirty="0"/>
              <a:t>Click to edit text</a:t>
            </a:r>
          </a:p>
        </p:txBody>
      </p:sp>
    </p:spTree>
    <p:extLst>
      <p:ext uri="{BB962C8B-B14F-4D97-AF65-F5344CB8AC3E}">
        <p14:creationId xmlns:p14="http://schemas.microsoft.com/office/powerpoint/2010/main" val="375653584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Column_graph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768097" y="4554485"/>
            <a:ext cx="4998719" cy="1247227"/>
          </a:xfrm>
        </p:spPr>
        <p:txBody>
          <a:bodyPr lIns="0" tIns="0" rIns="0" numCol="1" spcCol="457200" anchor="t"/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2520"/>
              </a:spcAft>
              <a:buClr>
                <a:schemeClr val="accent1"/>
              </a:buClr>
              <a:buSzPct val="90000"/>
              <a:buFont typeface="Arial"/>
              <a:buNone/>
              <a:defRPr sz="2731" b="1" baseline="0">
                <a:solidFill>
                  <a:schemeClr val="tx2"/>
                </a:solidFill>
              </a:defRPr>
            </a:lvl1pPr>
            <a:lvl2pPr marL="236685" indent="0">
              <a:lnSpc>
                <a:spcPct val="120000"/>
              </a:lnSpc>
              <a:spcBef>
                <a:spcPts val="0"/>
              </a:spcBef>
              <a:spcAft>
                <a:spcPts val="1260"/>
              </a:spcAft>
              <a:buClr>
                <a:schemeClr val="accent1"/>
              </a:buClr>
              <a:buSzPct val="90000"/>
              <a:buFont typeface="Arial"/>
              <a:buNone/>
              <a:defRPr sz="1680"/>
            </a:lvl2pPr>
            <a:lvl3pPr marL="481703" indent="0">
              <a:lnSpc>
                <a:spcPct val="120000"/>
              </a:lnSpc>
              <a:spcBef>
                <a:spcPts val="0"/>
              </a:spcBef>
              <a:spcAft>
                <a:spcPts val="1260"/>
              </a:spcAft>
              <a:buClr>
                <a:schemeClr val="accent1"/>
              </a:buClr>
              <a:buSzPct val="90000"/>
              <a:buFont typeface="Arial"/>
              <a:buNone/>
              <a:defRPr sz="1471"/>
            </a:lvl3pPr>
            <a:lvl4pPr marL="720054" indent="0">
              <a:lnSpc>
                <a:spcPct val="120000"/>
              </a:lnSpc>
              <a:spcBef>
                <a:spcPts val="0"/>
              </a:spcBef>
              <a:spcAft>
                <a:spcPts val="1260"/>
              </a:spcAft>
              <a:buClr>
                <a:schemeClr val="accent1"/>
              </a:buClr>
              <a:buSzPct val="90000"/>
              <a:buFont typeface="Arial"/>
              <a:buNone/>
              <a:defRPr sz="1471"/>
            </a:lvl4pPr>
            <a:lvl5pPr marL="956739" indent="0">
              <a:lnSpc>
                <a:spcPct val="120000"/>
              </a:lnSpc>
              <a:spcBef>
                <a:spcPts val="0"/>
              </a:spcBef>
              <a:spcAft>
                <a:spcPts val="1260"/>
              </a:spcAft>
              <a:buClr>
                <a:schemeClr val="accent1"/>
              </a:buClr>
              <a:buSzPct val="90000"/>
              <a:buFont typeface="Arial"/>
              <a:buNone/>
              <a:defRPr sz="1260"/>
            </a:lvl5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2" name="TextBox 1"/>
          <p:cNvSpPr txBox="1"/>
          <p:nvPr userDrawn="1"/>
        </p:nvSpPr>
        <p:spPr>
          <a:xfrm>
            <a:off x="11247350" y="-1111937"/>
            <a:ext cx="251992" cy="3833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60072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91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18" hasCustomPrompt="1"/>
          </p:nvPr>
        </p:nvSpPr>
        <p:spPr>
          <a:xfrm>
            <a:off x="768099" y="1235848"/>
            <a:ext cx="4998719" cy="3002157"/>
          </a:xfrm>
          <a:noFill/>
          <a:ln>
            <a:solidFill>
              <a:schemeClr val="bg1"/>
            </a:solidFill>
          </a:ln>
        </p:spPr>
        <p:txBody>
          <a:bodyPr anchor="ctr"/>
          <a:lstStyle>
            <a:lvl1pPr marL="0" indent="0" algn="ctr">
              <a:buFont typeface="Arial"/>
              <a:buNone/>
              <a:defRPr b="1" baseline="0"/>
            </a:lvl1pPr>
            <a:lvl2pPr marL="236685" indent="0">
              <a:buFont typeface="Arial"/>
              <a:buNone/>
              <a:defRPr/>
            </a:lvl2pPr>
            <a:lvl3pPr marL="481703" indent="0">
              <a:buFont typeface="Arial"/>
              <a:buNone/>
              <a:defRPr/>
            </a:lvl3pPr>
            <a:lvl4pPr marL="720054" indent="0">
              <a:buFont typeface="Arial"/>
              <a:buNone/>
              <a:defRPr/>
            </a:lvl4pPr>
            <a:lvl5pPr marL="956739" indent="0">
              <a:buFont typeface="Arial"/>
              <a:buNone/>
              <a:defRPr/>
            </a:lvl5pPr>
          </a:lstStyle>
          <a:p>
            <a:pPr lvl="0"/>
            <a:r>
              <a:rPr lang="en-US" dirty="0"/>
              <a:t>Click to Insert Icon, graphic, image</a:t>
            </a:r>
          </a:p>
        </p:txBody>
      </p:sp>
      <p:sp>
        <p:nvSpPr>
          <p:cNvPr id="27" name="Title Placeholder 37"/>
          <p:cNvSpPr>
            <a:spLocks noGrp="1"/>
          </p:cNvSpPr>
          <p:nvPr>
            <p:ph type="title" hasCustomPrompt="1"/>
          </p:nvPr>
        </p:nvSpPr>
        <p:spPr>
          <a:xfrm>
            <a:off x="471053" y="-60960"/>
            <a:ext cx="11311004" cy="987552"/>
          </a:xfrm>
          <a:prstGeom prst="rect">
            <a:avLst/>
          </a:prstGeom>
        </p:spPr>
        <p:txBody>
          <a:bodyPr vert="horz" wrap="none" lIns="0" tIns="0" rIns="0" bIns="0" rtlCol="0" anchor="b">
            <a:normAutofit/>
          </a:bodyPr>
          <a:lstStyle>
            <a:lvl1pPr algn="l">
              <a:defRPr/>
            </a:lvl1pPr>
          </a:lstStyle>
          <a:p>
            <a:r>
              <a:rPr lang="en-US" dirty="0"/>
              <a:t>Click to edit slide heading</a:t>
            </a:r>
          </a:p>
        </p:txBody>
      </p:sp>
      <p:sp>
        <p:nvSpPr>
          <p:cNvPr id="28" name="Text Placeholder 22"/>
          <p:cNvSpPr>
            <a:spLocks noGrp="1"/>
          </p:cNvSpPr>
          <p:nvPr>
            <p:ph type="body" sz="quarter" idx="10"/>
          </p:nvPr>
        </p:nvSpPr>
        <p:spPr>
          <a:xfrm>
            <a:off x="2116328" y="6062133"/>
            <a:ext cx="7973568" cy="508000"/>
          </a:xfrm>
        </p:spPr>
        <p:txBody>
          <a:bodyPr anchor="b"/>
          <a:lstStyle>
            <a:lvl1pPr>
              <a:defRPr sz="840"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Content Placeholder 2"/>
          <p:cNvSpPr>
            <a:spLocks noGrp="1"/>
          </p:cNvSpPr>
          <p:nvPr>
            <p:ph idx="19" hasCustomPrompt="1"/>
          </p:nvPr>
        </p:nvSpPr>
        <p:spPr>
          <a:xfrm>
            <a:off x="6494854" y="4554485"/>
            <a:ext cx="4998719" cy="1247227"/>
          </a:xfrm>
        </p:spPr>
        <p:txBody>
          <a:bodyPr lIns="0" tIns="0" rIns="0" numCol="1" spcCol="457200" anchor="t"/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2520"/>
              </a:spcAft>
              <a:buClr>
                <a:schemeClr val="accent1"/>
              </a:buClr>
              <a:buSzPct val="90000"/>
              <a:buFont typeface="Arial"/>
              <a:buNone/>
              <a:defRPr sz="2731" b="1" baseline="0">
                <a:solidFill>
                  <a:schemeClr val="tx2"/>
                </a:solidFill>
              </a:defRPr>
            </a:lvl1pPr>
            <a:lvl2pPr marL="236685" indent="0">
              <a:lnSpc>
                <a:spcPct val="120000"/>
              </a:lnSpc>
              <a:spcBef>
                <a:spcPts val="0"/>
              </a:spcBef>
              <a:spcAft>
                <a:spcPts val="1260"/>
              </a:spcAft>
              <a:buClr>
                <a:schemeClr val="accent1"/>
              </a:buClr>
              <a:buSzPct val="90000"/>
              <a:buFont typeface="Arial"/>
              <a:buNone/>
              <a:defRPr sz="1680"/>
            </a:lvl2pPr>
            <a:lvl3pPr marL="481703" indent="0">
              <a:lnSpc>
                <a:spcPct val="120000"/>
              </a:lnSpc>
              <a:spcBef>
                <a:spcPts val="0"/>
              </a:spcBef>
              <a:spcAft>
                <a:spcPts val="1260"/>
              </a:spcAft>
              <a:buClr>
                <a:schemeClr val="accent1"/>
              </a:buClr>
              <a:buSzPct val="90000"/>
              <a:buFont typeface="Arial"/>
              <a:buNone/>
              <a:defRPr sz="1471"/>
            </a:lvl3pPr>
            <a:lvl4pPr marL="720054" indent="0">
              <a:lnSpc>
                <a:spcPct val="120000"/>
              </a:lnSpc>
              <a:spcBef>
                <a:spcPts val="0"/>
              </a:spcBef>
              <a:spcAft>
                <a:spcPts val="1260"/>
              </a:spcAft>
              <a:buClr>
                <a:schemeClr val="accent1"/>
              </a:buClr>
              <a:buSzPct val="90000"/>
              <a:buFont typeface="Arial"/>
              <a:buNone/>
              <a:defRPr sz="1471"/>
            </a:lvl4pPr>
            <a:lvl5pPr marL="956739" indent="0">
              <a:lnSpc>
                <a:spcPct val="120000"/>
              </a:lnSpc>
              <a:spcBef>
                <a:spcPts val="0"/>
              </a:spcBef>
              <a:spcAft>
                <a:spcPts val="1260"/>
              </a:spcAft>
              <a:buClr>
                <a:schemeClr val="accent1"/>
              </a:buClr>
              <a:buSzPct val="90000"/>
              <a:buFont typeface="Arial"/>
              <a:buNone/>
              <a:defRPr sz="1260"/>
            </a:lvl5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21" name="Content Placeholder 4"/>
          <p:cNvSpPr>
            <a:spLocks noGrp="1"/>
          </p:cNvSpPr>
          <p:nvPr>
            <p:ph sz="quarter" idx="20" hasCustomPrompt="1"/>
          </p:nvPr>
        </p:nvSpPr>
        <p:spPr>
          <a:xfrm>
            <a:off x="6494855" y="1235848"/>
            <a:ext cx="4998719" cy="3002157"/>
          </a:xfrm>
          <a:noFill/>
          <a:ln>
            <a:solidFill>
              <a:schemeClr val="bg1"/>
            </a:solidFill>
          </a:ln>
        </p:spPr>
        <p:txBody>
          <a:bodyPr anchor="ctr"/>
          <a:lstStyle>
            <a:lvl1pPr marL="0" indent="0" algn="ctr">
              <a:buFont typeface="Arial"/>
              <a:buNone/>
              <a:defRPr b="1" baseline="0"/>
            </a:lvl1pPr>
            <a:lvl2pPr marL="236685" indent="0">
              <a:buFont typeface="Arial"/>
              <a:buNone/>
              <a:defRPr/>
            </a:lvl2pPr>
            <a:lvl3pPr marL="481703" indent="0">
              <a:buFont typeface="Arial"/>
              <a:buNone/>
              <a:defRPr/>
            </a:lvl3pPr>
            <a:lvl4pPr marL="720054" indent="0">
              <a:buFont typeface="Arial"/>
              <a:buNone/>
              <a:defRPr/>
            </a:lvl4pPr>
            <a:lvl5pPr marL="956739" indent="0">
              <a:buFont typeface="Arial"/>
              <a:buNone/>
              <a:defRPr/>
            </a:lvl5pPr>
          </a:lstStyle>
          <a:p>
            <a:pPr lvl="0"/>
            <a:r>
              <a:rPr lang="en-US" dirty="0"/>
              <a:t>Click to Insert Icon, graphic, image</a:t>
            </a:r>
          </a:p>
        </p:txBody>
      </p:sp>
    </p:spTree>
    <p:extLst>
      <p:ext uri="{BB962C8B-B14F-4D97-AF65-F5344CB8AC3E}">
        <p14:creationId xmlns:p14="http://schemas.microsoft.com/office/powerpoint/2010/main" val="401688033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Column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8096" y="1377696"/>
            <a:ext cx="10668000" cy="4425696"/>
          </a:xfrm>
        </p:spPr>
        <p:txBody>
          <a:bodyPr lIns="0" tIns="0" rIns="0" numCol="1" anchor="ctr"/>
          <a:lstStyle>
            <a:lvl1pPr marL="300023" indent="-300023">
              <a:lnSpc>
                <a:spcPct val="100000"/>
              </a:lnSpc>
              <a:spcBef>
                <a:spcPts val="0"/>
              </a:spcBef>
              <a:spcAft>
                <a:spcPts val="1891"/>
              </a:spcAft>
              <a:buClr>
                <a:schemeClr val="accent1"/>
              </a:buClr>
              <a:buSzPct val="90000"/>
              <a:buFont typeface="Arial"/>
              <a:buChar char="•"/>
              <a:defRPr sz="2731"/>
            </a:lvl1pPr>
            <a:lvl2pPr marL="300023" indent="-300023">
              <a:lnSpc>
                <a:spcPct val="110000"/>
              </a:lnSpc>
              <a:spcBef>
                <a:spcPts val="0"/>
              </a:spcBef>
              <a:spcAft>
                <a:spcPts val="1891"/>
              </a:spcAft>
              <a:buClr>
                <a:schemeClr val="accent1"/>
              </a:buClr>
              <a:buSzPct val="90000"/>
              <a:buFont typeface="Arial"/>
              <a:buChar char="•"/>
              <a:defRPr sz="2520"/>
            </a:lvl2pPr>
            <a:lvl3pPr marL="300023" indent="-300023">
              <a:lnSpc>
                <a:spcPct val="100000"/>
              </a:lnSpc>
              <a:spcBef>
                <a:spcPts val="0"/>
              </a:spcBef>
              <a:spcAft>
                <a:spcPts val="1891"/>
              </a:spcAft>
              <a:buClr>
                <a:schemeClr val="accent1"/>
              </a:buClr>
              <a:buSzPct val="90000"/>
              <a:buFont typeface="Arial"/>
              <a:buChar char="•"/>
              <a:defRPr sz="2520"/>
            </a:lvl3pPr>
            <a:lvl4pPr marL="300023" indent="-300023">
              <a:lnSpc>
                <a:spcPct val="100000"/>
              </a:lnSpc>
              <a:spcBef>
                <a:spcPts val="0"/>
              </a:spcBef>
              <a:spcAft>
                <a:spcPts val="1891"/>
              </a:spcAft>
              <a:buClr>
                <a:schemeClr val="accent1"/>
              </a:buClr>
              <a:buSzPct val="90000"/>
              <a:buFont typeface="Arial"/>
              <a:buChar char="•"/>
              <a:defRPr sz="2520"/>
            </a:lvl4pPr>
            <a:lvl5pPr marL="300023" indent="-300023">
              <a:lnSpc>
                <a:spcPct val="100000"/>
              </a:lnSpc>
              <a:spcBef>
                <a:spcPts val="0"/>
              </a:spcBef>
              <a:spcAft>
                <a:spcPts val="1891"/>
              </a:spcAft>
              <a:buClr>
                <a:schemeClr val="accent1"/>
              </a:buClr>
              <a:buSzPct val="90000"/>
              <a:buFont typeface="Arial"/>
              <a:buChar char="•"/>
              <a:defRPr sz="252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TextBox 1"/>
          <p:cNvSpPr txBox="1"/>
          <p:nvPr userDrawn="1"/>
        </p:nvSpPr>
        <p:spPr>
          <a:xfrm>
            <a:off x="11247350" y="-1111937"/>
            <a:ext cx="251992" cy="3833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60072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91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</a:t>
            </a:r>
          </a:p>
        </p:txBody>
      </p:sp>
      <p:sp>
        <p:nvSpPr>
          <p:cNvPr id="8" name="Title Placeholder 37"/>
          <p:cNvSpPr>
            <a:spLocks noGrp="1"/>
          </p:cNvSpPr>
          <p:nvPr>
            <p:ph type="title" hasCustomPrompt="1"/>
          </p:nvPr>
        </p:nvSpPr>
        <p:spPr>
          <a:xfrm>
            <a:off x="471053" y="-60960"/>
            <a:ext cx="11311004" cy="987552"/>
          </a:xfrm>
          <a:prstGeom prst="rect">
            <a:avLst/>
          </a:prstGeom>
        </p:spPr>
        <p:txBody>
          <a:bodyPr vert="horz" wrap="none" lIns="0" tIns="0" rIns="0" bIns="0" rtlCol="0" anchor="b">
            <a:normAutofit/>
          </a:bodyPr>
          <a:lstStyle/>
          <a:p>
            <a:r>
              <a:rPr lang="en-US" dirty="0"/>
              <a:t>Click to edit slide heading</a:t>
            </a:r>
          </a:p>
        </p:txBody>
      </p:sp>
      <p:sp>
        <p:nvSpPr>
          <p:cNvPr id="9" name="Text Placeholder 22"/>
          <p:cNvSpPr>
            <a:spLocks noGrp="1"/>
          </p:cNvSpPr>
          <p:nvPr>
            <p:ph type="body" sz="quarter" idx="10"/>
          </p:nvPr>
        </p:nvSpPr>
        <p:spPr>
          <a:xfrm>
            <a:off x="2116340" y="6062133"/>
            <a:ext cx="7973568" cy="508000"/>
          </a:xfrm>
        </p:spPr>
        <p:txBody>
          <a:bodyPr anchor="b"/>
          <a:lstStyle>
            <a:lvl1pPr>
              <a:defRPr sz="840"/>
            </a:lvl1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472016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bout 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25127"/>
            <a:ext cx="12188952" cy="6744954"/>
          </a:xfrm>
          <a:prstGeom prst="rect">
            <a:avLst/>
          </a:prstGeom>
        </p:spPr>
      </p:pic>
      <p:sp>
        <p:nvSpPr>
          <p:cNvPr id="20" name="Rectangle 19"/>
          <p:cNvSpPr/>
          <p:nvPr userDrawn="1"/>
        </p:nvSpPr>
        <p:spPr>
          <a:xfrm>
            <a:off x="0" y="666"/>
            <a:ext cx="12191999" cy="787609"/>
          </a:xfrm>
          <a:prstGeom prst="rect">
            <a:avLst/>
          </a:prstGeom>
          <a:solidFill>
            <a:srgbClr val="002F7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2F70"/>
              </a:solidFill>
            </a:endParaRPr>
          </a:p>
        </p:txBody>
      </p:sp>
      <p:sp>
        <p:nvSpPr>
          <p:cNvPr id="8" name="Rectangle 7"/>
          <p:cNvSpPr/>
          <p:nvPr userDrawn="1"/>
        </p:nvSpPr>
        <p:spPr>
          <a:xfrm>
            <a:off x="7981255" y="1056028"/>
            <a:ext cx="2834640" cy="32004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rgbClr val="9D979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itle 1"/>
          <p:cNvSpPr txBox="1">
            <a:spLocks/>
          </p:cNvSpPr>
          <p:nvPr userDrawn="1"/>
        </p:nvSpPr>
        <p:spPr>
          <a:xfrm>
            <a:off x="7981254" y="1285186"/>
            <a:ext cx="2834641" cy="514756"/>
          </a:xfrm>
        </p:spPr>
        <p:txBody>
          <a:bodyPr anchor="b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200" kern="1200">
                <a:solidFill>
                  <a:srgbClr val="002F7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algn="ctr" fontAlgn="auto">
              <a:spcAft>
                <a:spcPts val="0"/>
              </a:spcAft>
            </a:pPr>
            <a:r>
              <a:rPr lang="en-US" sz="1600" b="1" dirty="0"/>
              <a:t>SECURE</a:t>
            </a:r>
            <a:br>
              <a:rPr lang="en-US" sz="1600" b="1" dirty="0"/>
            </a:br>
            <a:r>
              <a:rPr lang="en-US" sz="1600" b="1" dirty="0"/>
              <a:t>RETIREMENT INSTITUTE</a:t>
            </a:r>
          </a:p>
        </p:txBody>
      </p:sp>
      <p:sp>
        <p:nvSpPr>
          <p:cNvPr id="10" name="TextBox 9"/>
          <p:cNvSpPr txBox="1"/>
          <p:nvPr userDrawn="1"/>
        </p:nvSpPr>
        <p:spPr>
          <a:xfrm>
            <a:off x="8172251" y="2029100"/>
            <a:ext cx="2452649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Helping members advance retirement readiness and the financial security of their clients through research, education, and innovation</a:t>
            </a:r>
            <a:endParaRPr lang="en-US" dirty="0">
              <a:latin typeface="Futura Std Medium" panose="020B0502020204020303" pitchFamily="34" charset="0"/>
            </a:endParaRPr>
          </a:p>
        </p:txBody>
      </p:sp>
      <p:sp>
        <p:nvSpPr>
          <p:cNvPr id="11" name="Rectangle 10"/>
          <p:cNvSpPr/>
          <p:nvPr userDrawn="1"/>
        </p:nvSpPr>
        <p:spPr>
          <a:xfrm>
            <a:off x="1426464" y="1056027"/>
            <a:ext cx="2834640" cy="32004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rgbClr val="9D979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Title 1"/>
          <p:cNvSpPr txBox="1">
            <a:spLocks/>
          </p:cNvSpPr>
          <p:nvPr userDrawn="1"/>
        </p:nvSpPr>
        <p:spPr>
          <a:xfrm>
            <a:off x="1425508" y="1352636"/>
            <a:ext cx="2836553" cy="359618"/>
          </a:xfrm>
        </p:spPr>
        <p:txBody>
          <a:bodyPr anchor="b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200" kern="1200">
                <a:solidFill>
                  <a:srgbClr val="002F7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algn="ctr" fontAlgn="auto">
              <a:spcAft>
                <a:spcPts val="0"/>
              </a:spcAft>
            </a:pPr>
            <a:r>
              <a:rPr lang="en-US" sz="1600" b="1" dirty="0"/>
              <a:t>LIMRA</a:t>
            </a:r>
          </a:p>
        </p:txBody>
      </p:sp>
      <p:sp>
        <p:nvSpPr>
          <p:cNvPr id="13" name="Rectangle 12"/>
          <p:cNvSpPr/>
          <p:nvPr userDrawn="1"/>
        </p:nvSpPr>
        <p:spPr>
          <a:xfrm>
            <a:off x="1704904" y="2029100"/>
            <a:ext cx="2277761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Premier financial services industry research and talent management organization</a:t>
            </a:r>
            <a:endParaRPr lang="en-US" dirty="0"/>
          </a:p>
        </p:txBody>
      </p:sp>
      <p:sp>
        <p:nvSpPr>
          <p:cNvPr id="14" name="Rectangle 13"/>
          <p:cNvSpPr/>
          <p:nvPr userDrawn="1"/>
        </p:nvSpPr>
        <p:spPr>
          <a:xfrm>
            <a:off x="4689210" y="1056027"/>
            <a:ext cx="2834640" cy="32004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rgbClr val="9D979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Title 1"/>
          <p:cNvSpPr txBox="1">
            <a:spLocks/>
          </p:cNvSpPr>
          <p:nvPr userDrawn="1"/>
        </p:nvSpPr>
        <p:spPr>
          <a:xfrm>
            <a:off x="4730778" y="1362755"/>
            <a:ext cx="2751505" cy="359618"/>
          </a:xfrm>
        </p:spPr>
        <p:txBody>
          <a:bodyPr anchor="b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200" kern="1200">
                <a:solidFill>
                  <a:srgbClr val="002F7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algn="ctr" fontAlgn="auto">
              <a:spcAft>
                <a:spcPts val="0"/>
              </a:spcAft>
            </a:pPr>
            <a:r>
              <a:rPr lang="en-US" sz="1600" b="1" dirty="0"/>
              <a:t>LOMA</a:t>
            </a:r>
          </a:p>
        </p:txBody>
      </p:sp>
      <p:sp>
        <p:nvSpPr>
          <p:cNvPr id="16" name="Rectangle 15"/>
          <p:cNvSpPr/>
          <p:nvPr userDrawn="1"/>
        </p:nvSpPr>
        <p:spPr>
          <a:xfrm>
            <a:off x="4893145" y="2029100"/>
            <a:ext cx="242677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Flagship for industry professional development and industry networking</a:t>
            </a:r>
            <a:endParaRPr lang="en-US" dirty="0"/>
          </a:p>
        </p:txBody>
      </p:sp>
      <p:sp>
        <p:nvSpPr>
          <p:cNvPr id="22" name="Rectangle 21" hidden="1"/>
          <p:cNvSpPr/>
          <p:nvPr userDrawn="1"/>
        </p:nvSpPr>
        <p:spPr>
          <a:xfrm>
            <a:off x="-24938" y="5308671"/>
            <a:ext cx="12216384" cy="1596043"/>
          </a:xfrm>
          <a:prstGeom prst="rect">
            <a:avLst/>
          </a:prstGeom>
          <a:solidFill>
            <a:srgbClr val="002F70">
              <a:alpha val="2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endParaRPr lang="en-US" sz="1350" dirty="0"/>
          </a:p>
        </p:txBody>
      </p:sp>
      <p:sp>
        <p:nvSpPr>
          <p:cNvPr id="19" name="Rectangle 18"/>
          <p:cNvSpPr/>
          <p:nvPr userDrawn="1"/>
        </p:nvSpPr>
        <p:spPr>
          <a:xfrm>
            <a:off x="385884" y="5141475"/>
            <a:ext cx="1159041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Advancing the financial services industry by empowering our members with </a:t>
            </a:r>
            <a:b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400" dirty="0">
                <a:solidFill>
                  <a:srgbClr val="DAAA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knowledge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dirty="0">
                <a:solidFill>
                  <a:srgbClr val="DAAA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insights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dirty="0">
                <a:solidFill>
                  <a:srgbClr val="DAAA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connections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and </a:t>
            </a:r>
            <a:r>
              <a:rPr lang="en-US" sz="2400" dirty="0">
                <a:solidFill>
                  <a:srgbClr val="DAAA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solutions</a:t>
            </a:r>
            <a:endParaRPr lang="en-US" sz="2400" dirty="0"/>
          </a:p>
        </p:txBody>
      </p:sp>
      <p:sp>
        <p:nvSpPr>
          <p:cNvPr id="21" name="Title Placeholder 37"/>
          <p:cNvSpPr>
            <a:spLocks noGrp="1"/>
          </p:cNvSpPr>
          <p:nvPr>
            <p:ph type="title" hasCustomPrompt="1"/>
          </p:nvPr>
        </p:nvSpPr>
        <p:spPr>
          <a:xfrm>
            <a:off x="2" y="0"/>
            <a:ext cx="12191998" cy="890341"/>
          </a:xfrm>
          <a:prstGeom prst="rect">
            <a:avLst/>
          </a:prstGeom>
          <a:noFill/>
        </p:spPr>
        <p:txBody>
          <a:bodyPr vert="horz" wrap="none" lIns="274320" tIns="0" rIns="182880" bIns="0" rtlCol="0" anchor="ctr" anchorCtr="0">
            <a:normAutofit/>
          </a:bodyPr>
          <a:lstStyle>
            <a:lvl1pPr algn="l">
              <a:defRPr sz="3200" b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slide heading</a:t>
            </a:r>
          </a:p>
        </p:txBody>
      </p:sp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60754" y="6069026"/>
            <a:ext cx="2212146" cy="6535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216165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Column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8096" y="1377696"/>
            <a:ext cx="5035296" cy="4425696"/>
          </a:xfrm>
        </p:spPr>
        <p:txBody>
          <a:bodyPr lIns="0" tIns="0" rIns="0" numCol="1" spcCol="457200"/>
          <a:lstStyle>
            <a:lvl1pPr marL="240018" indent="-240018">
              <a:lnSpc>
                <a:spcPct val="100000"/>
              </a:lnSpc>
              <a:spcBef>
                <a:spcPts val="0"/>
              </a:spcBef>
              <a:spcAft>
                <a:spcPts val="1891"/>
              </a:spcAft>
              <a:buClr>
                <a:schemeClr val="accent1"/>
              </a:buClr>
              <a:buSzPct val="90000"/>
              <a:buFont typeface="Arial"/>
              <a:buChar char="•"/>
              <a:defRPr sz="2731"/>
            </a:lvl1pPr>
            <a:lvl2pPr marL="240018" indent="-240018">
              <a:lnSpc>
                <a:spcPct val="100000"/>
              </a:lnSpc>
              <a:spcBef>
                <a:spcPts val="0"/>
              </a:spcBef>
              <a:spcAft>
                <a:spcPts val="1891"/>
              </a:spcAft>
              <a:buClr>
                <a:schemeClr val="accent1"/>
              </a:buClr>
              <a:buSzPct val="90000"/>
              <a:buFont typeface="Arial"/>
              <a:buChar char="•"/>
              <a:defRPr sz="2731"/>
            </a:lvl2pPr>
            <a:lvl3pPr marL="240018" indent="-240018">
              <a:lnSpc>
                <a:spcPct val="100000"/>
              </a:lnSpc>
              <a:spcBef>
                <a:spcPts val="0"/>
              </a:spcBef>
              <a:spcAft>
                <a:spcPts val="1891"/>
              </a:spcAft>
              <a:buClr>
                <a:schemeClr val="accent1"/>
              </a:buClr>
              <a:buSzPct val="90000"/>
              <a:buFont typeface="Arial"/>
              <a:buChar char="•"/>
              <a:defRPr sz="2731"/>
            </a:lvl3pPr>
            <a:lvl4pPr marL="240018" indent="-240018">
              <a:lnSpc>
                <a:spcPct val="100000"/>
              </a:lnSpc>
              <a:spcBef>
                <a:spcPts val="0"/>
              </a:spcBef>
              <a:spcAft>
                <a:spcPts val="1891"/>
              </a:spcAft>
              <a:buClr>
                <a:schemeClr val="accent1"/>
              </a:buClr>
              <a:buSzPct val="90000"/>
              <a:buFont typeface="Arial"/>
              <a:buChar char="•"/>
              <a:defRPr sz="2731"/>
            </a:lvl4pPr>
            <a:lvl5pPr marL="240018" indent="-240018">
              <a:lnSpc>
                <a:spcPct val="100000"/>
              </a:lnSpc>
              <a:spcBef>
                <a:spcPts val="0"/>
              </a:spcBef>
              <a:spcAft>
                <a:spcPts val="1891"/>
              </a:spcAft>
              <a:buClr>
                <a:schemeClr val="accent1"/>
              </a:buClr>
              <a:buSzPct val="90000"/>
              <a:buFont typeface="Arial"/>
              <a:buChar char="•"/>
              <a:defRPr sz="2731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TextBox 1"/>
          <p:cNvSpPr txBox="1"/>
          <p:nvPr userDrawn="1"/>
        </p:nvSpPr>
        <p:spPr>
          <a:xfrm>
            <a:off x="11247350" y="-1111937"/>
            <a:ext cx="251992" cy="3833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60072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91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idx="16"/>
          </p:nvPr>
        </p:nvSpPr>
        <p:spPr>
          <a:xfrm>
            <a:off x="6400800" y="1377696"/>
            <a:ext cx="5035296" cy="4425696"/>
          </a:xfrm>
        </p:spPr>
        <p:txBody>
          <a:bodyPr lIns="0" tIns="0" rIns="0" numCol="1" spcCol="457200"/>
          <a:lstStyle>
            <a:lvl1pPr marL="240018" indent="-240018">
              <a:lnSpc>
                <a:spcPct val="100000"/>
              </a:lnSpc>
              <a:spcBef>
                <a:spcPts val="0"/>
              </a:spcBef>
              <a:spcAft>
                <a:spcPts val="1891"/>
              </a:spcAft>
              <a:buClr>
                <a:schemeClr val="accent1"/>
              </a:buClr>
              <a:buSzPct val="90000"/>
              <a:buFont typeface="Arial"/>
              <a:buChar char="•"/>
              <a:defRPr sz="2731"/>
            </a:lvl1pPr>
            <a:lvl2pPr marL="240018" indent="-240018">
              <a:lnSpc>
                <a:spcPct val="100000"/>
              </a:lnSpc>
              <a:spcBef>
                <a:spcPts val="0"/>
              </a:spcBef>
              <a:spcAft>
                <a:spcPts val="1891"/>
              </a:spcAft>
              <a:buClr>
                <a:schemeClr val="accent1"/>
              </a:buClr>
              <a:buSzPct val="90000"/>
              <a:buFont typeface="Arial"/>
              <a:buChar char="•"/>
              <a:defRPr sz="2731"/>
            </a:lvl2pPr>
            <a:lvl3pPr marL="240018" indent="-240018">
              <a:lnSpc>
                <a:spcPct val="100000"/>
              </a:lnSpc>
              <a:spcBef>
                <a:spcPts val="0"/>
              </a:spcBef>
              <a:spcAft>
                <a:spcPts val="1891"/>
              </a:spcAft>
              <a:buClr>
                <a:schemeClr val="accent1"/>
              </a:buClr>
              <a:buSzPct val="90000"/>
              <a:buFont typeface="Arial"/>
              <a:buChar char="•"/>
              <a:defRPr sz="2731"/>
            </a:lvl3pPr>
            <a:lvl4pPr marL="240018" indent="-240018">
              <a:lnSpc>
                <a:spcPct val="100000"/>
              </a:lnSpc>
              <a:spcBef>
                <a:spcPts val="0"/>
              </a:spcBef>
              <a:spcAft>
                <a:spcPts val="1891"/>
              </a:spcAft>
              <a:buClr>
                <a:schemeClr val="accent1"/>
              </a:buClr>
              <a:buSzPct val="90000"/>
              <a:buFont typeface="Arial"/>
              <a:buChar char="•"/>
              <a:defRPr sz="2731"/>
            </a:lvl4pPr>
            <a:lvl5pPr marL="240018" indent="-240018">
              <a:lnSpc>
                <a:spcPct val="100000"/>
              </a:lnSpc>
              <a:spcBef>
                <a:spcPts val="0"/>
              </a:spcBef>
              <a:spcAft>
                <a:spcPts val="1891"/>
              </a:spcAft>
              <a:buClr>
                <a:schemeClr val="accent1"/>
              </a:buClr>
              <a:buSzPct val="90000"/>
              <a:buFont typeface="Arial"/>
              <a:buChar char="•"/>
              <a:defRPr sz="2731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Title Placeholder 37"/>
          <p:cNvSpPr>
            <a:spLocks noGrp="1"/>
          </p:cNvSpPr>
          <p:nvPr>
            <p:ph type="title" hasCustomPrompt="1"/>
          </p:nvPr>
        </p:nvSpPr>
        <p:spPr>
          <a:xfrm>
            <a:off x="471053" y="-60960"/>
            <a:ext cx="11311004" cy="987552"/>
          </a:xfrm>
          <a:prstGeom prst="rect">
            <a:avLst/>
          </a:prstGeom>
        </p:spPr>
        <p:txBody>
          <a:bodyPr vert="horz" wrap="none" lIns="0" tIns="0" rIns="0" bIns="0" rtlCol="0" anchor="b">
            <a:normAutofit/>
          </a:bodyPr>
          <a:lstStyle/>
          <a:p>
            <a:r>
              <a:rPr lang="en-US" dirty="0"/>
              <a:t>Click to edit slide heading</a:t>
            </a:r>
          </a:p>
        </p:txBody>
      </p:sp>
      <p:sp>
        <p:nvSpPr>
          <p:cNvPr id="12" name="Text Placeholder 22"/>
          <p:cNvSpPr>
            <a:spLocks noGrp="1"/>
          </p:cNvSpPr>
          <p:nvPr>
            <p:ph type="body" sz="quarter" idx="10"/>
          </p:nvPr>
        </p:nvSpPr>
        <p:spPr>
          <a:xfrm>
            <a:off x="2116333" y="6062133"/>
            <a:ext cx="7973568" cy="508000"/>
          </a:xfrm>
        </p:spPr>
        <p:txBody>
          <a:bodyPr anchor="b"/>
          <a:lstStyle>
            <a:lvl1pPr>
              <a:defRPr sz="840"/>
            </a:lvl1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5867171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Welc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entagon 15"/>
          <p:cNvSpPr/>
          <p:nvPr userDrawn="1"/>
        </p:nvSpPr>
        <p:spPr>
          <a:xfrm>
            <a:off x="0" y="0"/>
            <a:ext cx="11494189" cy="6858000"/>
          </a:xfrm>
          <a:prstGeom prst="homePlate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60072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91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" name="Pentagon 1"/>
          <p:cNvSpPr/>
          <p:nvPr userDrawn="1"/>
        </p:nvSpPr>
        <p:spPr>
          <a:xfrm>
            <a:off x="3" y="0"/>
            <a:ext cx="11263275" cy="6858000"/>
          </a:xfrm>
          <a:prstGeom prst="homePlate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60072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91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" name="Rectangle 2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768096" y="1915052"/>
            <a:ext cx="7518400" cy="1117600"/>
          </a:xfrm>
          <a:prstGeom prst="rect">
            <a:avLst/>
          </a:prstGeom>
          <a:effectLst/>
        </p:spPr>
        <p:txBody>
          <a:bodyPr wrap="square" lIns="0" rIns="0" bIns="0" anchor="ctr">
            <a:noAutofit/>
          </a:bodyPr>
          <a:lstStyle>
            <a:lvl1pPr algn="l">
              <a:lnSpc>
                <a:spcPct val="90000"/>
              </a:lnSpc>
              <a:defRPr sz="7874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Welcome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768096" y="3706393"/>
            <a:ext cx="3386667" cy="491067"/>
          </a:xfrm>
        </p:spPr>
        <p:txBody>
          <a:bodyPr/>
          <a:lstStyle>
            <a:lvl1pPr marL="0" indent="0">
              <a:lnSpc>
                <a:spcPct val="100000"/>
              </a:lnSpc>
              <a:spcAft>
                <a:spcPts val="0"/>
              </a:spcAft>
              <a:buFont typeface="Arial"/>
              <a:buNone/>
              <a:defRPr sz="2100" b="1" baseline="0">
                <a:solidFill>
                  <a:srgbClr val="FFFFFF"/>
                </a:solidFill>
              </a:defRPr>
            </a:lvl1pPr>
            <a:lvl2pPr marL="236685" indent="0">
              <a:buFont typeface="Arial"/>
              <a:buNone/>
              <a:defRPr/>
            </a:lvl2pPr>
            <a:lvl3pPr marL="481703" indent="0">
              <a:buFont typeface="Arial"/>
              <a:buNone/>
              <a:defRPr/>
            </a:lvl3pPr>
            <a:lvl4pPr marL="720054" indent="0">
              <a:buFont typeface="Arial"/>
              <a:buNone/>
              <a:defRPr/>
            </a:lvl4pPr>
            <a:lvl5pPr marL="956739" indent="0">
              <a:buFont typeface="Arial"/>
              <a:buNone/>
              <a:defRPr/>
            </a:lvl5pPr>
          </a:lstStyle>
          <a:p>
            <a:pPr lvl="0"/>
            <a:r>
              <a:rPr lang="en-US" dirty="0"/>
              <a:t>Presenters Name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768096" y="4243077"/>
            <a:ext cx="3386667" cy="1237267"/>
          </a:xfrm>
        </p:spPr>
        <p:txBody>
          <a:bodyPr/>
          <a:lstStyle>
            <a:lvl1pPr marL="0" indent="0">
              <a:lnSpc>
                <a:spcPct val="100000"/>
              </a:lnSpc>
              <a:spcAft>
                <a:spcPts val="0"/>
              </a:spcAft>
              <a:buFont typeface="Arial"/>
              <a:buNone/>
              <a:defRPr sz="1680" b="0" baseline="0">
                <a:solidFill>
                  <a:srgbClr val="FFFFFF"/>
                </a:solidFill>
              </a:defRPr>
            </a:lvl1pPr>
            <a:lvl2pPr marL="236685" indent="0">
              <a:buFont typeface="Arial"/>
              <a:buNone/>
              <a:defRPr/>
            </a:lvl2pPr>
            <a:lvl3pPr marL="481703" indent="0">
              <a:buFont typeface="Arial"/>
              <a:buNone/>
              <a:defRPr/>
            </a:lvl3pPr>
            <a:lvl4pPr marL="720054" indent="0">
              <a:buFont typeface="Arial"/>
              <a:buNone/>
              <a:defRPr/>
            </a:lvl4pPr>
            <a:lvl5pPr marL="956739" indent="0">
              <a:buFont typeface="Arial"/>
              <a:buNone/>
              <a:defRPr/>
            </a:lvl5pPr>
          </a:lstStyle>
          <a:p>
            <a:pPr lvl="0"/>
            <a:r>
              <a:rPr lang="en-US" dirty="0"/>
              <a:t>Presenters Title</a:t>
            </a:r>
          </a:p>
          <a:p>
            <a:pPr lvl="0"/>
            <a:r>
              <a:rPr lang="en-US" dirty="0"/>
              <a:t>XXX-XXX-XXXX</a:t>
            </a:r>
          </a:p>
          <a:p>
            <a:pPr lvl="0"/>
            <a:r>
              <a:rPr lang="en-US" dirty="0"/>
              <a:t>John </a:t>
            </a:r>
            <a:r>
              <a:rPr lang="en-US" dirty="0" err="1"/>
              <a:t>Does@limra.com</a:t>
            </a:r>
            <a:endParaRPr lang="en-US" dirty="0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4668449" y="3706393"/>
            <a:ext cx="3386667" cy="491067"/>
          </a:xfrm>
        </p:spPr>
        <p:txBody>
          <a:bodyPr/>
          <a:lstStyle>
            <a:lvl1pPr marL="0" indent="0">
              <a:lnSpc>
                <a:spcPct val="100000"/>
              </a:lnSpc>
              <a:spcAft>
                <a:spcPts val="0"/>
              </a:spcAft>
              <a:buFont typeface="Arial"/>
              <a:buNone/>
              <a:defRPr sz="2100" b="1" baseline="0">
                <a:solidFill>
                  <a:srgbClr val="FFFFFF"/>
                </a:solidFill>
              </a:defRPr>
            </a:lvl1pPr>
            <a:lvl2pPr marL="236685" indent="0">
              <a:buFont typeface="Arial"/>
              <a:buNone/>
              <a:defRPr/>
            </a:lvl2pPr>
            <a:lvl3pPr marL="481703" indent="0">
              <a:buFont typeface="Arial"/>
              <a:buNone/>
              <a:defRPr/>
            </a:lvl3pPr>
            <a:lvl4pPr marL="720054" indent="0">
              <a:buFont typeface="Arial"/>
              <a:buNone/>
              <a:defRPr/>
            </a:lvl4pPr>
            <a:lvl5pPr marL="956739" indent="0">
              <a:buFont typeface="Arial"/>
              <a:buNone/>
              <a:defRPr/>
            </a:lvl5pPr>
          </a:lstStyle>
          <a:p>
            <a:pPr lvl="0"/>
            <a:r>
              <a:rPr lang="en-US" dirty="0"/>
              <a:t>Presenters Name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4" hasCustomPrompt="1"/>
          </p:nvPr>
        </p:nvSpPr>
        <p:spPr>
          <a:xfrm>
            <a:off x="4668449" y="4243077"/>
            <a:ext cx="3386667" cy="1237267"/>
          </a:xfrm>
        </p:spPr>
        <p:txBody>
          <a:bodyPr/>
          <a:lstStyle>
            <a:lvl1pPr marL="0" indent="0">
              <a:lnSpc>
                <a:spcPct val="100000"/>
              </a:lnSpc>
              <a:spcAft>
                <a:spcPts val="0"/>
              </a:spcAft>
              <a:buFont typeface="Arial"/>
              <a:buNone/>
              <a:defRPr sz="1680" b="0" baseline="0">
                <a:solidFill>
                  <a:srgbClr val="FFFFFF"/>
                </a:solidFill>
              </a:defRPr>
            </a:lvl1pPr>
            <a:lvl2pPr marL="236685" indent="0">
              <a:buFont typeface="Arial"/>
              <a:buNone/>
              <a:defRPr/>
            </a:lvl2pPr>
            <a:lvl3pPr marL="481703" indent="0">
              <a:buFont typeface="Arial"/>
              <a:buNone/>
              <a:defRPr/>
            </a:lvl3pPr>
            <a:lvl4pPr marL="720054" indent="0">
              <a:buFont typeface="Arial"/>
              <a:buNone/>
              <a:defRPr/>
            </a:lvl4pPr>
            <a:lvl5pPr marL="956739" indent="0">
              <a:buFont typeface="Arial"/>
              <a:buNone/>
              <a:defRPr/>
            </a:lvl5pPr>
          </a:lstStyle>
          <a:p>
            <a:pPr lvl="0"/>
            <a:r>
              <a:rPr lang="en-US" dirty="0"/>
              <a:t>Presenters Title</a:t>
            </a:r>
          </a:p>
          <a:p>
            <a:pPr lvl="0"/>
            <a:r>
              <a:rPr lang="en-US" dirty="0"/>
              <a:t>XXX-XXX-XXXX</a:t>
            </a:r>
          </a:p>
          <a:p>
            <a:pPr lvl="0"/>
            <a:r>
              <a:rPr lang="en-US" dirty="0"/>
              <a:t>John </a:t>
            </a:r>
            <a:r>
              <a:rPr lang="en-US" dirty="0" err="1"/>
              <a:t>Does@limra.com</a:t>
            </a:r>
            <a:endParaRPr lang="en-US" dirty="0"/>
          </a:p>
        </p:txBody>
      </p:sp>
      <p:grpSp>
        <p:nvGrpSpPr>
          <p:cNvPr id="6" name="Group 5"/>
          <p:cNvGrpSpPr/>
          <p:nvPr userDrawn="1"/>
        </p:nvGrpSpPr>
        <p:grpSpPr>
          <a:xfrm>
            <a:off x="6619037" y="3"/>
            <a:ext cx="4682067" cy="6866119"/>
            <a:chOff x="5473638" y="0"/>
            <a:chExt cx="3511550" cy="5149589"/>
          </a:xfrm>
        </p:grpSpPr>
        <p:sp>
          <p:nvSpPr>
            <p:cNvPr id="26" name="Freeform 25"/>
            <p:cNvSpPr/>
            <p:nvPr userDrawn="1"/>
          </p:nvSpPr>
          <p:spPr>
            <a:xfrm>
              <a:off x="5473638" y="0"/>
              <a:ext cx="3060824" cy="2604192"/>
            </a:xfrm>
            <a:custGeom>
              <a:avLst/>
              <a:gdLst>
                <a:gd name="connsiteX0" fmla="*/ 0 w 3048124"/>
                <a:gd name="connsiteY0" fmla="*/ 0 h 2585142"/>
                <a:gd name="connsiteX1" fmla="*/ 925965 w 3048124"/>
                <a:gd name="connsiteY1" fmla="*/ 0 h 2585142"/>
                <a:gd name="connsiteX2" fmla="*/ 3048124 w 3048124"/>
                <a:gd name="connsiteY2" fmla="*/ 2122159 h 2585142"/>
                <a:gd name="connsiteX3" fmla="*/ 2585142 w 3048124"/>
                <a:gd name="connsiteY3" fmla="*/ 2585142 h 2585142"/>
                <a:gd name="connsiteX4" fmla="*/ 0 w 3048124"/>
                <a:gd name="connsiteY4" fmla="*/ 0 h 2585142"/>
                <a:gd name="connsiteX0" fmla="*/ 0 w 3048124"/>
                <a:gd name="connsiteY0" fmla="*/ 0 h 2604192"/>
                <a:gd name="connsiteX1" fmla="*/ 925965 w 3048124"/>
                <a:gd name="connsiteY1" fmla="*/ 0 h 2604192"/>
                <a:gd name="connsiteX2" fmla="*/ 3048124 w 3048124"/>
                <a:gd name="connsiteY2" fmla="*/ 2122159 h 2604192"/>
                <a:gd name="connsiteX3" fmla="*/ 2604192 w 3048124"/>
                <a:gd name="connsiteY3" fmla="*/ 2604192 h 2604192"/>
                <a:gd name="connsiteX4" fmla="*/ 0 w 3048124"/>
                <a:gd name="connsiteY4" fmla="*/ 0 h 2604192"/>
                <a:gd name="connsiteX0" fmla="*/ 0 w 3063999"/>
                <a:gd name="connsiteY0" fmla="*/ 0 h 2604192"/>
                <a:gd name="connsiteX1" fmla="*/ 925965 w 3063999"/>
                <a:gd name="connsiteY1" fmla="*/ 0 h 2604192"/>
                <a:gd name="connsiteX2" fmla="*/ 3063999 w 3063999"/>
                <a:gd name="connsiteY2" fmla="*/ 2134859 h 2604192"/>
                <a:gd name="connsiteX3" fmla="*/ 2604192 w 3063999"/>
                <a:gd name="connsiteY3" fmla="*/ 2604192 h 2604192"/>
                <a:gd name="connsiteX4" fmla="*/ 0 w 3063999"/>
                <a:gd name="connsiteY4" fmla="*/ 0 h 2604192"/>
                <a:gd name="connsiteX0" fmla="*/ 0 w 3063999"/>
                <a:gd name="connsiteY0" fmla="*/ 0 h 2604192"/>
                <a:gd name="connsiteX1" fmla="*/ 925965 w 3063999"/>
                <a:gd name="connsiteY1" fmla="*/ 0 h 2604192"/>
                <a:gd name="connsiteX2" fmla="*/ 3063999 w 3063999"/>
                <a:gd name="connsiteY2" fmla="*/ 2141209 h 2604192"/>
                <a:gd name="connsiteX3" fmla="*/ 2604192 w 3063999"/>
                <a:gd name="connsiteY3" fmla="*/ 2604192 h 2604192"/>
                <a:gd name="connsiteX4" fmla="*/ 0 w 3063999"/>
                <a:gd name="connsiteY4" fmla="*/ 0 h 2604192"/>
                <a:gd name="connsiteX0" fmla="*/ 0 w 3060824"/>
                <a:gd name="connsiteY0" fmla="*/ 0 h 2604192"/>
                <a:gd name="connsiteX1" fmla="*/ 925965 w 3060824"/>
                <a:gd name="connsiteY1" fmla="*/ 0 h 2604192"/>
                <a:gd name="connsiteX2" fmla="*/ 3060824 w 3060824"/>
                <a:gd name="connsiteY2" fmla="*/ 2134859 h 2604192"/>
                <a:gd name="connsiteX3" fmla="*/ 2604192 w 3060824"/>
                <a:gd name="connsiteY3" fmla="*/ 2604192 h 2604192"/>
                <a:gd name="connsiteX4" fmla="*/ 0 w 3060824"/>
                <a:gd name="connsiteY4" fmla="*/ 0 h 26041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060824" h="2604192">
                  <a:moveTo>
                    <a:pt x="0" y="0"/>
                  </a:moveTo>
                  <a:lnTo>
                    <a:pt x="925965" y="0"/>
                  </a:lnTo>
                  <a:lnTo>
                    <a:pt x="3060824" y="2134859"/>
                  </a:lnTo>
                  <a:lnTo>
                    <a:pt x="2604192" y="260419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600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91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3" name="Freeform 32"/>
            <p:cNvSpPr/>
            <p:nvPr userDrawn="1"/>
          </p:nvSpPr>
          <p:spPr>
            <a:xfrm>
              <a:off x="5494333" y="2578791"/>
              <a:ext cx="3040129" cy="2570798"/>
            </a:xfrm>
            <a:custGeom>
              <a:avLst/>
              <a:gdLst>
                <a:gd name="connsiteX0" fmla="*/ 2564447 w 3027429"/>
                <a:gd name="connsiteY0" fmla="*/ 0 h 2564448"/>
                <a:gd name="connsiteX1" fmla="*/ 3027429 w 3027429"/>
                <a:gd name="connsiteY1" fmla="*/ 462983 h 2564448"/>
                <a:gd name="connsiteX2" fmla="*/ 925964 w 3027429"/>
                <a:gd name="connsiteY2" fmla="*/ 2564448 h 2564448"/>
                <a:gd name="connsiteX3" fmla="*/ 0 w 3027429"/>
                <a:gd name="connsiteY3" fmla="*/ 2564448 h 2564448"/>
                <a:gd name="connsiteX4" fmla="*/ 2564447 w 3027429"/>
                <a:gd name="connsiteY4" fmla="*/ 0 h 2564448"/>
                <a:gd name="connsiteX0" fmla="*/ 2573972 w 3027429"/>
                <a:gd name="connsiteY0" fmla="*/ 0 h 2570798"/>
                <a:gd name="connsiteX1" fmla="*/ 3027429 w 3027429"/>
                <a:gd name="connsiteY1" fmla="*/ 469333 h 2570798"/>
                <a:gd name="connsiteX2" fmla="*/ 925964 w 3027429"/>
                <a:gd name="connsiteY2" fmla="*/ 2570798 h 2570798"/>
                <a:gd name="connsiteX3" fmla="*/ 0 w 3027429"/>
                <a:gd name="connsiteY3" fmla="*/ 2570798 h 2570798"/>
                <a:gd name="connsiteX4" fmla="*/ 2573972 w 3027429"/>
                <a:gd name="connsiteY4" fmla="*/ 0 h 2570798"/>
                <a:gd name="connsiteX0" fmla="*/ 2573972 w 3040129"/>
                <a:gd name="connsiteY0" fmla="*/ 0 h 2570798"/>
                <a:gd name="connsiteX1" fmla="*/ 3040129 w 3040129"/>
                <a:gd name="connsiteY1" fmla="*/ 456633 h 2570798"/>
                <a:gd name="connsiteX2" fmla="*/ 925964 w 3040129"/>
                <a:gd name="connsiteY2" fmla="*/ 2570798 h 2570798"/>
                <a:gd name="connsiteX3" fmla="*/ 0 w 3040129"/>
                <a:gd name="connsiteY3" fmla="*/ 2570798 h 2570798"/>
                <a:gd name="connsiteX4" fmla="*/ 2573972 w 3040129"/>
                <a:gd name="connsiteY4" fmla="*/ 0 h 25707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040129" h="2570798">
                  <a:moveTo>
                    <a:pt x="2573972" y="0"/>
                  </a:moveTo>
                  <a:lnTo>
                    <a:pt x="3040129" y="456633"/>
                  </a:lnTo>
                  <a:lnTo>
                    <a:pt x="925964" y="2570798"/>
                  </a:lnTo>
                  <a:lnTo>
                    <a:pt x="0" y="2570798"/>
                  </a:lnTo>
                  <a:lnTo>
                    <a:pt x="2573972" y="0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600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91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" name="Diamond 13"/>
            <p:cNvSpPr/>
            <p:nvPr userDrawn="1"/>
          </p:nvSpPr>
          <p:spPr>
            <a:xfrm>
              <a:off x="8058337" y="2121716"/>
              <a:ext cx="926851" cy="926851"/>
            </a:xfrm>
            <a:prstGeom prst="diamond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600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91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 </a:t>
              </a:r>
            </a:p>
          </p:txBody>
        </p:sp>
      </p:grpSp>
      <p:grpSp>
        <p:nvGrpSpPr>
          <p:cNvPr id="20" name="Group 19"/>
          <p:cNvGrpSpPr/>
          <p:nvPr userDrawn="1"/>
        </p:nvGrpSpPr>
        <p:grpSpPr>
          <a:xfrm>
            <a:off x="9137370" y="6189665"/>
            <a:ext cx="2508532" cy="466011"/>
            <a:chOff x="9526545" y="4571491"/>
            <a:chExt cx="1881399" cy="349508"/>
          </a:xfrm>
        </p:grpSpPr>
        <p:pic>
          <p:nvPicPr>
            <p:cNvPr id="21" name="Picture 2" descr="C:\Users\mhilla\Desktop\08LIM5-logo-2col.jpg"/>
            <p:cNvPicPr>
              <a:picLocks noChangeAspect="1" noChangeArrowheads="1"/>
            </p:cNvPicPr>
            <p:nvPr userDrawn="1"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0664261" y="4631635"/>
              <a:ext cx="743683" cy="247894"/>
            </a:xfrm>
            <a:prstGeom prst="rect">
              <a:avLst/>
            </a:prstGeom>
            <a:noFill/>
          </p:spPr>
        </p:pic>
        <p:pic>
          <p:nvPicPr>
            <p:cNvPr id="22" name="Picture 21"/>
            <p:cNvPicPr>
              <a:picLocks noChangeAspect="1"/>
            </p:cNvPicPr>
            <p:nvPr userDrawn="1"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26545" y="4571491"/>
              <a:ext cx="803868" cy="34950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58832152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losing Slide_New 10-30-17">
    <p:bg>
      <p:bgPr>
        <a:blipFill dpi="0" rotWithShape="1">
          <a:blip r:embed="rId2">
            <a:lum/>
          </a:blip>
          <a:srcRect/>
          <a:stretch>
            <a:fillRect t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363225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itle Only NO LOG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71053" y="-73482"/>
            <a:ext cx="11174849" cy="965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71054" y="967741"/>
            <a:ext cx="11311005" cy="0"/>
          </a:xfrm>
          <a:prstGeom prst="line">
            <a:avLst/>
          </a:prstGeom>
          <a:ln w="34925">
            <a:headEnd type="none" w="sm" len="sm"/>
            <a:tailEnd type="non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8663935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3909EC-E8C5-46A6-BB93-B34478EAD483}" type="datetimeFigureOut">
              <a:rPr lang="en-US" smtClean="0"/>
              <a:t>2/14/2025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333D3F-8184-4A16-8C02-648D9DDE54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07042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lue Bar Section Header-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-27043"/>
            <a:ext cx="12191999" cy="787609"/>
          </a:xfrm>
          <a:prstGeom prst="rect">
            <a:avLst/>
          </a:prstGeom>
          <a:solidFill>
            <a:srgbClr val="002F7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2F70"/>
              </a:solidFill>
            </a:endParaRPr>
          </a:p>
        </p:txBody>
      </p:sp>
      <p:sp>
        <p:nvSpPr>
          <p:cNvPr id="8" name="Title Placeholder 37"/>
          <p:cNvSpPr>
            <a:spLocks noGrp="1"/>
          </p:cNvSpPr>
          <p:nvPr>
            <p:ph type="title" hasCustomPrompt="1"/>
          </p:nvPr>
        </p:nvSpPr>
        <p:spPr>
          <a:xfrm>
            <a:off x="5782" y="-30864"/>
            <a:ext cx="12191998" cy="890341"/>
          </a:xfrm>
          <a:prstGeom prst="rect">
            <a:avLst/>
          </a:prstGeom>
          <a:noFill/>
        </p:spPr>
        <p:txBody>
          <a:bodyPr vert="horz" wrap="none" lIns="274320" tIns="0" rIns="182880" bIns="0" rtlCol="0" anchor="ctr" anchorCtr="0">
            <a:normAutofit/>
          </a:bodyPr>
          <a:lstStyle>
            <a:lvl1pPr algn="l">
              <a:defRPr sz="3200" b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slide heading</a:t>
            </a:r>
          </a:p>
        </p:txBody>
      </p:sp>
      <p:sp>
        <p:nvSpPr>
          <p:cNvPr id="10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192741" y="6412994"/>
            <a:ext cx="443753" cy="365125"/>
          </a:xfrm>
          <a:prstGeom prst="rect">
            <a:avLst/>
          </a:prstGeom>
        </p:spPr>
        <p:txBody>
          <a:bodyPr/>
          <a:lstStyle/>
          <a:p>
            <a:fld id="{FA06F0F5-DF6A-4E0E-AC03-6B0D0B0A1300}" type="slidenum">
              <a:rPr lang="en-US" sz="900" smtClean="0"/>
              <a:pPr/>
              <a:t>‹#›</a:t>
            </a:fld>
            <a:endParaRPr lang="en-US" sz="900" dirty="0"/>
          </a:p>
        </p:txBody>
      </p:sp>
    </p:spTree>
    <p:extLst>
      <p:ext uri="{BB962C8B-B14F-4D97-AF65-F5344CB8AC3E}">
        <p14:creationId xmlns:p14="http://schemas.microsoft.com/office/powerpoint/2010/main" val="27093489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Section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10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4162425"/>
          </a:xfrm>
          <a:prstGeom prst="rect">
            <a:avLst/>
          </a:prstGeom>
        </p:spPr>
        <p:txBody>
          <a:bodyPr anchor="ctr"/>
          <a:lstStyle>
            <a:lvl1pPr algn="ctr">
              <a:defRPr/>
            </a:lvl1pPr>
          </a:lstStyle>
          <a:p>
            <a:r>
              <a:rPr lang="en-US" dirty="0"/>
              <a:t>Click to add photo</a:t>
            </a:r>
          </a:p>
        </p:txBody>
      </p:sp>
      <p:sp>
        <p:nvSpPr>
          <p:cNvPr id="4" name="Rectangle 3"/>
          <p:cNvSpPr/>
          <p:nvPr userDrawn="1"/>
        </p:nvSpPr>
        <p:spPr>
          <a:xfrm>
            <a:off x="0" y="4133850"/>
            <a:ext cx="12191999" cy="787609"/>
          </a:xfrm>
          <a:prstGeom prst="rect">
            <a:avLst/>
          </a:prstGeom>
          <a:solidFill>
            <a:srgbClr val="EBE8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EBE8E5"/>
              </a:solidFill>
            </a:endParaRPr>
          </a:p>
        </p:txBody>
      </p:sp>
      <p:sp>
        <p:nvSpPr>
          <p:cNvPr id="5" name="Rectangle 4"/>
          <p:cNvSpPr/>
          <p:nvPr userDrawn="1"/>
        </p:nvSpPr>
        <p:spPr>
          <a:xfrm>
            <a:off x="0" y="4378221"/>
            <a:ext cx="12191999" cy="1241530"/>
          </a:xfrm>
          <a:prstGeom prst="rect">
            <a:avLst/>
          </a:prstGeom>
          <a:solidFill>
            <a:srgbClr val="002F7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 dirty="0">
              <a:solidFill>
                <a:srgbClr val="002F70"/>
              </a:solidFill>
            </a:endParaRPr>
          </a:p>
        </p:txBody>
      </p:sp>
      <p:sp>
        <p:nvSpPr>
          <p:cNvPr id="6" name="Title Placeholder 37"/>
          <p:cNvSpPr>
            <a:spLocks noGrp="1"/>
          </p:cNvSpPr>
          <p:nvPr>
            <p:ph type="title" hasCustomPrompt="1"/>
          </p:nvPr>
        </p:nvSpPr>
        <p:spPr>
          <a:xfrm>
            <a:off x="5782" y="4391025"/>
            <a:ext cx="12024293" cy="1219199"/>
          </a:xfrm>
          <a:prstGeom prst="rect">
            <a:avLst/>
          </a:prstGeom>
          <a:noFill/>
        </p:spPr>
        <p:txBody>
          <a:bodyPr vert="horz" wrap="none" lIns="274320" tIns="0" rIns="182880" bIns="0" rtlCol="0" anchor="ctr" anchorCtr="0">
            <a:normAutofit/>
          </a:bodyPr>
          <a:lstStyle>
            <a:lvl1pPr algn="r">
              <a:defRPr sz="3200" b="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section text</a:t>
            </a:r>
          </a:p>
        </p:txBody>
      </p:sp>
      <p:sp>
        <p:nvSpPr>
          <p:cNvPr id="7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192741" y="6412994"/>
            <a:ext cx="443753" cy="365125"/>
          </a:xfrm>
          <a:prstGeom prst="rect">
            <a:avLst/>
          </a:prstGeom>
        </p:spPr>
        <p:txBody>
          <a:bodyPr/>
          <a:lstStyle>
            <a:lvl1pPr>
              <a:defRPr sz="900"/>
            </a:lvl1pPr>
          </a:lstStyle>
          <a:p>
            <a:fld id="{FA06F0F5-DF6A-4E0E-AC03-6B0D0B0A130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14136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ue Bar Section Header-1 lge box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17448" y="6125747"/>
            <a:ext cx="8212202" cy="658368"/>
          </a:xfrm>
          <a:prstGeom prst="rect">
            <a:avLst/>
          </a:prstGeom>
          <a:ln>
            <a:noFill/>
          </a:ln>
        </p:spPr>
        <p:txBody>
          <a:bodyPr/>
          <a:lstStyle>
            <a:lvl1pPr>
              <a:lnSpc>
                <a:spcPct val="100000"/>
              </a:lnSpc>
              <a:spcAft>
                <a:spcPts val="0"/>
              </a:spcAft>
              <a:defRPr sz="1000"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Rectangle 6"/>
          <p:cNvSpPr/>
          <p:nvPr userDrawn="1"/>
        </p:nvSpPr>
        <p:spPr>
          <a:xfrm>
            <a:off x="0" y="666"/>
            <a:ext cx="12191999" cy="787609"/>
          </a:xfrm>
          <a:prstGeom prst="rect">
            <a:avLst/>
          </a:prstGeom>
          <a:solidFill>
            <a:srgbClr val="002F7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2F70"/>
              </a:solidFill>
            </a:endParaRPr>
          </a:p>
        </p:txBody>
      </p:sp>
      <p:sp>
        <p:nvSpPr>
          <p:cNvPr id="8" name="Title Placeholder 37"/>
          <p:cNvSpPr>
            <a:spLocks noGrp="1"/>
          </p:cNvSpPr>
          <p:nvPr>
            <p:ph type="title" hasCustomPrompt="1"/>
          </p:nvPr>
        </p:nvSpPr>
        <p:spPr>
          <a:xfrm>
            <a:off x="5782" y="-30864"/>
            <a:ext cx="12191998" cy="890341"/>
          </a:xfrm>
          <a:prstGeom prst="rect">
            <a:avLst/>
          </a:prstGeom>
          <a:noFill/>
        </p:spPr>
        <p:txBody>
          <a:bodyPr vert="horz" wrap="none" lIns="274320" tIns="0" rIns="182880" bIns="0" rtlCol="0" anchor="ctr" anchorCtr="0">
            <a:normAutofit/>
          </a:bodyPr>
          <a:lstStyle>
            <a:lvl1pPr algn="l">
              <a:defRPr sz="3200" b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slide heading</a:t>
            </a:r>
          </a:p>
        </p:txBody>
      </p:sp>
      <p:sp>
        <p:nvSpPr>
          <p:cNvPr id="5" name="Rectangle 4"/>
          <p:cNvSpPr/>
          <p:nvPr userDrawn="1"/>
        </p:nvSpPr>
        <p:spPr>
          <a:xfrm>
            <a:off x="443799" y="1118774"/>
            <a:ext cx="11307818" cy="4512643"/>
          </a:xfrm>
          <a:prstGeom prst="rect">
            <a:avLst/>
          </a:prstGeom>
          <a:solidFill>
            <a:schemeClr val="bg1"/>
          </a:solidFill>
          <a:ln>
            <a:solidFill>
              <a:srgbClr val="9D979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443799" y="1234758"/>
            <a:ext cx="11311128" cy="400050"/>
          </a:xfrm>
          <a:prstGeom prst="rect">
            <a:avLst/>
          </a:prstGeom>
        </p:spPr>
        <p:txBody>
          <a:bodyPr anchor="ctr" anchorCtr="0"/>
          <a:lstStyle>
            <a:lvl1pPr algn="ctr">
              <a:defRPr sz="1800" b="1" cap="all" spc="20" baseline="0">
                <a:solidFill>
                  <a:srgbClr val="002F70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Chart Placeholder 2"/>
          <p:cNvSpPr>
            <a:spLocks noGrp="1"/>
          </p:cNvSpPr>
          <p:nvPr>
            <p:ph type="chart" sz="quarter" idx="15"/>
          </p:nvPr>
        </p:nvSpPr>
        <p:spPr>
          <a:xfrm>
            <a:off x="717550" y="1828800"/>
            <a:ext cx="10756900" cy="3568700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icon to add chart</a:t>
            </a:r>
            <a:endParaRPr lang="en-US" dirty="0"/>
          </a:p>
        </p:txBody>
      </p:sp>
      <p:sp>
        <p:nvSpPr>
          <p:cNvPr id="9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192741" y="6412994"/>
            <a:ext cx="443753" cy="365125"/>
          </a:xfrm>
          <a:prstGeom prst="rect">
            <a:avLst/>
          </a:prstGeom>
        </p:spPr>
        <p:txBody>
          <a:bodyPr/>
          <a:lstStyle/>
          <a:p>
            <a:fld id="{FA06F0F5-DF6A-4E0E-AC03-6B0D0B0A1300}" type="slidenum">
              <a:rPr lang="en-US" sz="900" smtClean="0"/>
              <a:pPr/>
              <a:t>‹#›</a:t>
            </a:fld>
            <a:endParaRPr lang="en-US" sz="900" dirty="0"/>
          </a:p>
        </p:txBody>
      </p:sp>
    </p:spTree>
    <p:extLst>
      <p:ext uri="{BB962C8B-B14F-4D97-AF65-F5344CB8AC3E}">
        <p14:creationId xmlns:p14="http://schemas.microsoft.com/office/powerpoint/2010/main" val="39647946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-Blue Bar-bullets/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 userDrawn="1"/>
        </p:nvSpPr>
        <p:spPr>
          <a:xfrm>
            <a:off x="11247350" y="-1111937"/>
            <a:ext cx="251992" cy="3833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60072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91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</a:t>
            </a:r>
          </a:p>
        </p:txBody>
      </p:sp>
      <p:sp>
        <p:nvSpPr>
          <p:cNvPr id="6" name="Rectangle 5"/>
          <p:cNvSpPr/>
          <p:nvPr userDrawn="1"/>
        </p:nvSpPr>
        <p:spPr>
          <a:xfrm>
            <a:off x="0" y="666"/>
            <a:ext cx="12191999" cy="787609"/>
          </a:xfrm>
          <a:prstGeom prst="rect">
            <a:avLst/>
          </a:prstGeom>
          <a:solidFill>
            <a:srgbClr val="002F7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2F70"/>
              </a:solidFill>
            </a:endParaRPr>
          </a:p>
        </p:txBody>
      </p:sp>
      <p:sp>
        <p:nvSpPr>
          <p:cNvPr id="10" name="Title Placeholder 37"/>
          <p:cNvSpPr>
            <a:spLocks noGrp="1"/>
          </p:cNvSpPr>
          <p:nvPr>
            <p:ph type="title" hasCustomPrompt="1"/>
          </p:nvPr>
        </p:nvSpPr>
        <p:spPr>
          <a:xfrm>
            <a:off x="5782" y="-30864"/>
            <a:ext cx="12191998" cy="890341"/>
          </a:xfrm>
          <a:prstGeom prst="rect">
            <a:avLst/>
          </a:prstGeom>
          <a:noFill/>
        </p:spPr>
        <p:txBody>
          <a:bodyPr vert="horz" wrap="none" lIns="274320" tIns="0" rIns="182880" bIns="0" rtlCol="0" anchor="ctr" anchorCtr="0">
            <a:normAutofit/>
          </a:bodyPr>
          <a:lstStyle>
            <a:lvl1pPr algn="l">
              <a:defRPr sz="3200" b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slide heading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66700" y="1177250"/>
            <a:ext cx="5829300" cy="4880650"/>
          </a:xfrm>
          <a:prstGeom prst="rect">
            <a:avLst/>
          </a:prstGeom>
        </p:spPr>
        <p:txBody>
          <a:bodyPr/>
          <a:lstStyle>
            <a:lvl1pPr marL="347472" indent="-342900">
              <a:lnSpc>
                <a:spcPct val="100000"/>
              </a:lnSpc>
              <a:spcAft>
                <a:spcPts val="1800"/>
              </a:spcAft>
              <a:buClr>
                <a:schemeClr val="tx1"/>
              </a:buClr>
              <a:buSzPct val="135000"/>
              <a:buFont typeface="Arial" panose="020B0604020202020204" pitchFamily="34" charset="0"/>
              <a:buChar char="•"/>
              <a:defRPr sz="2000"/>
            </a:lvl1pPr>
            <a:lvl2pPr marL="685800" indent="-342900">
              <a:lnSpc>
                <a:spcPct val="100000"/>
              </a:lnSpc>
              <a:spcAft>
                <a:spcPts val="1800"/>
              </a:spcAft>
              <a:buClr>
                <a:schemeClr val="tx1"/>
              </a:buClr>
              <a:buSzPct val="135000"/>
              <a:buFont typeface="Arial" panose="020B0604020202020204" pitchFamily="34" charset="0"/>
              <a:buChar char="•"/>
              <a:defRPr sz="2000"/>
            </a:lvl2pPr>
            <a:lvl3pPr marL="1033463" indent="-342900">
              <a:lnSpc>
                <a:spcPct val="100000"/>
              </a:lnSpc>
              <a:spcAft>
                <a:spcPts val="1800"/>
              </a:spcAft>
              <a:buClr>
                <a:schemeClr val="tx1"/>
              </a:buClr>
              <a:buSzPct val="135000"/>
              <a:buFont typeface="Arial" panose="020B0604020202020204" pitchFamily="34" charset="0"/>
              <a:buChar char="•"/>
              <a:defRPr sz="2000"/>
            </a:lvl3pPr>
            <a:lvl4pPr marL="1371600" indent="-342900">
              <a:lnSpc>
                <a:spcPct val="100000"/>
              </a:lnSpc>
              <a:spcAft>
                <a:spcPts val="1800"/>
              </a:spcAft>
              <a:buClr>
                <a:schemeClr val="tx1"/>
              </a:buClr>
              <a:buSzPct val="135000"/>
              <a:buFont typeface="Arial" panose="020B0604020202020204" pitchFamily="34" charset="0"/>
              <a:buChar char="•"/>
              <a:defRPr sz="2000"/>
            </a:lvl4pPr>
            <a:lvl5pPr marL="1719263" indent="-342900">
              <a:buClr>
                <a:schemeClr val="tx1"/>
              </a:buClr>
              <a:buSzPct val="135000"/>
              <a:buFont typeface="Arial" panose="020B0604020202020204" pitchFamily="34" charset="0"/>
              <a:buChar char="•"/>
              <a:defRPr sz="24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1"/>
          </p:nvPr>
        </p:nvSpPr>
        <p:spPr>
          <a:xfrm>
            <a:off x="6096000" y="1143000"/>
            <a:ext cx="5676900" cy="4593772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9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192741" y="6356350"/>
            <a:ext cx="44375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1">
                <a:solidFill>
                  <a:schemeClr val="tx2"/>
                </a:solidFill>
              </a:defRPr>
            </a:lvl1pPr>
          </a:lstStyle>
          <a:p>
            <a:fld id="{FA06F0F5-DF6A-4E0E-AC03-6B0D0B0A130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17448" y="6125747"/>
            <a:ext cx="5678552" cy="658368"/>
          </a:xfrm>
          <a:prstGeom prst="rect">
            <a:avLst/>
          </a:prstGeom>
          <a:ln>
            <a:noFill/>
          </a:ln>
        </p:spPr>
        <p:txBody>
          <a:bodyPr/>
          <a:lstStyle>
            <a:lvl1pPr>
              <a:lnSpc>
                <a:spcPct val="100000"/>
              </a:lnSpc>
              <a:spcAft>
                <a:spcPts val="0"/>
              </a:spcAft>
              <a:defRPr sz="1000"/>
            </a:lvl1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2834855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720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-Blue bar 2 boxe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 userDrawn="1"/>
        </p:nvSpPr>
        <p:spPr>
          <a:xfrm>
            <a:off x="6327228" y="1780925"/>
            <a:ext cx="5467717" cy="3978747"/>
          </a:xfrm>
          <a:prstGeom prst="rect">
            <a:avLst/>
          </a:prstGeom>
          <a:noFill/>
          <a:ln>
            <a:solidFill>
              <a:srgbClr val="9D979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/>
          <p:cNvSpPr/>
          <p:nvPr userDrawn="1"/>
        </p:nvSpPr>
        <p:spPr>
          <a:xfrm>
            <a:off x="474278" y="1780925"/>
            <a:ext cx="5468112" cy="3978747"/>
          </a:xfrm>
          <a:prstGeom prst="rect">
            <a:avLst/>
          </a:prstGeom>
          <a:noFill/>
          <a:ln>
            <a:solidFill>
              <a:srgbClr val="9D979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0" y="666"/>
            <a:ext cx="12191999" cy="787609"/>
          </a:xfrm>
          <a:prstGeom prst="rect">
            <a:avLst/>
          </a:prstGeom>
          <a:solidFill>
            <a:srgbClr val="002F7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2F70"/>
              </a:solidFill>
            </a:endParaRPr>
          </a:p>
        </p:txBody>
      </p:sp>
      <p:sp>
        <p:nvSpPr>
          <p:cNvPr id="8" name="Title Placeholder 37"/>
          <p:cNvSpPr>
            <a:spLocks noGrp="1"/>
          </p:cNvSpPr>
          <p:nvPr>
            <p:ph type="title" hasCustomPrompt="1"/>
          </p:nvPr>
        </p:nvSpPr>
        <p:spPr>
          <a:xfrm>
            <a:off x="5782" y="-30864"/>
            <a:ext cx="12191998" cy="890341"/>
          </a:xfrm>
          <a:prstGeom prst="rect">
            <a:avLst/>
          </a:prstGeom>
          <a:noFill/>
        </p:spPr>
        <p:txBody>
          <a:bodyPr vert="horz" wrap="none" lIns="274320" tIns="0" rIns="182880" bIns="0" rtlCol="0" anchor="ctr" anchorCtr="0">
            <a:normAutofit/>
          </a:bodyPr>
          <a:lstStyle>
            <a:lvl1pPr algn="l">
              <a:defRPr sz="3200" b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slide heading</a:t>
            </a:r>
          </a:p>
        </p:txBody>
      </p:sp>
      <p:sp>
        <p:nvSpPr>
          <p:cNvPr id="12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192741" y="6356350"/>
            <a:ext cx="44375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1">
                <a:solidFill>
                  <a:schemeClr val="tx2"/>
                </a:solidFill>
              </a:defRPr>
            </a:lvl1pPr>
          </a:lstStyle>
          <a:p>
            <a:fld id="{FA06F0F5-DF6A-4E0E-AC03-6B0D0B0A130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474278" y="1905318"/>
            <a:ext cx="5468112" cy="400050"/>
          </a:xfrm>
          <a:prstGeom prst="rect">
            <a:avLst/>
          </a:prstGeom>
        </p:spPr>
        <p:txBody>
          <a:bodyPr anchor="ctr" anchorCtr="0"/>
          <a:lstStyle>
            <a:lvl1pPr algn="ctr">
              <a:defRPr sz="1600" b="1" cap="all" spc="20" baseline="0">
                <a:solidFill>
                  <a:srgbClr val="002F70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6327228" y="1905318"/>
            <a:ext cx="5468112" cy="400050"/>
          </a:xfrm>
          <a:prstGeom prst="rect">
            <a:avLst/>
          </a:prstGeom>
        </p:spPr>
        <p:txBody>
          <a:bodyPr anchor="ctr" anchorCtr="0"/>
          <a:lstStyle>
            <a:lvl1pPr algn="ctr">
              <a:defRPr sz="1600" b="1" cap="all" spc="20" baseline="0">
                <a:solidFill>
                  <a:srgbClr val="002F70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17448" y="6125747"/>
            <a:ext cx="5678552" cy="658368"/>
          </a:xfrm>
          <a:prstGeom prst="rect">
            <a:avLst/>
          </a:prstGeom>
          <a:ln>
            <a:noFill/>
          </a:ln>
        </p:spPr>
        <p:txBody>
          <a:bodyPr/>
          <a:lstStyle>
            <a:lvl1pPr>
              <a:lnSpc>
                <a:spcPct val="100000"/>
              </a:lnSpc>
              <a:spcAft>
                <a:spcPts val="0"/>
              </a:spcAft>
              <a:defRPr sz="1000"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5"/>
          </p:nvPr>
        </p:nvSpPr>
        <p:spPr>
          <a:xfrm>
            <a:off x="2105025" y="962025"/>
            <a:ext cx="7943850" cy="647700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spcAft>
                <a:spcPts val="0"/>
              </a:spcAft>
              <a:defRPr sz="1800"/>
            </a:lvl1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236619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-Blue bar 3 boxe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666"/>
            <a:ext cx="12191999" cy="787609"/>
          </a:xfrm>
          <a:prstGeom prst="rect">
            <a:avLst/>
          </a:prstGeom>
          <a:solidFill>
            <a:srgbClr val="002F7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2F70"/>
              </a:solidFill>
            </a:endParaRPr>
          </a:p>
        </p:txBody>
      </p:sp>
      <p:sp>
        <p:nvSpPr>
          <p:cNvPr id="8" name="Title Placeholder 37"/>
          <p:cNvSpPr>
            <a:spLocks noGrp="1"/>
          </p:cNvSpPr>
          <p:nvPr>
            <p:ph type="title" hasCustomPrompt="1"/>
          </p:nvPr>
        </p:nvSpPr>
        <p:spPr>
          <a:xfrm>
            <a:off x="5782" y="-30864"/>
            <a:ext cx="12191998" cy="890341"/>
          </a:xfrm>
          <a:prstGeom prst="rect">
            <a:avLst/>
          </a:prstGeom>
          <a:noFill/>
        </p:spPr>
        <p:txBody>
          <a:bodyPr vert="horz" wrap="none" lIns="274320" tIns="0" rIns="182880" bIns="0" rtlCol="0" anchor="ctr" anchorCtr="0">
            <a:normAutofit/>
          </a:bodyPr>
          <a:lstStyle>
            <a:lvl1pPr algn="l">
              <a:defRPr sz="3200" b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slide heading</a:t>
            </a:r>
          </a:p>
        </p:txBody>
      </p:sp>
      <p:sp>
        <p:nvSpPr>
          <p:cNvPr id="4" name="Rectangle 3"/>
          <p:cNvSpPr/>
          <p:nvPr userDrawn="1"/>
        </p:nvSpPr>
        <p:spPr>
          <a:xfrm>
            <a:off x="8287119" y="1588065"/>
            <a:ext cx="3474720" cy="3978747"/>
          </a:xfrm>
          <a:prstGeom prst="rect">
            <a:avLst/>
          </a:prstGeom>
          <a:solidFill>
            <a:schemeClr val="bg1"/>
          </a:solidFill>
          <a:ln>
            <a:solidFill>
              <a:srgbClr val="9D979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ectangle 4"/>
          <p:cNvSpPr/>
          <p:nvPr userDrawn="1"/>
        </p:nvSpPr>
        <p:spPr>
          <a:xfrm>
            <a:off x="519999" y="1582805"/>
            <a:ext cx="3474720" cy="3978747"/>
          </a:xfrm>
          <a:prstGeom prst="rect">
            <a:avLst/>
          </a:prstGeom>
          <a:solidFill>
            <a:schemeClr val="bg1"/>
          </a:solidFill>
          <a:ln>
            <a:solidFill>
              <a:srgbClr val="9D979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tangle 5"/>
          <p:cNvSpPr/>
          <p:nvPr userDrawn="1"/>
        </p:nvSpPr>
        <p:spPr>
          <a:xfrm>
            <a:off x="4372030" y="1582805"/>
            <a:ext cx="3474720" cy="3978747"/>
          </a:xfrm>
          <a:prstGeom prst="rect">
            <a:avLst/>
          </a:prstGeom>
          <a:solidFill>
            <a:schemeClr val="bg1"/>
          </a:solidFill>
          <a:ln>
            <a:solidFill>
              <a:srgbClr val="9D979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495300" y="1600518"/>
            <a:ext cx="3475038" cy="400050"/>
          </a:xfrm>
          <a:prstGeom prst="rect">
            <a:avLst/>
          </a:prstGeom>
        </p:spPr>
        <p:txBody>
          <a:bodyPr anchor="ctr" anchorCtr="0"/>
          <a:lstStyle>
            <a:lvl1pPr algn="ctr">
              <a:defRPr sz="1600" b="1" cap="all" spc="20" baseline="0">
                <a:solidFill>
                  <a:srgbClr val="002F70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4369161" y="1600518"/>
            <a:ext cx="3475038" cy="400050"/>
          </a:xfrm>
          <a:prstGeom prst="rect">
            <a:avLst/>
          </a:prstGeom>
        </p:spPr>
        <p:txBody>
          <a:bodyPr anchor="ctr" anchorCtr="0"/>
          <a:lstStyle>
            <a:lvl1pPr algn="ctr">
              <a:defRPr sz="1600" b="1" cap="all" spc="20" baseline="0">
                <a:solidFill>
                  <a:srgbClr val="002F70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Text Placeholder 3"/>
          <p:cNvSpPr>
            <a:spLocks noGrp="1"/>
          </p:cNvSpPr>
          <p:nvPr>
            <p:ph type="body" sz="quarter" idx="12"/>
          </p:nvPr>
        </p:nvSpPr>
        <p:spPr>
          <a:xfrm>
            <a:off x="8286801" y="1600518"/>
            <a:ext cx="3475038" cy="400050"/>
          </a:xfrm>
          <a:prstGeom prst="rect">
            <a:avLst/>
          </a:prstGeom>
        </p:spPr>
        <p:txBody>
          <a:bodyPr anchor="ctr" anchorCtr="0"/>
          <a:lstStyle>
            <a:lvl1pPr algn="ctr">
              <a:defRPr sz="1600" b="1" cap="all" spc="20" baseline="0">
                <a:solidFill>
                  <a:srgbClr val="002F70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192741" y="6356350"/>
            <a:ext cx="44375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1">
                <a:solidFill>
                  <a:schemeClr val="tx2"/>
                </a:solidFill>
              </a:defRPr>
            </a:lvl1pPr>
          </a:lstStyle>
          <a:p>
            <a:fld id="{FA06F0F5-DF6A-4E0E-AC03-6B0D0B0A130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17447" y="6125747"/>
            <a:ext cx="7869671" cy="658368"/>
          </a:xfrm>
          <a:prstGeom prst="rect">
            <a:avLst/>
          </a:prstGeom>
          <a:ln>
            <a:noFill/>
          </a:ln>
        </p:spPr>
        <p:txBody>
          <a:bodyPr/>
          <a:lstStyle>
            <a:lvl1pPr>
              <a:lnSpc>
                <a:spcPct val="100000"/>
              </a:lnSpc>
              <a:spcAft>
                <a:spcPts val="0"/>
              </a:spcAft>
              <a:defRPr sz="1000"/>
            </a:lvl1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607003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13" Type="http://schemas.openxmlformats.org/officeDocument/2006/relationships/slideLayout" Target="../slideLayouts/slideLayout27.xml"/><Relationship Id="rId18" Type="http://schemas.openxmlformats.org/officeDocument/2006/relationships/slideLayout" Target="../slideLayouts/slideLayout32.xml"/><Relationship Id="rId3" Type="http://schemas.openxmlformats.org/officeDocument/2006/relationships/slideLayout" Target="../slideLayouts/slideLayout17.xml"/><Relationship Id="rId21" Type="http://schemas.openxmlformats.org/officeDocument/2006/relationships/theme" Target="../theme/theme2.xml"/><Relationship Id="rId7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6.xml"/><Relationship Id="rId17" Type="http://schemas.openxmlformats.org/officeDocument/2006/relationships/slideLayout" Target="../slideLayouts/slideLayout31.xml"/><Relationship Id="rId2" Type="http://schemas.openxmlformats.org/officeDocument/2006/relationships/slideLayout" Target="../slideLayouts/slideLayout16.xml"/><Relationship Id="rId16" Type="http://schemas.openxmlformats.org/officeDocument/2006/relationships/slideLayout" Target="../slideLayouts/slideLayout30.xml"/><Relationship Id="rId20" Type="http://schemas.openxmlformats.org/officeDocument/2006/relationships/slideLayout" Target="../slideLayouts/slideLayout34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5" Type="http://schemas.openxmlformats.org/officeDocument/2006/relationships/slideLayout" Target="../slideLayouts/slideLayout29.xml"/><Relationship Id="rId23" Type="http://schemas.openxmlformats.org/officeDocument/2006/relationships/image" Target="../media/image11.jpeg"/><Relationship Id="rId10" Type="http://schemas.openxmlformats.org/officeDocument/2006/relationships/slideLayout" Target="../slideLayouts/slideLayout24.xml"/><Relationship Id="rId19" Type="http://schemas.openxmlformats.org/officeDocument/2006/relationships/slideLayout" Target="../slideLayouts/slideLayout33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Relationship Id="rId14" Type="http://schemas.openxmlformats.org/officeDocument/2006/relationships/slideLayout" Target="../slideLayouts/slideLayout28.xml"/><Relationship Id="rId22" Type="http://schemas.openxmlformats.org/officeDocument/2006/relationships/image" Target="../media/image10.gi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1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64786" y="6070461"/>
            <a:ext cx="2208114" cy="6523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49133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8" r:id="rId2"/>
    <p:sldLayoutId id="2147483695" r:id="rId3"/>
    <p:sldLayoutId id="2147483687" r:id="rId4"/>
    <p:sldLayoutId id="2147483701" r:id="rId5"/>
    <p:sldLayoutId id="2147483694" r:id="rId6"/>
    <p:sldLayoutId id="2147483669" r:id="rId7"/>
    <p:sldLayoutId id="2147483693" r:id="rId8"/>
    <p:sldLayoutId id="2147483692" r:id="rId9"/>
    <p:sldLayoutId id="2147483689" r:id="rId10"/>
    <p:sldLayoutId id="2147483691" r:id="rId11"/>
    <p:sldLayoutId id="2147483697" r:id="rId12"/>
    <p:sldLayoutId id="2147483700" r:id="rId13"/>
    <p:sldLayoutId id="2147483698" r:id="rId14"/>
  </p:sldLayoutIdLst>
  <p:hf hdr="0" dt="0"/>
  <p:txStyles>
    <p:titleStyle>
      <a:lvl1pPr algn="l" rtl="0" eaLnBrk="1" fontAlgn="base" hangingPunct="1">
        <a:lnSpc>
          <a:spcPct val="100000"/>
        </a:lnSpc>
        <a:spcBef>
          <a:spcPct val="0"/>
        </a:spcBef>
        <a:spcAft>
          <a:spcPct val="0"/>
        </a:spcAft>
        <a:defRPr sz="3780" b="1" baseline="0">
          <a:solidFill>
            <a:schemeClr val="tx2"/>
          </a:solidFill>
          <a:latin typeface="Arial"/>
          <a:ea typeface="+mj-ea"/>
          <a:cs typeface="Arial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780" b="1">
          <a:solidFill>
            <a:schemeClr val="bg1"/>
          </a:solidFill>
          <a:latin typeface="Times New Roman" pitchFamily="18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780" b="1">
          <a:solidFill>
            <a:schemeClr val="bg1"/>
          </a:solidFill>
          <a:latin typeface="Times New Roman" pitchFamily="18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780" b="1">
          <a:solidFill>
            <a:schemeClr val="bg1"/>
          </a:solidFill>
          <a:latin typeface="Times New Roman" pitchFamily="18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780" b="1">
          <a:solidFill>
            <a:schemeClr val="bg1"/>
          </a:solidFill>
          <a:latin typeface="Times New Roman" pitchFamily="18" charset="0"/>
        </a:defRPr>
      </a:lvl5pPr>
      <a:lvl6pPr marL="480036" algn="l" rtl="0" eaLnBrk="1" fontAlgn="base" hangingPunct="1">
        <a:spcBef>
          <a:spcPct val="0"/>
        </a:spcBef>
        <a:spcAft>
          <a:spcPct val="0"/>
        </a:spcAft>
        <a:defRPr sz="3780" b="1">
          <a:solidFill>
            <a:schemeClr val="bg1"/>
          </a:solidFill>
          <a:latin typeface="Times New Roman" pitchFamily="18" charset="0"/>
        </a:defRPr>
      </a:lvl6pPr>
      <a:lvl7pPr marL="960072" algn="l" rtl="0" eaLnBrk="1" fontAlgn="base" hangingPunct="1">
        <a:spcBef>
          <a:spcPct val="0"/>
        </a:spcBef>
        <a:spcAft>
          <a:spcPct val="0"/>
        </a:spcAft>
        <a:defRPr sz="3780" b="1">
          <a:solidFill>
            <a:schemeClr val="bg1"/>
          </a:solidFill>
          <a:latin typeface="Times New Roman" pitchFamily="18" charset="0"/>
        </a:defRPr>
      </a:lvl7pPr>
      <a:lvl8pPr marL="1440108" algn="l" rtl="0" eaLnBrk="1" fontAlgn="base" hangingPunct="1">
        <a:spcBef>
          <a:spcPct val="0"/>
        </a:spcBef>
        <a:spcAft>
          <a:spcPct val="0"/>
        </a:spcAft>
        <a:defRPr sz="3780" b="1">
          <a:solidFill>
            <a:schemeClr val="bg1"/>
          </a:solidFill>
          <a:latin typeface="Times New Roman" pitchFamily="18" charset="0"/>
        </a:defRPr>
      </a:lvl8pPr>
      <a:lvl9pPr marL="1920144" algn="l" rtl="0" eaLnBrk="1" fontAlgn="base" hangingPunct="1">
        <a:spcBef>
          <a:spcPct val="0"/>
        </a:spcBef>
        <a:spcAft>
          <a:spcPct val="0"/>
        </a:spcAft>
        <a:defRPr sz="3780" b="1">
          <a:solidFill>
            <a:schemeClr val="bg1"/>
          </a:solidFill>
          <a:latin typeface="Times New Roman" pitchFamily="18" charset="0"/>
        </a:defRPr>
      </a:lvl9pPr>
    </p:titleStyle>
    <p:bodyStyle>
      <a:lvl1pPr marL="0" indent="0" algn="l" rtl="0" eaLnBrk="1" fontAlgn="base" hangingPunct="1">
        <a:lnSpc>
          <a:spcPct val="120000"/>
        </a:lnSpc>
        <a:spcBef>
          <a:spcPts val="0"/>
        </a:spcBef>
        <a:spcAft>
          <a:spcPts val="1260"/>
        </a:spcAft>
        <a:buClr>
          <a:schemeClr val="accent1"/>
        </a:buClr>
        <a:buSzPct val="90000"/>
        <a:buFont typeface="Arial"/>
        <a:buNone/>
        <a:defRPr sz="2100" b="0">
          <a:solidFill>
            <a:schemeClr val="tx1"/>
          </a:solidFill>
          <a:latin typeface="+mn-lt"/>
          <a:ea typeface="+mn-ea"/>
          <a:cs typeface="+mn-cs"/>
        </a:defRPr>
      </a:lvl1pPr>
      <a:lvl2pPr marL="236685" indent="0" algn="l" rtl="0" eaLnBrk="1" fontAlgn="base" hangingPunct="1">
        <a:lnSpc>
          <a:spcPct val="120000"/>
        </a:lnSpc>
        <a:spcBef>
          <a:spcPts val="0"/>
        </a:spcBef>
        <a:spcAft>
          <a:spcPts val="1260"/>
        </a:spcAft>
        <a:buClr>
          <a:schemeClr val="accent1"/>
        </a:buClr>
        <a:buSzPct val="90000"/>
        <a:buFont typeface="Arial"/>
        <a:buNone/>
        <a:defRPr sz="1575" b="0">
          <a:solidFill>
            <a:schemeClr val="tx1"/>
          </a:solidFill>
          <a:latin typeface="+mn-lt"/>
        </a:defRPr>
      </a:lvl2pPr>
      <a:lvl3pPr marL="481703" indent="0" algn="l" rtl="0" eaLnBrk="1" fontAlgn="base" hangingPunct="1">
        <a:lnSpc>
          <a:spcPct val="120000"/>
        </a:lnSpc>
        <a:spcBef>
          <a:spcPts val="0"/>
        </a:spcBef>
        <a:spcAft>
          <a:spcPts val="1260"/>
        </a:spcAft>
        <a:buClr>
          <a:schemeClr val="accent1"/>
        </a:buClr>
        <a:buSzPct val="90000"/>
        <a:buFont typeface="Arial"/>
        <a:buNone/>
        <a:defRPr sz="1471" b="0">
          <a:solidFill>
            <a:schemeClr val="tx1"/>
          </a:solidFill>
          <a:latin typeface="+mn-lt"/>
        </a:defRPr>
      </a:lvl3pPr>
      <a:lvl4pPr marL="720054" indent="0" algn="l" rtl="0" eaLnBrk="1" fontAlgn="base" hangingPunct="1">
        <a:lnSpc>
          <a:spcPct val="120000"/>
        </a:lnSpc>
        <a:spcBef>
          <a:spcPts val="0"/>
        </a:spcBef>
        <a:spcAft>
          <a:spcPts val="1260"/>
        </a:spcAft>
        <a:buClr>
          <a:schemeClr val="accent1"/>
        </a:buClr>
        <a:buSzPct val="90000"/>
        <a:buFont typeface="Arial"/>
        <a:buNone/>
        <a:defRPr sz="1471" b="0">
          <a:solidFill>
            <a:schemeClr val="tx1"/>
          </a:solidFill>
          <a:latin typeface="+mn-lt"/>
          <a:cs typeface="Arial" charset="0"/>
        </a:defRPr>
      </a:lvl4pPr>
      <a:lvl5pPr marL="956739" indent="0" algn="l" rtl="0" eaLnBrk="1" fontAlgn="base" hangingPunct="1">
        <a:lnSpc>
          <a:spcPct val="120000"/>
        </a:lnSpc>
        <a:spcBef>
          <a:spcPts val="0"/>
        </a:spcBef>
        <a:spcAft>
          <a:spcPts val="1260"/>
        </a:spcAft>
        <a:buClr>
          <a:schemeClr val="accent1"/>
        </a:buClr>
        <a:buSzPct val="90000"/>
        <a:buFont typeface="Arial"/>
        <a:buNone/>
        <a:defRPr sz="1260" b="0">
          <a:solidFill>
            <a:schemeClr val="tx1"/>
          </a:solidFill>
          <a:latin typeface="+mn-lt"/>
          <a:cs typeface="Arial" charset="0"/>
        </a:defRPr>
      </a:lvl5pPr>
      <a:lvl6pPr marL="2166828" indent="-240018" algn="l" rtl="0" eaLnBrk="1" fontAlgn="base" hangingPunct="1">
        <a:lnSpc>
          <a:spcPts val="2731"/>
        </a:lnSpc>
        <a:spcBef>
          <a:spcPts val="629"/>
        </a:spcBef>
        <a:spcAft>
          <a:spcPct val="0"/>
        </a:spcAft>
        <a:buSzPct val="130000"/>
        <a:buChar char="•"/>
        <a:defRPr sz="2311">
          <a:solidFill>
            <a:schemeClr val="tx1"/>
          </a:solidFill>
          <a:latin typeface="+mn-lt"/>
          <a:cs typeface="Arial" charset="0"/>
        </a:defRPr>
      </a:lvl6pPr>
      <a:lvl7pPr marL="2646866" indent="-240018" algn="l" rtl="0" eaLnBrk="1" fontAlgn="base" hangingPunct="1">
        <a:lnSpc>
          <a:spcPts val="2731"/>
        </a:lnSpc>
        <a:spcBef>
          <a:spcPts val="629"/>
        </a:spcBef>
        <a:spcAft>
          <a:spcPct val="0"/>
        </a:spcAft>
        <a:buSzPct val="130000"/>
        <a:buChar char="•"/>
        <a:defRPr sz="2311">
          <a:solidFill>
            <a:schemeClr val="tx1"/>
          </a:solidFill>
          <a:latin typeface="+mn-lt"/>
          <a:cs typeface="Arial" charset="0"/>
        </a:defRPr>
      </a:lvl7pPr>
      <a:lvl8pPr marL="3126900" indent="-240018" algn="l" rtl="0" eaLnBrk="1" fontAlgn="base" hangingPunct="1">
        <a:lnSpc>
          <a:spcPts val="2731"/>
        </a:lnSpc>
        <a:spcBef>
          <a:spcPts val="629"/>
        </a:spcBef>
        <a:spcAft>
          <a:spcPct val="0"/>
        </a:spcAft>
        <a:buSzPct val="130000"/>
        <a:buChar char="•"/>
        <a:defRPr sz="2311">
          <a:solidFill>
            <a:schemeClr val="tx1"/>
          </a:solidFill>
          <a:latin typeface="+mn-lt"/>
          <a:cs typeface="Arial" charset="0"/>
        </a:defRPr>
      </a:lvl8pPr>
      <a:lvl9pPr marL="3606936" indent="-240018" algn="l" rtl="0" eaLnBrk="1" fontAlgn="base" hangingPunct="1">
        <a:lnSpc>
          <a:spcPts val="2731"/>
        </a:lnSpc>
        <a:spcBef>
          <a:spcPts val="629"/>
        </a:spcBef>
        <a:spcAft>
          <a:spcPct val="0"/>
        </a:spcAft>
        <a:buSzPct val="130000"/>
        <a:buChar char="•"/>
        <a:defRPr sz="2311">
          <a:solidFill>
            <a:schemeClr val="tx1"/>
          </a:solidFill>
          <a:latin typeface="+mn-lt"/>
          <a:cs typeface="Arial" charset="0"/>
        </a:defRPr>
      </a:lvl9pPr>
    </p:bodyStyle>
    <p:otherStyle>
      <a:defPPr>
        <a:defRPr lang="en-US"/>
      </a:defPPr>
      <a:lvl1pPr marL="0" algn="l" defTabSz="960072" rtl="0" eaLnBrk="1" latinLnBrk="0" hangingPunct="1">
        <a:defRPr sz="1891" kern="1200">
          <a:solidFill>
            <a:schemeClr val="tx1"/>
          </a:solidFill>
          <a:latin typeface="+mn-lt"/>
          <a:ea typeface="+mn-ea"/>
          <a:cs typeface="+mn-cs"/>
        </a:defRPr>
      </a:lvl1pPr>
      <a:lvl2pPr marL="480036" algn="l" defTabSz="960072" rtl="0" eaLnBrk="1" latinLnBrk="0" hangingPunct="1">
        <a:defRPr sz="1891" kern="1200">
          <a:solidFill>
            <a:schemeClr val="tx1"/>
          </a:solidFill>
          <a:latin typeface="+mn-lt"/>
          <a:ea typeface="+mn-ea"/>
          <a:cs typeface="+mn-cs"/>
        </a:defRPr>
      </a:lvl2pPr>
      <a:lvl3pPr marL="960072" algn="l" defTabSz="960072" rtl="0" eaLnBrk="1" latinLnBrk="0" hangingPunct="1">
        <a:defRPr sz="1891" kern="1200">
          <a:solidFill>
            <a:schemeClr val="tx1"/>
          </a:solidFill>
          <a:latin typeface="+mn-lt"/>
          <a:ea typeface="+mn-ea"/>
          <a:cs typeface="+mn-cs"/>
        </a:defRPr>
      </a:lvl3pPr>
      <a:lvl4pPr marL="1440108" algn="l" defTabSz="960072" rtl="0" eaLnBrk="1" latinLnBrk="0" hangingPunct="1">
        <a:defRPr sz="1891" kern="1200">
          <a:solidFill>
            <a:schemeClr val="tx1"/>
          </a:solidFill>
          <a:latin typeface="+mn-lt"/>
          <a:ea typeface="+mn-ea"/>
          <a:cs typeface="+mn-cs"/>
        </a:defRPr>
      </a:lvl4pPr>
      <a:lvl5pPr marL="1920144" algn="l" defTabSz="960072" rtl="0" eaLnBrk="1" latinLnBrk="0" hangingPunct="1">
        <a:defRPr sz="1891" kern="1200">
          <a:solidFill>
            <a:schemeClr val="tx1"/>
          </a:solidFill>
          <a:latin typeface="+mn-lt"/>
          <a:ea typeface="+mn-ea"/>
          <a:cs typeface="+mn-cs"/>
        </a:defRPr>
      </a:lvl5pPr>
      <a:lvl6pPr marL="2400180" algn="l" defTabSz="960072" rtl="0" eaLnBrk="1" latinLnBrk="0" hangingPunct="1">
        <a:defRPr sz="1891" kern="1200">
          <a:solidFill>
            <a:schemeClr val="tx1"/>
          </a:solidFill>
          <a:latin typeface="+mn-lt"/>
          <a:ea typeface="+mn-ea"/>
          <a:cs typeface="+mn-cs"/>
        </a:defRPr>
      </a:lvl6pPr>
      <a:lvl7pPr marL="2880216" algn="l" defTabSz="960072" rtl="0" eaLnBrk="1" latinLnBrk="0" hangingPunct="1">
        <a:defRPr sz="1891" kern="1200">
          <a:solidFill>
            <a:schemeClr val="tx1"/>
          </a:solidFill>
          <a:latin typeface="+mn-lt"/>
          <a:ea typeface="+mn-ea"/>
          <a:cs typeface="+mn-cs"/>
        </a:defRPr>
      </a:lvl7pPr>
      <a:lvl8pPr marL="3360252" algn="l" defTabSz="960072" rtl="0" eaLnBrk="1" latinLnBrk="0" hangingPunct="1">
        <a:defRPr sz="1891" kern="1200">
          <a:solidFill>
            <a:schemeClr val="tx1"/>
          </a:solidFill>
          <a:latin typeface="+mn-lt"/>
          <a:ea typeface="+mn-ea"/>
          <a:cs typeface="+mn-cs"/>
        </a:defRPr>
      </a:lvl8pPr>
      <a:lvl9pPr marL="3840288" algn="l" defTabSz="960072" rtl="0" eaLnBrk="1" latinLnBrk="0" hangingPunct="1">
        <a:defRPr sz="189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  <p15:guide id="3" pos="168" userDrawn="1">
          <p15:clr>
            <a:srgbClr val="F26B43"/>
          </p15:clr>
        </p15:guide>
        <p15:guide id="4" pos="7416" userDrawn="1">
          <p15:clr>
            <a:srgbClr val="F26B43"/>
          </p15:clr>
        </p15:guide>
        <p15:guide id="5" orient="horz" pos="3888" userDrawn="1">
          <p15:clr>
            <a:srgbClr val="F26B43"/>
          </p15:clr>
        </p15:guide>
        <p15:guide id="6" pos="7680" userDrawn="1">
          <p15:clr>
            <a:srgbClr val="F26B43"/>
          </p15:clr>
        </p15:guide>
        <p15:guide id="7" userDrawn="1">
          <p15:clr>
            <a:srgbClr val="F26B43"/>
          </p15:clr>
        </p15:guide>
        <p15:guide id="8" orient="horz" userDrawn="1">
          <p15:clr>
            <a:srgbClr val="F26B43"/>
          </p15:clr>
        </p15:guide>
        <p15:guide id="9" orient="horz" pos="4296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68096" y="1377696"/>
            <a:ext cx="10668000" cy="4425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spcCol="347472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13" name="Text Placeholder 7"/>
          <p:cNvSpPr txBox="1">
            <a:spLocks/>
          </p:cNvSpPr>
          <p:nvPr/>
        </p:nvSpPr>
        <p:spPr>
          <a:xfrm>
            <a:off x="801511" y="6189663"/>
            <a:ext cx="7790293" cy="379412"/>
          </a:xfrm>
          <a:prstGeom prst="rect">
            <a:avLst/>
          </a:prstGeom>
        </p:spPr>
        <p:txBody>
          <a:bodyPr lIns="96012" anchor="b" anchorCtr="0"/>
          <a:lstStyle>
            <a:lvl1pPr>
              <a:lnSpc>
                <a:spcPts val="1200"/>
              </a:lnSpc>
              <a:spcBef>
                <a:spcPts val="0"/>
              </a:spcBef>
              <a:buNone/>
              <a:defRPr sz="1000">
                <a:latin typeface="Arial Narrow" pitchFamily="34" charset="0"/>
              </a:defRPr>
            </a:lvl1pPr>
            <a:lvl2pPr>
              <a:defRPr sz="1000">
                <a:latin typeface="Arial Narrow" pitchFamily="34" charset="0"/>
              </a:defRPr>
            </a:lvl2pPr>
            <a:lvl3pPr>
              <a:defRPr sz="1000">
                <a:latin typeface="Arial Narrow" pitchFamily="34" charset="0"/>
              </a:defRPr>
            </a:lvl3pPr>
            <a:lvl4pPr>
              <a:defRPr sz="1000">
                <a:latin typeface="Arial Narrow" pitchFamily="34" charset="0"/>
              </a:defRPr>
            </a:lvl4pPr>
            <a:lvl5pPr>
              <a:buNone/>
              <a:defRPr sz="1000">
                <a:latin typeface="Arial Narrow" pitchFamily="34" charset="0"/>
              </a:defRPr>
            </a:lvl5pPr>
          </a:lstStyle>
          <a:p>
            <a:pPr marL="236685" marR="0" lvl="0" indent="-236685" algn="l" defTabSz="960072" rtl="0" eaLnBrk="1" fontAlgn="base" latinLnBrk="0" hangingPunct="1">
              <a:lnSpc>
                <a:spcPts val="1260"/>
              </a:lnSpc>
              <a:spcBef>
                <a:spcPts val="0"/>
              </a:spcBef>
              <a:spcAft>
                <a:spcPts val="629"/>
              </a:spcAft>
              <a:buClr>
                <a:srgbClr val="002F6C"/>
              </a:buClr>
              <a:buSzPct val="100000"/>
              <a:buFont typeface="Wingdings 3" pitchFamily="18" charset="2"/>
              <a:buNone/>
              <a:tabLst/>
              <a:defRPr/>
            </a:pPr>
            <a:endParaRPr kumimoji="0" lang="en-US" sz="1051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Narrow" pitchFamily="34" charset="0"/>
              <a:ea typeface="+mn-ea"/>
              <a:cs typeface="+mn-cs"/>
            </a:endParaRPr>
          </a:p>
        </p:txBody>
      </p:sp>
      <p:cxnSp>
        <p:nvCxnSpPr>
          <p:cNvPr id="41" name="Straight Connector 40"/>
          <p:cNvCxnSpPr/>
          <p:nvPr userDrawn="1"/>
        </p:nvCxnSpPr>
        <p:spPr>
          <a:xfrm>
            <a:off x="471053" y="967741"/>
            <a:ext cx="11311004" cy="0"/>
          </a:xfrm>
          <a:prstGeom prst="line">
            <a:avLst/>
          </a:prstGeom>
          <a:ln w="34925">
            <a:headEnd type="none" w="sm" len="sm"/>
            <a:tailEnd type="non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8" name="Title Placeholder 37"/>
          <p:cNvSpPr>
            <a:spLocks noGrp="1"/>
          </p:cNvSpPr>
          <p:nvPr>
            <p:ph type="title"/>
          </p:nvPr>
        </p:nvSpPr>
        <p:spPr>
          <a:xfrm>
            <a:off x="471054" y="-73482"/>
            <a:ext cx="11174849" cy="965025"/>
          </a:xfrm>
          <a:prstGeom prst="rect">
            <a:avLst/>
          </a:prstGeom>
        </p:spPr>
        <p:txBody>
          <a:bodyPr vert="horz" wrap="none" lIns="0" tIns="0" rIns="0" bIns="0" rtlCol="0" anchor="b">
            <a:noAutofit/>
          </a:bodyPr>
          <a:lstStyle/>
          <a:p>
            <a:r>
              <a:rPr lang="en-US" dirty="0"/>
              <a:t>Click to edit slide heading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4324" y="6134372"/>
            <a:ext cx="1071824" cy="466011"/>
          </a:xfrm>
          <a:prstGeom prst="rect">
            <a:avLst/>
          </a:prstGeom>
        </p:spPr>
      </p:pic>
      <p:pic>
        <p:nvPicPr>
          <p:cNvPr id="10" name="Picture 2" descr="C:\Users\mhilla\Desktop\08LIM5-logo-2col.jpg"/>
          <p:cNvPicPr>
            <a:picLocks noChangeAspect="1" noChangeArrowheads="1"/>
          </p:cNvPicPr>
          <p:nvPr userDrawn="1"/>
        </p:nvPicPr>
        <p:blipFill>
          <a:blip r:embed="rId23" cstate="print"/>
          <a:srcRect/>
          <a:stretch>
            <a:fillRect/>
          </a:stretch>
        </p:blipFill>
        <p:spPr bwMode="auto">
          <a:xfrm>
            <a:off x="760949" y="6325150"/>
            <a:ext cx="991577" cy="33052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6329964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5" r:id="rId1"/>
    <p:sldLayoutId id="2147483706" r:id="rId2"/>
    <p:sldLayoutId id="2147483707" r:id="rId3"/>
    <p:sldLayoutId id="2147483708" r:id="rId4"/>
    <p:sldLayoutId id="2147483709" r:id="rId5"/>
    <p:sldLayoutId id="2147483710" r:id="rId6"/>
    <p:sldLayoutId id="2147483711" r:id="rId7"/>
    <p:sldLayoutId id="2147483712" r:id="rId8"/>
    <p:sldLayoutId id="2147483713" r:id="rId9"/>
    <p:sldLayoutId id="2147483714" r:id="rId10"/>
    <p:sldLayoutId id="2147483715" r:id="rId11"/>
    <p:sldLayoutId id="2147483716" r:id="rId12"/>
    <p:sldLayoutId id="2147483717" r:id="rId13"/>
    <p:sldLayoutId id="2147483718" r:id="rId14"/>
    <p:sldLayoutId id="2147483719" r:id="rId15"/>
    <p:sldLayoutId id="2147483720" r:id="rId16"/>
    <p:sldLayoutId id="2147483721" r:id="rId17"/>
    <p:sldLayoutId id="2147483722" r:id="rId18"/>
    <p:sldLayoutId id="2147483723" r:id="rId19"/>
    <p:sldLayoutId id="2147483724" r:id="rId20"/>
  </p:sldLayoutIdLst>
  <p:hf hdr="0" ftr="0" dt="0"/>
  <p:txStyles>
    <p:titleStyle>
      <a:lvl1pPr algn="l" rtl="0" eaLnBrk="1" fontAlgn="base" hangingPunct="1">
        <a:lnSpc>
          <a:spcPct val="100000"/>
        </a:lnSpc>
        <a:spcBef>
          <a:spcPct val="0"/>
        </a:spcBef>
        <a:spcAft>
          <a:spcPct val="0"/>
        </a:spcAft>
        <a:defRPr sz="3780" b="1" baseline="0">
          <a:solidFill>
            <a:schemeClr val="tx2"/>
          </a:solidFill>
          <a:latin typeface="Arial"/>
          <a:ea typeface="+mj-ea"/>
          <a:cs typeface="Arial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780" b="1">
          <a:solidFill>
            <a:schemeClr val="bg1"/>
          </a:solidFill>
          <a:latin typeface="Times New Roman" pitchFamily="18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780" b="1">
          <a:solidFill>
            <a:schemeClr val="bg1"/>
          </a:solidFill>
          <a:latin typeface="Times New Roman" pitchFamily="18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780" b="1">
          <a:solidFill>
            <a:schemeClr val="bg1"/>
          </a:solidFill>
          <a:latin typeface="Times New Roman" pitchFamily="18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780" b="1">
          <a:solidFill>
            <a:schemeClr val="bg1"/>
          </a:solidFill>
          <a:latin typeface="Times New Roman" pitchFamily="18" charset="0"/>
        </a:defRPr>
      </a:lvl5pPr>
      <a:lvl6pPr marL="480036" algn="l" rtl="0" eaLnBrk="1" fontAlgn="base" hangingPunct="1">
        <a:spcBef>
          <a:spcPct val="0"/>
        </a:spcBef>
        <a:spcAft>
          <a:spcPct val="0"/>
        </a:spcAft>
        <a:defRPr sz="3780" b="1">
          <a:solidFill>
            <a:schemeClr val="bg1"/>
          </a:solidFill>
          <a:latin typeface="Times New Roman" pitchFamily="18" charset="0"/>
        </a:defRPr>
      </a:lvl6pPr>
      <a:lvl7pPr marL="960072" algn="l" rtl="0" eaLnBrk="1" fontAlgn="base" hangingPunct="1">
        <a:spcBef>
          <a:spcPct val="0"/>
        </a:spcBef>
        <a:spcAft>
          <a:spcPct val="0"/>
        </a:spcAft>
        <a:defRPr sz="3780" b="1">
          <a:solidFill>
            <a:schemeClr val="bg1"/>
          </a:solidFill>
          <a:latin typeface="Times New Roman" pitchFamily="18" charset="0"/>
        </a:defRPr>
      </a:lvl7pPr>
      <a:lvl8pPr marL="1440108" algn="l" rtl="0" eaLnBrk="1" fontAlgn="base" hangingPunct="1">
        <a:spcBef>
          <a:spcPct val="0"/>
        </a:spcBef>
        <a:spcAft>
          <a:spcPct val="0"/>
        </a:spcAft>
        <a:defRPr sz="3780" b="1">
          <a:solidFill>
            <a:schemeClr val="bg1"/>
          </a:solidFill>
          <a:latin typeface="Times New Roman" pitchFamily="18" charset="0"/>
        </a:defRPr>
      </a:lvl8pPr>
      <a:lvl9pPr marL="1920144" algn="l" rtl="0" eaLnBrk="1" fontAlgn="base" hangingPunct="1">
        <a:spcBef>
          <a:spcPct val="0"/>
        </a:spcBef>
        <a:spcAft>
          <a:spcPct val="0"/>
        </a:spcAft>
        <a:defRPr sz="3780" b="1">
          <a:solidFill>
            <a:schemeClr val="bg1"/>
          </a:solidFill>
          <a:latin typeface="Times New Roman" pitchFamily="18" charset="0"/>
        </a:defRPr>
      </a:lvl9pPr>
    </p:titleStyle>
    <p:bodyStyle>
      <a:lvl1pPr marL="0" indent="0" algn="l" rtl="0" eaLnBrk="1" fontAlgn="base" hangingPunct="1">
        <a:lnSpc>
          <a:spcPct val="120000"/>
        </a:lnSpc>
        <a:spcBef>
          <a:spcPts val="0"/>
        </a:spcBef>
        <a:spcAft>
          <a:spcPts val="1260"/>
        </a:spcAft>
        <a:buClr>
          <a:schemeClr val="accent1"/>
        </a:buClr>
        <a:buSzPct val="90000"/>
        <a:buFont typeface="Arial"/>
        <a:buNone/>
        <a:defRPr sz="2100" b="0">
          <a:solidFill>
            <a:schemeClr val="tx1"/>
          </a:solidFill>
          <a:latin typeface="+mn-lt"/>
          <a:ea typeface="+mn-ea"/>
          <a:cs typeface="+mn-cs"/>
        </a:defRPr>
      </a:lvl1pPr>
      <a:lvl2pPr marL="236685" indent="0" algn="l" rtl="0" eaLnBrk="1" fontAlgn="base" hangingPunct="1">
        <a:lnSpc>
          <a:spcPct val="120000"/>
        </a:lnSpc>
        <a:spcBef>
          <a:spcPts val="0"/>
        </a:spcBef>
        <a:spcAft>
          <a:spcPts val="1260"/>
        </a:spcAft>
        <a:buClr>
          <a:schemeClr val="accent1"/>
        </a:buClr>
        <a:buSzPct val="90000"/>
        <a:buFont typeface="Arial"/>
        <a:buNone/>
        <a:defRPr sz="1575" b="0">
          <a:solidFill>
            <a:schemeClr val="tx1"/>
          </a:solidFill>
          <a:latin typeface="+mn-lt"/>
        </a:defRPr>
      </a:lvl2pPr>
      <a:lvl3pPr marL="481703" indent="0" algn="l" rtl="0" eaLnBrk="1" fontAlgn="base" hangingPunct="1">
        <a:lnSpc>
          <a:spcPct val="120000"/>
        </a:lnSpc>
        <a:spcBef>
          <a:spcPts val="0"/>
        </a:spcBef>
        <a:spcAft>
          <a:spcPts val="1260"/>
        </a:spcAft>
        <a:buClr>
          <a:schemeClr val="accent1"/>
        </a:buClr>
        <a:buSzPct val="90000"/>
        <a:buFont typeface="Arial"/>
        <a:buNone/>
        <a:defRPr sz="1471" b="0">
          <a:solidFill>
            <a:schemeClr val="tx1"/>
          </a:solidFill>
          <a:latin typeface="+mn-lt"/>
        </a:defRPr>
      </a:lvl3pPr>
      <a:lvl4pPr marL="720054" indent="0" algn="l" rtl="0" eaLnBrk="1" fontAlgn="base" hangingPunct="1">
        <a:lnSpc>
          <a:spcPct val="120000"/>
        </a:lnSpc>
        <a:spcBef>
          <a:spcPts val="0"/>
        </a:spcBef>
        <a:spcAft>
          <a:spcPts val="1260"/>
        </a:spcAft>
        <a:buClr>
          <a:schemeClr val="accent1"/>
        </a:buClr>
        <a:buSzPct val="90000"/>
        <a:buFont typeface="Arial"/>
        <a:buNone/>
        <a:defRPr sz="1471" b="0">
          <a:solidFill>
            <a:schemeClr val="tx1"/>
          </a:solidFill>
          <a:latin typeface="+mn-lt"/>
          <a:cs typeface="Arial" charset="0"/>
        </a:defRPr>
      </a:lvl4pPr>
      <a:lvl5pPr marL="956739" indent="0" algn="l" rtl="0" eaLnBrk="1" fontAlgn="base" hangingPunct="1">
        <a:lnSpc>
          <a:spcPct val="120000"/>
        </a:lnSpc>
        <a:spcBef>
          <a:spcPts val="0"/>
        </a:spcBef>
        <a:spcAft>
          <a:spcPts val="1260"/>
        </a:spcAft>
        <a:buClr>
          <a:schemeClr val="accent1"/>
        </a:buClr>
        <a:buSzPct val="90000"/>
        <a:buFont typeface="Arial"/>
        <a:buNone/>
        <a:defRPr sz="1260" b="0">
          <a:solidFill>
            <a:schemeClr val="tx1"/>
          </a:solidFill>
          <a:latin typeface="+mn-lt"/>
          <a:cs typeface="Arial" charset="0"/>
        </a:defRPr>
      </a:lvl5pPr>
      <a:lvl6pPr marL="2166828" indent="-240018" algn="l" rtl="0" eaLnBrk="1" fontAlgn="base" hangingPunct="1">
        <a:lnSpc>
          <a:spcPts val="2731"/>
        </a:lnSpc>
        <a:spcBef>
          <a:spcPts val="629"/>
        </a:spcBef>
        <a:spcAft>
          <a:spcPct val="0"/>
        </a:spcAft>
        <a:buSzPct val="130000"/>
        <a:buChar char="•"/>
        <a:defRPr sz="2311">
          <a:solidFill>
            <a:schemeClr val="tx1"/>
          </a:solidFill>
          <a:latin typeface="+mn-lt"/>
          <a:cs typeface="Arial" charset="0"/>
        </a:defRPr>
      </a:lvl6pPr>
      <a:lvl7pPr marL="2646866" indent="-240018" algn="l" rtl="0" eaLnBrk="1" fontAlgn="base" hangingPunct="1">
        <a:lnSpc>
          <a:spcPts val="2731"/>
        </a:lnSpc>
        <a:spcBef>
          <a:spcPts val="629"/>
        </a:spcBef>
        <a:spcAft>
          <a:spcPct val="0"/>
        </a:spcAft>
        <a:buSzPct val="130000"/>
        <a:buChar char="•"/>
        <a:defRPr sz="2311">
          <a:solidFill>
            <a:schemeClr val="tx1"/>
          </a:solidFill>
          <a:latin typeface="+mn-lt"/>
          <a:cs typeface="Arial" charset="0"/>
        </a:defRPr>
      </a:lvl7pPr>
      <a:lvl8pPr marL="3126900" indent="-240018" algn="l" rtl="0" eaLnBrk="1" fontAlgn="base" hangingPunct="1">
        <a:lnSpc>
          <a:spcPts val="2731"/>
        </a:lnSpc>
        <a:spcBef>
          <a:spcPts val="629"/>
        </a:spcBef>
        <a:spcAft>
          <a:spcPct val="0"/>
        </a:spcAft>
        <a:buSzPct val="130000"/>
        <a:buChar char="•"/>
        <a:defRPr sz="2311">
          <a:solidFill>
            <a:schemeClr val="tx1"/>
          </a:solidFill>
          <a:latin typeface="+mn-lt"/>
          <a:cs typeface="Arial" charset="0"/>
        </a:defRPr>
      </a:lvl8pPr>
      <a:lvl9pPr marL="3606936" indent="-240018" algn="l" rtl="0" eaLnBrk="1" fontAlgn="base" hangingPunct="1">
        <a:lnSpc>
          <a:spcPts val="2731"/>
        </a:lnSpc>
        <a:spcBef>
          <a:spcPts val="629"/>
        </a:spcBef>
        <a:spcAft>
          <a:spcPct val="0"/>
        </a:spcAft>
        <a:buSzPct val="130000"/>
        <a:buChar char="•"/>
        <a:defRPr sz="2311">
          <a:solidFill>
            <a:schemeClr val="tx1"/>
          </a:solidFill>
          <a:latin typeface="+mn-lt"/>
          <a:cs typeface="Arial" charset="0"/>
        </a:defRPr>
      </a:lvl9pPr>
    </p:bodyStyle>
    <p:otherStyle>
      <a:defPPr>
        <a:defRPr lang="en-US"/>
      </a:defPPr>
      <a:lvl1pPr marL="0" algn="l" defTabSz="960072" rtl="0" eaLnBrk="1" latinLnBrk="0" hangingPunct="1">
        <a:defRPr sz="1891" kern="1200">
          <a:solidFill>
            <a:schemeClr val="tx1"/>
          </a:solidFill>
          <a:latin typeface="+mn-lt"/>
          <a:ea typeface="+mn-ea"/>
          <a:cs typeface="+mn-cs"/>
        </a:defRPr>
      </a:lvl1pPr>
      <a:lvl2pPr marL="480036" algn="l" defTabSz="960072" rtl="0" eaLnBrk="1" latinLnBrk="0" hangingPunct="1">
        <a:defRPr sz="1891" kern="1200">
          <a:solidFill>
            <a:schemeClr val="tx1"/>
          </a:solidFill>
          <a:latin typeface="+mn-lt"/>
          <a:ea typeface="+mn-ea"/>
          <a:cs typeface="+mn-cs"/>
        </a:defRPr>
      </a:lvl2pPr>
      <a:lvl3pPr marL="960072" algn="l" defTabSz="960072" rtl="0" eaLnBrk="1" latinLnBrk="0" hangingPunct="1">
        <a:defRPr sz="1891" kern="1200">
          <a:solidFill>
            <a:schemeClr val="tx1"/>
          </a:solidFill>
          <a:latin typeface="+mn-lt"/>
          <a:ea typeface="+mn-ea"/>
          <a:cs typeface="+mn-cs"/>
        </a:defRPr>
      </a:lvl3pPr>
      <a:lvl4pPr marL="1440108" algn="l" defTabSz="960072" rtl="0" eaLnBrk="1" latinLnBrk="0" hangingPunct="1">
        <a:defRPr sz="1891" kern="1200">
          <a:solidFill>
            <a:schemeClr val="tx1"/>
          </a:solidFill>
          <a:latin typeface="+mn-lt"/>
          <a:ea typeface="+mn-ea"/>
          <a:cs typeface="+mn-cs"/>
        </a:defRPr>
      </a:lvl4pPr>
      <a:lvl5pPr marL="1920144" algn="l" defTabSz="960072" rtl="0" eaLnBrk="1" latinLnBrk="0" hangingPunct="1">
        <a:defRPr sz="1891" kern="1200">
          <a:solidFill>
            <a:schemeClr val="tx1"/>
          </a:solidFill>
          <a:latin typeface="+mn-lt"/>
          <a:ea typeface="+mn-ea"/>
          <a:cs typeface="+mn-cs"/>
        </a:defRPr>
      </a:lvl5pPr>
      <a:lvl6pPr marL="2400180" algn="l" defTabSz="960072" rtl="0" eaLnBrk="1" latinLnBrk="0" hangingPunct="1">
        <a:defRPr sz="1891" kern="1200">
          <a:solidFill>
            <a:schemeClr val="tx1"/>
          </a:solidFill>
          <a:latin typeface="+mn-lt"/>
          <a:ea typeface="+mn-ea"/>
          <a:cs typeface="+mn-cs"/>
        </a:defRPr>
      </a:lvl6pPr>
      <a:lvl7pPr marL="2880216" algn="l" defTabSz="960072" rtl="0" eaLnBrk="1" latinLnBrk="0" hangingPunct="1">
        <a:defRPr sz="1891" kern="1200">
          <a:solidFill>
            <a:schemeClr val="tx1"/>
          </a:solidFill>
          <a:latin typeface="+mn-lt"/>
          <a:ea typeface="+mn-ea"/>
          <a:cs typeface="+mn-cs"/>
        </a:defRPr>
      </a:lvl7pPr>
      <a:lvl8pPr marL="3360252" algn="l" defTabSz="960072" rtl="0" eaLnBrk="1" latinLnBrk="0" hangingPunct="1">
        <a:defRPr sz="1891" kern="1200">
          <a:solidFill>
            <a:schemeClr val="tx1"/>
          </a:solidFill>
          <a:latin typeface="+mn-lt"/>
          <a:ea typeface="+mn-ea"/>
          <a:cs typeface="+mn-cs"/>
        </a:defRPr>
      </a:lvl8pPr>
      <a:lvl9pPr marL="3840288" algn="l" defTabSz="960072" rtl="0" eaLnBrk="1" latinLnBrk="0" hangingPunct="1">
        <a:defRPr sz="189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620">
          <p15:clr>
            <a:srgbClr val="F26B43"/>
          </p15:clr>
        </p15:guide>
        <p15:guide id="2" pos="288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441028" y="5257150"/>
            <a:ext cx="11274722" cy="600164"/>
          </a:xfrm>
        </p:spPr>
        <p:txBody>
          <a:bodyPr/>
          <a:lstStyle/>
          <a:p>
            <a:r>
              <a:rPr lang="en-US" sz="3600" b="1" dirty="0"/>
              <a:t>Insurance </a:t>
            </a:r>
            <a:r>
              <a:rPr lang="en-US" sz="3600" b="1"/>
              <a:t>Immersion Personas: INTERNAL ONLY</a:t>
            </a:r>
            <a:endParaRPr lang="en-US" sz="3600" b="1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Christie Tribble • Marketing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7808E97-16F6-2C74-B4F7-671E79CB420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68474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21E5A3-D888-02E3-E545-E6EE387B05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Introduction to Personas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ED7F6B1-B1F9-232D-E25F-B8410108AAE7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fld id="{FA06F0F5-DF6A-4E0E-AC03-6B0D0B0A1300}" type="slidenum">
              <a:rPr lang="en-US" sz="900" smtClean="0"/>
              <a:pPr/>
              <a:t>2</a:t>
            </a:fld>
            <a:endParaRPr lang="en-US" sz="9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D364C43-80A9-EDFD-39E5-EEC217104025}"/>
              </a:ext>
            </a:extLst>
          </p:cNvPr>
          <p:cNvSpPr txBox="1"/>
          <p:nvPr/>
        </p:nvSpPr>
        <p:spPr>
          <a:xfrm>
            <a:off x="447675" y="1114425"/>
            <a:ext cx="6391275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What is a persona?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Fictional character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Represents target audience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Based on actual Insurance Immersion attendees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Builds understanding of ideal customer</a:t>
            </a:r>
            <a:r>
              <a:rPr lang="en-US" b="1" dirty="0"/>
              <a:t> </a:t>
            </a:r>
          </a:p>
          <a:p>
            <a:endParaRPr lang="en-US" b="1" dirty="0"/>
          </a:p>
          <a:p>
            <a:r>
              <a:rPr lang="en-US" b="1" dirty="0"/>
              <a:t>How should they be used?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Reviewed prior to sales call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Incorporated into sales conversations with Insurance Immersion decision makers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Utilized internally to assist with external conversations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r>
              <a:rPr lang="en-US" b="1" dirty="0"/>
              <a:t>How will they be incorporated into Marketing?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Specific email content based on persona and functional area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Language built into Insurance Immersion webpage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b="1" dirty="0"/>
          </a:p>
        </p:txBody>
      </p:sp>
      <p:pic>
        <p:nvPicPr>
          <p:cNvPr id="6" name="Picture 5" descr="A group of people standing in a line&#10;&#10;Description automatically generated">
            <a:extLst>
              <a:ext uri="{FF2B5EF4-FFF2-40B4-BE49-F238E27FC236}">
                <a16:creationId xmlns:a16="http://schemas.microsoft.com/office/drawing/2014/main" id="{0D508871-7DC6-3793-DD23-6AFB6BF4A84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44665" y="1645162"/>
            <a:ext cx="5347335" cy="3567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21812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>
            <a:extLst>
              <a:ext uri="{FF2B5EF4-FFF2-40B4-BE49-F238E27FC236}">
                <a16:creationId xmlns:a16="http://schemas.microsoft.com/office/drawing/2014/main" id="{58419FF2-AE78-0098-3A1D-80B7511A5A2B}"/>
              </a:ext>
            </a:extLst>
          </p:cNvPr>
          <p:cNvSpPr txBox="1"/>
          <p:nvPr/>
        </p:nvSpPr>
        <p:spPr>
          <a:xfrm>
            <a:off x="0" y="760628"/>
            <a:ext cx="3154017" cy="4564718"/>
          </a:xfrm>
          <a:prstGeom prst="rect">
            <a:avLst/>
          </a:prstGeom>
          <a:solidFill>
            <a:srgbClr val="EAE6E2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9FB2010D-D0B9-CF54-4E77-EDF9BC86FF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Marketing Leader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37C64F8-9A10-18D3-45C4-AC142A393ADA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92741" y="6412994"/>
            <a:ext cx="443753" cy="365125"/>
          </a:xfrm>
          <a:prstGeom prst="rect">
            <a:avLst/>
          </a:prstGeom>
        </p:spPr>
        <p:txBody>
          <a:bodyPr/>
          <a:lstStyle/>
          <a:p>
            <a:fld id="{FA06F0F5-DF6A-4E0E-AC03-6B0D0B0A1300}" type="slidenum">
              <a:rPr lang="en-US" sz="900" smtClean="0"/>
              <a:pPr/>
              <a:t>3</a:t>
            </a:fld>
            <a:endParaRPr lang="en-US" sz="900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7562F00-9F59-4FCD-7682-80DBD108AFB6}"/>
              </a:ext>
            </a:extLst>
          </p:cNvPr>
          <p:cNvSpPr txBox="1"/>
          <p:nvPr/>
        </p:nvSpPr>
        <p:spPr>
          <a:xfrm>
            <a:off x="0" y="4218924"/>
            <a:ext cx="289501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Joshua Lee</a:t>
            </a:r>
          </a:p>
          <a:p>
            <a:pPr algn="ctr"/>
            <a:r>
              <a:rPr lang="en-US" dirty="0"/>
              <a:t>Director, Marketing &amp; Communications</a:t>
            </a: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3F2CF779-8D5B-89FF-4919-8B7CB7312F19}"/>
              </a:ext>
            </a:extLst>
          </p:cNvPr>
          <p:cNvSpPr/>
          <p:nvPr/>
        </p:nvSpPr>
        <p:spPr>
          <a:xfrm>
            <a:off x="3598549" y="859477"/>
            <a:ext cx="7593496" cy="1274123"/>
          </a:xfrm>
          <a:prstGeom prst="round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/>
              <a:t>Background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12 years in Marketing, 10 months in insurance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Successful in current role, taking on additional responsibilities</a:t>
            </a: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81F424B0-5998-AE7D-1EDA-0B8D584863EA}"/>
              </a:ext>
            </a:extLst>
          </p:cNvPr>
          <p:cNvSpPr/>
          <p:nvPr/>
        </p:nvSpPr>
        <p:spPr>
          <a:xfrm>
            <a:off x="3598549" y="2450588"/>
            <a:ext cx="7593496" cy="1274123"/>
          </a:xfrm>
          <a:prstGeom prst="round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>
                <a:solidFill>
                  <a:schemeClr val="tx1"/>
                </a:solidFill>
              </a:rPr>
              <a:t>Core Needs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Solid understanding of insurance products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Drive business growth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Broad perspective of insurance business </a:t>
            </a: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3C061044-8AA2-2D53-DCC7-CABFC376FF24}"/>
              </a:ext>
            </a:extLst>
          </p:cNvPr>
          <p:cNvSpPr/>
          <p:nvPr/>
        </p:nvSpPr>
        <p:spPr>
          <a:xfrm>
            <a:off x="3598549" y="4041699"/>
            <a:ext cx="7593496" cy="1274122"/>
          </a:xfrm>
          <a:prstGeom prst="round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>
                <a:solidFill>
                  <a:schemeClr val="bg1"/>
                </a:solidFill>
              </a:rPr>
              <a:t>Challenges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Proving ROI on marketing training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Budget constraints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Complexity of marketing in insurance</a:t>
            </a:r>
          </a:p>
        </p:txBody>
      </p:sp>
      <p:pic>
        <p:nvPicPr>
          <p:cNvPr id="4098" name="Picture 2" descr="Picture">
            <a:extLst>
              <a:ext uri="{FF2B5EF4-FFF2-40B4-BE49-F238E27FC236}">
                <a16:creationId xmlns:a16="http://schemas.microsoft.com/office/drawing/2014/main" id="{7BC66205-5767-985E-F4AC-801EBFC1405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522"/>
          <a:stretch/>
        </p:blipFill>
        <p:spPr bwMode="auto">
          <a:xfrm>
            <a:off x="192741" y="1171949"/>
            <a:ext cx="2607797" cy="2734503"/>
          </a:xfrm>
          <a:prstGeom prst="round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503709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>
            <a:extLst>
              <a:ext uri="{FF2B5EF4-FFF2-40B4-BE49-F238E27FC236}">
                <a16:creationId xmlns:a16="http://schemas.microsoft.com/office/drawing/2014/main" id="{58419FF2-AE78-0098-3A1D-80B7511A5A2B}"/>
              </a:ext>
            </a:extLst>
          </p:cNvPr>
          <p:cNvSpPr txBox="1"/>
          <p:nvPr/>
        </p:nvSpPr>
        <p:spPr>
          <a:xfrm>
            <a:off x="1" y="770153"/>
            <a:ext cx="2914309" cy="5355312"/>
          </a:xfrm>
          <a:prstGeom prst="rect">
            <a:avLst/>
          </a:prstGeom>
          <a:solidFill>
            <a:srgbClr val="EAE6E2"/>
          </a:solidFill>
        </p:spPr>
        <p:txBody>
          <a:bodyPr wrap="square" rtlCol="0">
            <a:spAutoFit/>
          </a:bodyPr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9FB2010D-D0B9-CF54-4E77-EDF9BC86FF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IT Leader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37C64F8-9A10-18D3-45C4-AC142A393ADA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92741" y="6412994"/>
            <a:ext cx="443753" cy="365125"/>
          </a:xfrm>
          <a:prstGeom prst="rect">
            <a:avLst/>
          </a:prstGeom>
        </p:spPr>
        <p:txBody>
          <a:bodyPr/>
          <a:lstStyle/>
          <a:p>
            <a:fld id="{FA06F0F5-DF6A-4E0E-AC03-6B0D0B0A1300}" type="slidenum">
              <a:rPr lang="en-US" sz="900" smtClean="0"/>
              <a:pPr/>
              <a:t>4</a:t>
            </a:fld>
            <a:endParaRPr lang="en-US" sz="900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7562F00-9F59-4FCD-7682-80DBD108AFB6}"/>
              </a:ext>
            </a:extLst>
          </p:cNvPr>
          <p:cNvSpPr txBox="1"/>
          <p:nvPr/>
        </p:nvSpPr>
        <p:spPr>
          <a:xfrm>
            <a:off x="19294" y="4248395"/>
            <a:ext cx="28950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Jason Carter</a:t>
            </a:r>
          </a:p>
          <a:p>
            <a:pPr algn="ctr"/>
            <a:r>
              <a:rPr lang="en-US" dirty="0"/>
              <a:t>IT Director</a:t>
            </a: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3F2CF779-8D5B-89FF-4919-8B7CB7312F19}"/>
              </a:ext>
            </a:extLst>
          </p:cNvPr>
          <p:cNvSpPr/>
          <p:nvPr/>
        </p:nvSpPr>
        <p:spPr>
          <a:xfrm>
            <a:off x="3591340" y="859475"/>
            <a:ext cx="7593496" cy="1636776"/>
          </a:xfrm>
          <a:prstGeom prst="round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/>
              <a:t>Background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22 years in IT, 6 months in insurance technology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New to role and to the insurance industry</a:t>
            </a: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81F424B0-5998-AE7D-1EDA-0B8D584863EA}"/>
              </a:ext>
            </a:extLst>
          </p:cNvPr>
          <p:cNvSpPr/>
          <p:nvPr/>
        </p:nvSpPr>
        <p:spPr>
          <a:xfrm>
            <a:off x="3591340" y="2608802"/>
            <a:ext cx="7593496" cy="1636776"/>
          </a:xfrm>
          <a:prstGeom prst="round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>
                <a:solidFill>
                  <a:schemeClr val="tx1"/>
                </a:solidFill>
              </a:rPr>
              <a:t>Core Needs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Needs an understanding of life insurance products to better serve internal customers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Needs to get up to speed quickly</a:t>
            </a: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3C061044-8AA2-2D53-DCC7-CABFC376FF24}"/>
              </a:ext>
            </a:extLst>
          </p:cNvPr>
          <p:cNvSpPr/>
          <p:nvPr/>
        </p:nvSpPr>
        <p:spPr>
          <a:xfrm>
            <a:off x="3591340" y="4358129"/>
            <a:ext cx="7593496" cy="1640396"/>
          </a:xfrm>
          <a:prstGeom prst="roundRect">
            <a:avLst/>
          </a:prstGeom>
          <a:solidFill>
            <a:srgbClr val="F9C60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>
                <a:solidFill>
                  <a:schemeClr val="tx1"/>
                </a:solidFill>
              </a:rPr>
              <a:t>Challenges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Legacy systems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Complex integrations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Balancing immediate needs with long-term strategy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Constantly evolving technology</a:t>
            </a:r>
          </a:p>
        </p:txBody>
      </p:sp>
      <p:pic>
        <p:nvPicPr>
          <p:cNvPr id="2" name="Picture 2" descr="Picture">
            <a:extLst>
              <a:ext uri="{FF2B5EF4-FFF2-40B4-BE49-F238E27FC236}">
                <a16:creationId xmlns:a16="http://schemas.microsoft.com/office/drawing/2014/main" id="{4350D587-CE55-59C6-5E7E-AB3B87B4586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17" r="7609"/>
          <a:stretch/>
        </p:blipFill>
        <p:spPr bwMode="auto">
          <a:xfrm>
            <a:off x="192741" y="1874070"/>
            <a:ext cx="2510121" cy="2159897"/>
          </a:xfrm>
          <a:prstGeom prst="round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794508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>
            <a:extLst>
              <a:ext uri="{FF2B5EF4-FFF2-40B4-BE49-F238E27FC236}">
                <a16:creationId xmlns:a16="http://schemas.microsoft.com/office/drawing/2014/main" id="{58419FF2-AE78-0098-3A1D-80B7511A5A2B}"/>
              </a:ext>
            </a:extLst>
          </p:cNvPr>
          <p:cNvSpPr txBox="1"/>
          <p:nvPr/>
        </p:nvSpPr>
        <p:spPr>
          <a:xfrm>
            <a:off x="0" y="760628"/>
            <a:ext cx="3048000" cy="4953657"/>
          </a:xfrm>
          <a:prstGeom prst="rect">
            <a:avLst/>
          </a:prstGeom>
          <a:solidFill>
            <a:srgbClr val="EAE6E2"/>
          </a:solidFill>
          <a:ln w="76200">
            <a:noFill/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9FB2010D-D0B9-CF54-4E77-EDF9BC86FF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Finance Specialist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37C64F8-9A10-18D3-45C4-AC142A393ADA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92741" y="6412994"/>
            <a:ext cx="443753" cy="365125"/>
          </a:xfrm>
          <a:prstGeom prst="rect">
            <a:avLst/>
          </a:prstGeom>
        </p:spPr>
        <p:txBody>
          <a:bodyPr/>
          <a:lstStyle/>
          <a:p>
            <a:fld id="{FA06F0F5-DF6A-4E0E-AC03-6B0D0B0A1300}" type="slidenum">
              <a:rPr lang="en-US" sz="900" smtClean="0"/>
              <a:pPr/>
              <a:t>5</a:t>
            </a:fld>
            <a:endParaRPr lang="en-US" sz="900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7562F00-9F59-4FCD-7682-80DBD108AFB6}"/>
              </a:ext>
            </a:extLst>
          </p:cNvPr>
          <p:cNvSpPr txBox="1"/>
          <p:nvPr/>
        </p:nvSpPr>
        <p:spPr>
          <a:xfrm>
            <a:off x="45798" y="4479117"/>
            <a:ext cx="28950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Cora Martinez</a:t>
            </a:r>
          </a:p>
          <a:p>
            <a:pPr algn="ctr"/>
            <a:r>
              <a:rPr lang="en-US" dirty="0"/>
              <a:t>Financial Analyst</a:t>
            </a: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3F2CF779-8D5B-89FF-4919-8B7CB7312F19}"/>
              </a:ext>
            </a:extLst>
          </p:cNvPr>
          <p:cNvSpPr/>
          <p:nvPr/>
        </p:nvSpPr>
        <p:spPr>
          <a:xfrm>
            <a:off x="3670853" y="828815"/>
            <a:ext cx="7593496" cy="1618488"/>
          </a:xfrm>
          <a:prstGeom prst="round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/>
              <a:t>Background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New hire out of college, 1 year in insurance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Manager recommended</a:t>
            </a: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81F424B0-5998-AE7D-1EDA-0B8D584863EA}"/>
              </a:ext>
            </a:extLst>
          </p:cNvPr>
          <p:cNvSpPr/>
          <p:nvPr/>
        </p:nvSpPr>
        <p:spPr>
          <a:xfrm>
            <a:off x="3670853" y="2574920"/>
            <a:ext cx="7593496" cy="1613667"/>
          </a:xfrm>
          <a:prstGeom prst="round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>
                <a:solidFill>
                  <a:schemeClr val="tx1"/>
                </a:solidFill>
              </a:rPr>
              <a:t>Core Needs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Better understand insurance products and operations and how they contribute to the company’s finances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Get up to speed quickly in a new role</a:t>
            </a: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3C061044-8AA2-2D53-DCC7-CABFC376FF24}"/>
              </a:ext>
            </a:extLst>
          </p:cNvPr>
          <p:cNvSpPr/>
          <p:nvPr/>
        </p:nvSpPr>
        <p:spPr>
          <a:xfrm>
            <a:off x="3670853" y="4316204"/>
            <a:ext cx="7593496" cy="1618488"/>
          </a:xfrm>
          <a:prstGeom prst="roundRect">
            <a:avLst/>
          </a:prstGeom>
          <a:solidFill>
            <a:srgbClr val="F9C60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>
                <a:solidFill>
                  <a:schemeClr val="tx1"/>
                </a:solidFill>
              </a:rPr>
              <a:t>Challenges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Understanding unique aspects of the insurance business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Keeping up with regulatory changes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Time and resource constraints</a:t>
            </a:r>
          </a:p>
        </p:txBody>
      </p:sp>
      <p:pic>
        <p:nvPicPr>
          <p:cNvPr id="1026" name="Picture 2" descr="Picture">
            <a:extLst>
              <a:ext uri="{FF2B5EF4-FFF2-40B4-BE49-F238E27FC236}">
                <a16:creationId xmlns:a16="http://schemas.microsoft.com/office/drawing/2014/main" id="{AC506EE9-5A20-D568-2C63-BF2B36A3F7F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281" r="24532"/>
          <a:stretch/>
        </p:blipFill>
        <p:spPr bwMode="auto">
          <a:xfrm>
            <a:off x="285334" y="1300163"/>
            <a:ext cx="2415943" cy="3074179"/>
          </a:xfrm>
          <a:prstGeom prst="round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930015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>
            <a:extLst>
              <a:ext uri="{FF2B5EF4-FFF2-40B4-BE49-F238E27FC236}">
                <a16:creationId xmlns:a16="http://schemas.microsoft.com/office/drawing/2014/main" id="{58419FF2-AE78-0098-3A1D-80B7511A5A2B}"/>
              </a:ext>
            </a:extLst>
          </p:cNvPr>
          <p:cNvSpPr txBox="1"/>
          <p:nvPr/>
        </p:nvSpPr>
        <p:spPr>
          <a:xfrm>
            <a:off x="0" y="760628"/>
            <a:ext cx="2945001" cy="5073227"/>
          </a:xfrm>
          <a:prstGeom prst="rect">
            <a:avLst/>
          </a:prstGeom>
          <a:solidFill>
            <a:srgbClr val="EAE6E2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9FB2010D-D0B9-CF54-4E77-EDF9BC86FF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Operations/Administration Leader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37C64F8-9A10-18D3-45C4-AC142A393ADA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92741" y="6412994"/>
            <a:ext cx="443753" cy="365125"/>
          </a:xfrm>
          <a:prstGeom prst="rect">
            <a:avLst/>
          </a:prstGeom>
        </p:spPr>
        <p:txBody>
          <a:bodyPr/>
          <a:lstStyle/>
          <a:p>
            <a:fld id="{FA06F0F5-DF6A-4E0E-AC03-6B0D0B0A1300}" type="slidenum">
              <a:rPr lang="en-US" sz="900" smtClean="0"/>
              <a:pPr/>
              <a:t>6</a:t>
            </a:fld>
            <a:endParaRPr lang="en-US" sz="900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7562F00-9F59-4FCD-7682-80DBD108AFB6}"/>
              </a:ext>
            </a:extLst>
          </p:cNvPr>
          <p:cNvSpPr txBox="1"/>
          <p:nvPr/>
        </p:nvSpPr>
        <p:spPr>
          <a:xfrm>
            <a:off x="0" y="4585255"/>
            <a:ext cx="294500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Sarah Thompson</a:t>
            </a:r>
          </a:p>
          <a:p>
            <a:pPr algn="ctr"/>
            <a:r>
              <a:rPr lang="en-US" dirty="0"/>
              <a:t>VP, Customer Experience Operations</a:t>
            </a:r>
          </a:p>
        </p:txBody>
      </p:sp>
      <p:pic>
        <p:nvPicPr>
          <p:cNvPr id="2" name="Picture 2" descr="Picture">
            <a:extLst>
              <a:ext uri="{FF2B5EF4-FFF2-40B4-BE49-F238E27FC236}">
                <a16:creationId xmlns:a16="http://schemas.microsoft.com/office/drawing/2014/main" id="{85E35E29-4543-0A12-E2D8-6F64BEE4F89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406" t="13595" r="19623"/>
          <a:stretch/>
        </p:blipFill>
        <p:spPr bwMode="auto">
          <a:xfrm>
            <a:off x="298171" y="1190668"/>
            <a:ext cx="2398644" cy="3292018"/>
          </a:xfrm>
          <a:prstGeom prst="flowChartAlternateProcess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B97091C5-E7E1-8447-1A1F-EADD29B7E130}"/>
              </a:ext>
            </a:extLst>
          </p:cNvPr>
          <p:cNvSpPr/>
          <p:nvPr/>
        </p:nvSpPr>
        <p:spPr>
          <a:xfrm>
            <a:off x="3564836" y="857243"/>
            <a:ext cx="7593496" cy="1154854"/>
          </a:xfrm>
          <a:prstGeom prst="round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/>
              <a:t>Background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15 years in insurance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Recently promoted to senior leadership </a:t>
            </a: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92BE6017-101F-A89E-29CA-D631BD84C250}"/>
              </a:ext>
            </a:extLst>
          </p:cNvPr>
          <p:cNvSpPr/>
          <p:nvPr/>
        </p:nvSpPr>
        <p:spPr>
          <a:xfrm>
            <a:off x="3564836" y="2236503"/>
            <a:ext cx="7593496" cy="1751986"/>
          </a:xfrm>
          <a:prstGeom prst="round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>
                <a:solidFill>
                  <a:schemeClr val="tx1"/>
                </a:solidFill>
              </a:rPr>
              <a:t>Core Needs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Needs a broader perspective of products, operations, and how the company makes money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Company is changing </a:t>
            </a:r>
            <a:r>
              <a:rPr lang="en-US" dirty="0" err="1">
                <a:solidFill>
                  <a:schemeClr val="tx1"/>
                </a:solidFill>
              </a:rPr>
              <a:t>Cx</a:t>
            </a:r>
            <a:r>
              <a:rPr lang="en-US" dirty="0">
                <a:solidFill>
                  <a:schemeClr val="tx1"/>
                </a:solidFill>
              </a:rPr>
              <a:t> platforms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Needs to understand the implications of these changes across the business 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03B5DF3B-09F7-23AE-FACF-11D6A9323534}"/>
              </a:ext>
            </a:extLst>
          </p:cNvPr>
          <p:cNvSpPr/>
          <p:nvPr/>
        </p:nvSpPr>
        <p:spPr>
          <a:xfrm>
            <a:off x="3564836" y="4212896"/>
            <a:ext cx="7593496" cy="1755648"/>
          </a:xfrm>
          <a:prstGeom prst="round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>
                <a:solidFill>
                  <a:schemeClr val="bg1"/>
                </a:solidFill>
              </a:rPr>
              <a:t>Challenges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Aligning role and team with company strategy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Understanding changing consumer preferences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Time and resource constraints</a:t>
            </a:r>
          </a:p>
        </p:txBody>
      </p:sp>
    </p:spTree>
    <p:extLst>
      <p:ext uri="{BB962C8B-B14F-4D97-AF65-F5344CB8AC3E}">
        <p14:creationId xmlns:p14="http://schemas.microsoft.com/office/powerpoint/2010/main" val="21370971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>
            <a:extLst>
              <a:ext uri="{FF2B5EF4-FFF2-40B4-BE49-F238E27FC236}">
                <a16:creationId xmlns:a16="http://schemas.microsoft.com/office/drawing/2014/main" id="{58419FF2-AE78-0098-3A1D-80B7511A5A2B}"/>
              </a:ext>
            </a:extLst>
          </p:cNvPr>
          <p:cNvSpPr txBox="1"/>
          <p:nvPr/>
        </p:nvSpPr>
        <p:spPr>
          <a:xfrm>
            <a:off x="0" y="751103"/>
            <a:ext cx="2994991" cy="5397906"/>
          </a:xfrm>
          <a:prstGeom prst="rect">
            <a:avLst/>
          </a:prstGeom>
          <a:solidFill>
            <a:srgbClr val="EAE6E2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9FB2010D-D0B9-CF54-4E77-EDF9BC86FF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Legal Leader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37C64F8-9A10-18D3-45C4-AC142A393ADA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92741" y="6412994"/>
            <a:ext cx="443753" cy="365125"/>
          </a:xfrm>
          <a:prstGeom prst="rect">
            <a:avLst/>
          </a:prstGeom>
        </p:spPr>
        <p:txBody>
          <a:bodyPr/>
          <a:lstStyle/>
          <a:p>
            <a:fld id="{FA06F0F5-DF6A-4E0E-AC03-6B0D0B0A1300}" type="slidenum">
              <a:rPr lang="en-US" sz="900" smtClean="0"/>
              <a:pPr/>
              <a:t>7</a:t>
            </a:fld>
            <a:endParaRPr lang="en-US" sz="900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7562F00-9F59-4FCD-7682-80DBD108AFB6}"/>
              </a:ext>
            </a:extLst>
          </p:cNvPr>
          <p:cNvSpPr txBox="1"/>
          <p:nvPr/>
        </p:nvSpPr>
        <p:spPr>
          <a:xfrm>
            <a:off x="49986" y="5012395"/>
            <a:ext cx="28950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Emily Roberts</a:t>
            </a:r>
          </a:p>
          <a:p>
            <a:pPr algn="ctr"/>
            <a:r>
              <a:rPr lang="en-US" dirty="0"/>
              <a:t>Associate Counsel</a:t>
            </a: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3F2CF779-8D5B-89FF-4919-8B7CB7312F19}"/>
              </a:ext>
            </a:extLst>
          </p:cNvPr>
          <p:cNvSpPr/>
          <p:nvPr/>
        </p:nvSpPr>
        <p:spPr>
          <a:xfrm>
            <a:off x="3648490" y="1163341"/>
            <a:ext cx="7593496" cy="1463040"/>
          </a:xfrm>
          <a:prstGeom prst="round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/>
              <a:t>Background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18 years in legal, 5 years in insurance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Taking on management role</a:t>
            </a: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81F424B0-5998-AE7D-1EDA-0B8D584863EA}"/>
              </a:ext>
            </a:extLst>
          </p:cNvPr>
          <p:cNvSpPr/>
          <p:nvPr/>
        </p:nvSpPr>
        <p:spPr>
          <a:xfrm>
            <a:off x="3648490" y="2775233"/>
            <a:ext cx="7593496" cy="1458019"/>
          </a:xfrm>
          <a:prstGeom prst="round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>
                <a:solidFill>
                  <a:schemeClr val="tx1"/>
                </a:solidFill>
              </a:rPr>
              <a:t>Core Needs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Stay updated on regulatory changes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Needs broad perspective of the insurance industry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Develop leadership skills</a:t>
            </a: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3C061044-8AA2-2D53-DCC7-CABFC376FF24}"/>
              </a:ext>
            </a:extLst>
          </p:cNvPr>
          <p:cNvSpPr/>
          <p:nvPr/>
        </p:nvSpPr>
        <p:spPr>
          <a:xfrm>
            <a:off x="3648490" y="4382104"/>
            <a:ext cx="7593496" cy="1463040"/>
          </a:xfrm>
          <a:prstGeom prst="roundRect">
            <a:avLst/>
          </a:prstGeom>
          <a:solidFill>
            <a:srgbClr val="F9C60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>
                <a:solidFill>
                  <a:schemeClr val="tx1"/>
                </a:solidFill>
              </a:rPr>
              <a:t>Challenges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Resource constraints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Complex regulatory landscape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Balancing legal and business needs</a:t>
            </a:r>
          </a:p>
        </p:txBody>
      </p:sp>
      <p:pic>
        <p:nvPicPr>
          <p:cNvPr id="3074" name="Picture 2" descr="Picture">
            <a:extLst>
              <a:ext uri="{FF2B5EF4-FFF2-40B4-BE49-F238E27FC236}">
                <a16:creationId xmlns:a16="http://schemas.microsoft.com/office/drawing/2014/main" id="{B0CC5870-53DF-8EC0-1A15-D544A01C07A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217" r="9348"/>
          <a:stretch/>
        </p:blipFill>
        <p:spPr bwMode="auto">
          <a:xfrm>
            <a:off x="104731" y="1381694"/>
            <a:ext cx="2785527" cy="3344680"/>
          </a:xfrm>
          <a:prstGeom prst="round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26612011"/>
      </p:ext>
    </p:extLst>
  </p:cSld>
  <p:clrMapOvr>
    <a:masterClrMapping/>
  </p:clrMapOvr>
</p:sld>
</file>

<file path=ppt/theme/theme1.xml><?xml version="1.0" encoding="utf-8"?>
<a:theme xmlns:a="http://schemas.openxmlformats.org/drawingml/2006/main" name="2022 LIMRA-LOMA Presentation">
  <a:themeElements>
    <a:clrScheme name="Bright Colors rev2022-CANCUN-CADET BLUE">
      <a:dk1>
        <a:srgbClr val="000000"/>
      </a:dk1>
      <a:lt1>
        <a:srgbClr val="FFFFFF"/>
      </a:lt1>
      <a:dk2>
        <a:srgbClr val="004C9D"/>
      </a:dk2>
      <a:lt2>
        <a:srgbClr val="9D9795"/>
      </a:lt2>
      <a:accent1>
        <a:srgbClr val="4298BE"/>
      </a:accent1>
      <a:accent2>
        <a:srgbClr val="DAAA00"/>
      </a:accent2>
      <a:accent3>
        <a:srgbClr val="007B4E"/>
      </a:accent3>
      <a:accent4>
        <a:srgbClr val="ED8C00"/>
      </a:accent4>
      <a:accent5>
        <a:srgbClr val="763AC7"/>
      </a:accent5>
      <a:accent6>
        <a:srgbClr val="62B6F3"/>
      </a:accent6>
      <a:hlink>
        <a:srgbClr val="4298BE"/>
      </a:hlink>
      <a:folHlink>
        <a:srgbClr val="7F55D3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2022 BRAND_LIMRA-LOMA presentation WIDE_BC_v4.potx" id="{17BB12F1-5762-4EBC-9FB0-B2EAE8501262}" vid="{F175EB97-A733-48FE-B34C-ACFA024932E8}"/>
    </a:ext>
  </a:extLst>
</a:theme>
</file>

<file path=ppt/theme/theme2.xml><?xml version="1.0" encoding="utf-8"?>
<a:theme xmlns:a="http://schemas.openxmlformats.org/drawingml/2006/main" name="1_Default Theme">
  <a:themeElements>
    <a:clrScheme name="LIMRA_PrimaryBlue_ver2">
      <a:dk1>
        <a:srgbClr val="000000"/>
      </a:dk1>
      <a:lt1>
        <a:srgbClr val="FFFFFF"/>
      </a:lt1>
      <a:dk2>
        <a:srgbClr val="002F6C"/>
      </a:dk2>
      <a:lt2>
        <a:srgbClr val="0070AF"/>
      </a:lt2>
      <a:accent1>
        <a:srgbClr val="00A9E0"/>
      </a:accent1>
      <a:accent2>
        <a:srgbClr val="009639"/>
      </a:accent2>
      <a:accent3>
        <a:srgbClr val="0070AF"/>
      </a:accent3>
      <a:accent4>
        <a:srgbClr val="84BD00"/>
      </a:accent4>
      <a:accent5>
        <a:srgbClr val="002F6C"/>
      </a:accent5>
      <a:accent6>
        <a:srgbClr val="005C50"/>
      </a:accent6>
      <a:hlink>
        <a:srgbClr val="0000EE"/>
      </a:hlink>
      <a:folHlink>
        <a:srgbClr val="551A8B"/>
      </a:folHlink>
    </a:clrScheme>
    <a:fontScheme name="LIMRA PPT 2014 Fon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LOMA LIMRA - all EE meeting Feb 2018" id="{E660A6DF-7CA5-4D73-81DB-FEF2B981CFAF}" vid="{D833B04A-8413-4F18-B33A-A2BE0428FF36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A04551F03ED9645943E3073FBB9B378" ma:contentTypeVersion="4" ma:contentTypeDescription="Create a new document." ma:contentTypeScope="" ma:versionID="189718ddba6440684e9237ce03badbdb">
  <xsd:schema xmlns:xsd="http://www.w3.org/2001/XMLSchema" xmlns:xs="http://www.w3.org/2001/XMLSchema" xmlns:p="http://schemas.microsoft.com/office/2006/metadata/properties" xmlns:ns3="8bf391c0-aa9e-4abb-ab47-36901c9f9598" targetNamespace="http://schemas.microsoft.com/office/2006/metadata/properties" ma:root="true" ma:fieldsID="f59c4749813dab9023ae9ec61f1874ca" ns3:_="">
    <xsd:import namespace="8bf391c0-aa9e-4abb-ab47-36901c9f9598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ObjectDetectorVersions" minOccurs="0"/>
                <xsd:element ref="ns3:_activity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bf391c0-aa9e-4abb-ab47-36901c9f959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_activity" ma:index="11" nillable="true" ma:displayName="_activity" ma:hidden="true" ma:internalName="_activity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8bf391c0-aa9e-4abb-ab47-36901c9f9598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1015B2DE-3461-422B-B297-8557E815BB0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bf391c0-aa9e-4abb-ab47-36901c9f959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287CD4A8-A75F-4042-8B00-3ABE0B150ACA}">
  <ds:schemaRefs>
    <ds:schemaRef ds:uri="http://schemas.microsoft.com/office/infopath/2007/PartnerControls"/>
    <ds:schemaRef ds:uri="http://schemas.microsoft.com/office/2006/metadata/properties"/>
    <ds:schemaRef ds:uri="http://purl.org/dc/terms/"/>
    <ds:schemaRef ds:uri="http://schemas.microsoft.com/office/2006/documentManagement/types"/>
    <ds:schemaRef ds:uri="http://purl.org/dc/elements/1.1/"/>
    <ds:schemaRef ds:uri="http://schemas.openxmlformats.org/package/2006/metadata/core-properties"/>
    <ds:schemaRef ds:uri="8bf391c0-aa9e-4abb-ab47-36901c9f9598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28739A3B-44F2-4B1D-86F9-B06C3C6995D1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2022 BRAND_LIMRA-LOMA presentation WIDE_BC_v4</Template>
  <TotalTime>21846</TotalTime>
  <Words>389</Words>
  <Application>Microsoft Office PowerPoint</Application>
  <PresentationFormat>Widescreen</PresentationFormat>
  <Paragraphs>113</Paragraphs>
  <Slides>7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7</vt:i4>
      </vt:variant>
    </vt:vector>
  </HeadingPairs>
  <TitlesOfParts>
    <vt:vector size="15" baseType="lpstr">
      <vt:lpstr>Arial</vt:lpstr>
      <vt:lpstr>Arial Narrow</vt:lpstr>
      <vt:lpstr>Calibri</vt:lpstr>
      <vt:lpstr>Futura Std Medium</vt:lpstr>
      <vt:lpstr>Times New Roman</vt:lpstr>
      <vt:lpstr>Wingdings 3</vt:lpstr>
      <vt:lpstr>2022 LIMRA-LOMA Presentation</vt:lpstr>
      <vt:lpstr>1_Default Theme</vt:lpstr>
      <vt:lpstr>Insurance Immersion Personas: INTERNAL ONLY</vt:lpstr>
      <vt:lpstr>Introduction to Personas</vt:lpstr>
      <vt:lpstr>Marketing Leader</vt:lpstr>
      <vt:lpstr>IT Leader</vt:lpstr>
      <vt:lpstr>Finance Specialist</vt:lpstr>
      <vt:lpstr>Operations/Administration Leader</vt:lpstr>
      <vt:lpstr>Legal Leader</vt:lpstr>
    </vt:vector>
  </TitlesOfParts>
  <Company>LL Global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Title</dc:title>
  <dc:creator>Carr, Brittany</dc:creator>
  <cp:lastModifiedBy>Tribble, Christie</cp:lastModifiedBy>
  <cp:revision>536</cp:revision>
  <dcterms:created xsi:type="dcterms:W3CDTF">2022-04-11T13:26:10Z</dcterms:created>
  <dcterms:modified xsi:type="dcterms:W3CDTF">2025-02-14T15:14:21Z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0x0101001A04551F03ED9645943E3073FBB9B378</vt:lpwstr>
  </property>
</Properties>
</file>