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704" r:id="rId5"/>
  </p:sldMasterIdLst>
  <p:notesMasterIdLst>
    <p:notesMasterId r:id="rId14"/>
  </p:notesMasterIdLst>
  <p:handoutMasterIdLst>
    <p:handoutMasterId r:id="rId15"/>
  </p:handoutMasterIdLst>
  <p:sldIdLst>
    <p:sldId id="270" r:id="rId6"/>
    <p:sldId id="466" r:id="rId7"/>
    <p:sldId id="467" r:id="rId8"/>
    <p:sldId id="469" r:id="rId9"/>
    <p:sldId id="425" r:id="rId10"/>
    <p:sldId id="468" r:id="rId11"/>
    <p:sldId id="454" r:id="rId12"/>
    <p:sldId id="45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CCE0C64-152E-4273-B436-DA04464DD580}">
          <p14:sldIdLst>
            <p14:sldId id="270"/>
            <p14:sldId id="466"/>
            <p14:sldId id="467"/>
            <p14:sldId id="469"/>
            <p14:sldId id="425"/>
          </p14:sldIdLst>
        </p14:section>
        <p14:section name="Appendix" id="{9853D424-8B08-40E2-9AB9-A718CD43AE07}">
          <p14:sldIdLst>
            <p14:sldId id="468"/>
            <p14:sldId id="454"/>
            <p14:sldId id="455"/>
          </p14:sldIdLst>
        </p14:section>
      </p14:sectionLst>
    </p:ext>
    <p:ext uri="{EFAFB233-063F-42B5-8137-9DF3F51BA10A}">
      <p15:sldGuideLst xmlns:p15="http://schemas.microsoft.com/office/powerpoint/2012/main">
        <p15:guide id="4" orient="horz" pos="984" userDrawn="1">
          <p15:clr>
            <a:srgbClr val="A4A3A4"/>
          </p15:clr>
        </p15:guide>
        <p15:guide id="5" orient="horz" pos="3024" userDrawn="1">
          <p15:clr>
            <a:srgbClr val="A4A3A4"/>
          </p15:clr>
        </p15:guide>
        <p15:guide id="6"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96B45B-BC39-045A-A699-09CC52E59FC6}" name="Tribble, Christie" initials="TC" userId="S-1-5-21-3670347269-1734258486-2757495605-945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ribble, Christie" initials="TC [2]" lastIdx="21" clrIdx="6">
    <p:extLst>
      <p:ext uri="{19B8F6BF-5375-455C-9EA6-DF929625EA0E}">
        <p15:presenceInfo xmlns:p15="http://schemas.microsoft.com/office/powerpoint/2012/main" userId="S::ctribble@loma.org::ec77950e-9b16-458c-a975-89bd3de6764c" providerId="AD"/>
      </p:ext>
    </p:extLst>
  </p:cmAuthor>
  <p:cmAuthor id="1" name="Crane, Carie" initials="CC" lastIdx="15" clrIdx="0">
    <p:extLst>
      <p:ext uri="{19B8F6BF-5375-455C-9EA6-DF929625EA0E}">
        <p15:presenceInfo xmlns:p15="http://schemas.microsoft.com/office/powerpoint/2012/main" userId="S-1-5-21-3670347269-1734258486-2757495605-8895" providerId="AD"/>
      </p:ext>
    </p:extLst>
  </p:cmAuthor>
  <p:cmAuthor id="2" name="Tribble, Christie" initials="TC" lastIdx="5" clrIdx="1">
    <p:extLst>
      <p:ext uri="{19B8F6BF-5375-455C-9EA6-DF929625EA0E}">
        <p15:presenceInfo xmlns:p15="http://schemas.microsoft.com/office/powerpoint/2012/main" userId="S-1-5-21-3670347269-1734258486-2757495605-9456" providerId="AD"/>
      </p:ext>
    </p:extLst>
  </p:cmAuthor>
  <p:cmAuthor id="3" name="Beckwith, Tina" initials="BT" lastIdx="2" clrIdx="2">
    <p:extLst>
      <p:ext uri="{19B8F6BF-5375-455C-9EA6-DF929625EA0E}">
        <p15:presenceInfo xmlns:p15="http://schemas.microsoft.com/office/powerpoint/2012/main" userId="S-1-5-21-3670347269-1734258486-2757495605-28709" providerId="AD"/>
      </p:ext>
    </p:extLst>
  </p:cmAuthor>
  <p:cmAuthor id="4" name="Hartshorn, Renee" initials="HR" lastIdx="26" clrIdx="3">
    <p:extLst>
      <p:ext uri="{19B8F6BF-5375-455C-9EA6-DF929625EA0E}">
        <p15:presenceInfo xmlns:p15="http://schemas.microsoft.com/office/powerpoint/2012/main" userId="S-1-5-21-3670347269-1734258486-2757495605-26766" providerId="AD"/>
      </p:ext>
    </p:extLst>
  </p:cmAuthor>
  <p:cmAuthor id="5" name="McKenna, Kevin" initials="MK" lastIdx="2" clrIdx="4">
    <p:extLst>
      <p:ext uri="{19B8F6BF-5375-455C-9EA6-DF929625EA0E}">
        <p15:presenceInfo xmlns:p15="http://schemas.microsoft.com/office/powerpoint/2012/main" userId="S-1-5-21-3670347269-1734258486-2757495605-28351" providerId="AD"/>
      </p:ext>
    </p:extLst>
  </p:cmAuthor>
  <p:cmAuthor id="6" name="Tina Beckwith" initials="TB" lastIdx="7" clrIdx="5">
    <p:extLst>
      <p:ext uri="{19B8F6BF-5375-455C-9EA6-DF929625EA0E}">
        <p15:presenceInfo xmlns:p15="http://schemas.microsoft.com/office/powerpoint/2012/main" userId="Tina Beckwi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6E2"/>
    <a:srgbClr val="F9C606"/>
    <a:srgbClr val="BBC9E1"/>
    <a:srgbClr val="BB9CBE"/>
    <a:srgbClr val="8E9CBE"/>
    <a:srgbClr val="002F70"/>
    <a:srgbClr val="FEE8B2"/>
    <a:srgbClr val="231F20"/>
    <a:srgbClr val="F7921D"/>
    <a:srgbClr val="9D97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04" autoAdjust="0"/>
    <p:restoredTop sz="65207" autoAdjust="0"/>
  </p:normalViewPr>
  <p:slideViewPr>
    <p:cSldViewPr snapToGrid="0">
      <p:cViewPr varScale="1">
        <p:scale>
          <a:sx n="48" d="100"/>
          <a:sy n="48" d="100"/>
        </p:scale>
        <p:origin x="1000" y="36"/>
      </p:cViewPr>
      <p:guideLst>
        <p:guide orient="horz" pos="984"/>
        <p:guide orient="horz" pos="3024"/>
        <p:guide pos="3840"/>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3" d="100"/>
          <a:sy n="83" d="100"/>
        </p:scale>
        <p:origin x="3858"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129CBF"/>
              </a:solidFill>
              <a:ln w="19050">
                <a:solidFill>
                  <a:schemeClr val="lt1"/>
                </a:solidFill>
              </a:ln>
              <a:effectLst/>
            </c:spPr>
            <c:extLst>
              <c:ext xmlns:c16="http://schemas.microsoft.com/office/drawing/2014/chart" uri="{C3380CC4-5D6E-409C-BE32-E72D297353CC}">
                <c16:uniqueId val="{00000001-1D42-4F2A-947D-24BED86B1987}"/>
              </c:ext>
            </c:extLst>
          </c:dPt>
          <c:dPt>
            <c:idx val="1"/>
            <c:bubble3D val="0"/>
            <c:spPr>
              <a:solidFill>
                <a:srgbClr val="F9C606"/>
              </a:solidFill>
              <a:ln w="19050">
                <a:solidFill>
                  <a:schemeClr val="lt1"/>
                </a:solidFill>
              </a:ln>
              <a:effectLst/>
            </c:spPr>
            <c:extLst>
              <c:ext xmlns:c16="http://schemas.microsoft.com/office/drawing/2014/chart" uri="{C3380CC4-5D6E-409C-BE32-E72D297353CC}">
                <c16:uniqueId val="{00000003-1D42-4F2A-947D-24BED86B198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D42-4F2A-947D-24BED86B198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D42-4F2A-947D-24BED86B1987}"/>
              </c:ext>
            </c:extLst>
          </c:dPt>
          <c:cat>
            <c:numRef>
              <c:f>Sheet1!$A$2:$A$5</c:f>
              <c:numCache>
                <c:formatCode>General</c:formatCode>
                <c:ptCount val="4"/>
              </c:numCache>
            </c:numRef>
          </c:cat>
          <c:val>
            <c:numRef>
              <c:f>Sheet1!$B$2:$B$5</c:f>
              <c:numCache>
                <c:formatCode>General</c:formatCode>
                <c:ptCount val="4"/>
                <c:pt idx="0">
                  <c:v>95</c:v>
                </c:pt>
                <c:pt idx="1">
                  <c:v>5</c:v>
                </c:pt>
              </c:numCache>
            </c:numRef>
          </c:val>
          <c:extLst>
            <c:ext xmlns:c16="http://schemas.microsoft.com/office/drawing/2014/chart" uri="{C3380CC4-5D6E-409C-BE32-E72D297353CC}">
              <c16:uniqueId val="{00000008-1D42-4F2A-947D-24BED86B198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0.28587</cdr:x>
      <cdr:y>0.35707</cdr:y>
    </cdr:from>
    <cdr:to>
      <cdr:x>0.71413</cdr:x>
      <cdr:y>0.64293</cdr:y>
    </cdr:to>
    <cdr:sp macro="" textlink="">
      <cdr:nvSpPr>
        <cdr:cNvPr id="2" name="TextBox 24"/>
        <cdr:cNvSpPr txBox="1"/>
      </cdr:nvSpPr>
      <cdr:spPr>
        <a:xfrm xmlns:a="http://schemas.openxmlformats.org/drawingml/2006/main">
          <a:off x="649191" y="583619"/>
          <a:ext cx="972544" cy="46723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400" b="1" dirty="0"/>
            <a:t>94%</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54686D-1A2B-4337-B141-16C810AEFD68}" type="datetimeFigureOut">
              <a:rPr lang="en-US" smtClean="0"/>
              <a:t>11/8/2023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0E46D3-CB57-4E2A-B7DC-DCD566DC0429}" type="slidenum">
              <a:rPr lang="en-US" smtClean="0"/>
              <a:t>‹#›</a:t>
            </a:fld>
            <a:endParaRPr lang="en-US" dirty="0"/>
          </a:p>
        </p:txBody>
      </p:sp>
    </p:spTree>
    <p:extLst>
      <p:ext uri="{BB962C8B-B14F-4D97-AF65-F5344CB8AC3E}">
        <p14:creationId xmlns:p14="http://schemas.microsoft.com/office/powerpoint/2010/main" val="1447052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D3BE4-62BE-4B60-BFFF-70CF8F0F7C95}" type="datetimeFigureOut">
              <a:rPr lang="en-US" smtClean="0"/>
              <a:t>11/8/2023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AED4EE-C9DA-462C-B712-3D4638B353E0}" type="slidenum">
              <a:rPr lang="en-US" smtClean="0"/>
              <a:t>‹#›</a:t>
            </a:fld>
            <a:endParaRPr lang="en-US" dirty="0"/>
          </a:p>
        </p:txBody>
      </p:sp>
    </p:spTree>
    <p:extLst>
      <p:ext uri="{BB962C8B-B14F-4D97-AF65-F5344CB8AC3E}">
        <p14:creationId xmlns:p14="http://schemas.microsoft.com/office/powerpoint/2010/main" val="298729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a:t>
            </a:fld>
            <a:endParaRPr lang="en-US" dirty="0"/>
          </a:p>
        </p:txBody>
      </p:sp>
    </p:spTree>
    <p:extLst>
      <p:ext uri="{BB962C8B-B14F-4D97-AF65-F5344CB8AC3E}">
        <p14:creationId xmlns:p14="http://schemas.microsoft.com/office/powerpoint/2010/main" val="1608144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8AED4EE-C9DA-462C-B712-3D4638B353E0}" type="slidenum">
              <a:rPr lang="en-US" smtClean="0"/>
              <a:t>2</a:t>
            </a:fld>
            <a:endParaRPr lang="en-US" dirty="0"/>
          </a:p>
        </p:txBody>
      </p:sp>
      <p:sp>
        <p:nvSpPr>
          <p:cNvPr id="5" name="Notes Placeholder 4"/>
          <p:cNvSpPr txBox="1">
            <a:spLocks noGrp="1"/>
          </p:cNvSpPr>
          <p:nvPr>
            <p:ph type="body" idx="1"/>
          </p:nvPr>
        </p:nvSpPr>
        <p:spPr>
          <a:prstGeom prst="rect">
            <a:avLst/>
          </a:prstGeom>
          <a:noFill/>
        </p:spPr>
        <p:txBody>
          <a:bodyPr wrap="square" rtlCol="0">
            <a:spAutoFit/>
          </a:bodyPr>
          <a:lstStyle/>
          <a:p>
            <a:pPr marL="0" indent="0">
              <a:buFont typeface="Arial" panose="020B0604020202020204" pitchFamily="34" charset="0"/>
              <a:buNone/>
            </a:pPr>
            <a:endParaRPr lang="en-US" sz="1200" b="0" i="0" dirty="0">
              <a:solidFill>
                <a:schemeClr val="tx2"/>
              </a:solidFill>
            </a:endParaRPr>
          </a:p>
          <a:p>
            <a:pPr marL="0" indent="0">
              <a:buFont typeface="Arial" panose="020B0604020202020204" pitchFamily="34" charset="0"/>
              <a:buNone/>
            </a:pPr>
            <a:endParaRPr lang="en-US" sz="1200" b="0" i="0" dirty="0">
              <a:solidFill>
                <a:schemeClr val="tx2"/>
              </a:solidFill>
            </a:endParaRPr>
          </a:p>
        </p:txBody>
      </p:sp>
    </p:spTree>
    <p:extLst>
      <p:ext uri="{BB962C8B-B14F-4D97-AF65-F5344CB8AC3E}">
        <p14:creationId xmlns:p14="http://schemas.microsoft.com/office/powerpoint/2010/main" val="3632309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LOMA Member Survey, 94% of members rate Insurance Immersion among the most valuable programs we offer. Since it’s inception, more than 6,000 people at over 100 companies have attended Insurance Immersion.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Designed for top performers who need to quickly understand the life insurance business,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Insurance Immersion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offers over 14 hours of dynamic, instructor-led content. Learners discuss and apply what they learn in small group activities, ask questions to clarify ideas, and relate answers to their specific roles.</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Expert instructors provide a clear and concise overview of: </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Industry trends</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Life insurance products and operations</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How insurers make money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3</a:t>
            </a:fld>
            <a:endParaRPr lang="en-US" dirty="0"/>
          </a:p>
        </p:txBody>
      </p:sp>
    </p:spTree>
    <p:extLst>
      <p:ext uri="{BB962C8B-B14F-4D97-AF65-F5344CB8AC3E}">
        <p14:creationId xmlns:p14="http://schemas.microsoft.com/office/powerpoint/2010/main" val="2683077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Insurance Immersion program has had overwhelmingly positive feedback.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 like to share a client success story from Western &amp; Southern Financial Group. Since 2015, Western &amp; Southern has provided the Insurance Immersion program to  475 associates (stat updated July 2023).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Heather </a:t>
            </a:r>
            <a:r>
              <a:rPr lang="en-US" dirty="0" err="1"/>
              <a:t>Swensgard</a:t>
            </a:r>
            <a:r>
              <a:rPr lang="en-US" dirty="0"/>
              <a:t>, AVP Talent stated “Immersion helps us upskill our associates, which ultimately helps improve their engagement, which in turn helps us retain top talent. Employees can navigate their roles more readily and have an impact.”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4</a:t>
            </a:fld>
            <a:endParaRPr lang="en-US" dirty="0"/>
          </a:p>
        </p:txBody>
      </p:sp>
    </p:spTree>
    <p:extLst>
      <p:ext uri="{BB962C8B-B14F-4D97-AF65-F5344CB8AC3E}">
        <p14:creationId xmlns:p14="http://schemas.microsoft.com/office/powerpoint/2010/main" val="2283729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Insurance Immersion is available to a variety of audiences. </a:t>
            </a:r>
          </a:p>
          <a:p>
            <a:r>
              <a:rPr lang="en-US" dirty="0"/>
              <a:t>Since 2008, </a:t>
            </a:r>
            <a:r>
              <a:rPr lang="en-US" b="1" dirty="0"/>
              <a:t>Insurance Immersion </a:t>
            </a:r>
            <a:r>
              <a:rPr lang="en-US" dirty="0"/>
              <a:t>has helped industry professionals quickly learn about the key concepts of life insurance products and company operations. This program is delivered live, either in-person or virtually via LOMA’s Adobe Connect virtual classroom. We offer open-enrollment public sessions 2-4 times per year as well as company-specific or private sessions. This program is great for newly recruited professionals who need to learn about the industry quickly, emerging leaders who need a broader perspective of the business, and skilled professionals with roles expanding beyond a single business unit. </a:t>
            </a:r>
          </a:p>
          <a:p>
            <a:endParaRPr lang="en-US" dirty="0"/>
          </a:p>
          <a:p>
            <a:r>
              <a:rPr lang="en-US" b="1" dirty="0"/>
              <a:t>Executive Immersion </a:t>
            </a:r>
            <a:r>
              <a:rPr lang="en-US" dirty="0"/>
              <a:t>expedites industry onboarding for executives. This 1:1 program is great for individual executives, small groups of executives, or Board of Directors. Leaders get to ask questions and discuss which course topics they’d like to focus on with a knowledgeable instructor. Executive Immersion offers 6 hours of instructions either in-person or virtually via Webex. </a:t>
            </a:r>
          </a:p>
          <a:p>
            <a:endParaRPr lang="en-US" dirty="0"/>
          </a:p>
          <a:p>
            <a:r>
              <a:rPr lang="en-US" dirty="0"/>
              <a:t>For data experts in need of industry knowledge and a holistic view of insurance operations, we offer </a:t>
            </a:r>
            <a:r>
              <a:rPr lang="en-US" b="1" dirty="0"/>
              <a:t>Insurance Immersion for Data Scientists</a:t>
            </a:r>
            <a:r>
              <a:rPr lang="en-US" dirty="0"/>
              <a:t>. This program</a:t>
            </a:r>
            <a:r>
              <a:rPr lang="en-US" b="0" i="0" dirty="0">
                <a:solidFill>
                  <a:srgbClr val="35424A"/>
                </a:solidFill>
                <a:effectLst/>
                <a:latin typeface="Open Sans" panose="020B0606030504020204" pitchFamily="34" charset="0"/>
              </a:rPr>
              <a:t> includes content developed specifically for data scientists, data analysts, data managers, business analysts, and market researchers delivered by expert instructors. Insurance Immersion for Data Scientists provides foundational knowledge about the business of insurance, focusing on how participants can apply their analytical expertise in this unique environment. This program is available as an open-enrollment, in person session only. Our next date is October 11-13 in Atlanta, GA. </a:t>
            </a:r>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5</a:t>
            </a:fld>
            <a:endParaRPr lang="en-US" dirty="0"/>
          </a:p>
        </p:txBody>
      </p:sp>
    </p:spTree>
    <p:extLst>
      <p:ext uri="{BB962C8B-B14F-4D97-AF65-F5344CB8AC3E}">
        <p14:creationId xmlns:p14="http://schemas.microsoft.com/office/powerpoint/2010/main" val="3955565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program feedback. </a:t>
            </a:r>
          </a:p>
        </p:txBody>
      </p:sp>
      <p:sp>
        <p:nvSpPr>
          <p:cNvPr id="4" name="Slide Number Placeholder 3"/>
          <p:cNvSpPr>
            <a:spLocks noGrp="1"/>
          </p:cNvSpPr>
          <p:nvPr>
            <p:ph type="sldNum" sz="quarter" idx="10"/>
          </p:nvPr>
        </p:nvSpPr>
        <p:spPr/>
        <p:txBody>
          <a:bodyPr/>
          <a:lstStyle/>
          <a:p>
            <a:fld id="{48AED4EE-C9DA-462C-B712-3D4638B353E0}" type="slidenum">
              <a:rPr lang="en-US" smtClean="0"/>
              <a:t>6</a:t>
            </a:fld>
            <a:endParaRPr lang="en-US" dirty="0"/>
          </a:p>
        </p:txBody>
      </p:sp>
    </p:spTree>
    <p:extLst>
      <p:ext uri="{BB962C8B-B14F-4D97-AF65-F5344CB8AC3E}">
        <p14:creationId xmlns:p14="http://schemas.microsoft.com/office/powerpoint/2010/main" val="268214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1181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0521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0.gi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3" name="Picture 2" descr="A person standing in front of a group of people&#10;&#10;Description automatically generated">
            <a:extLst>
              <a:ext uri="{FF2B5EF4-FFF2-40B4-BE49-F238E27FC236}">
                <a16:creationId xmlns:a16="http://schemas.microsoft.com/office/drawing/2014/main" id="{46A66A1A-006F-DBA3-E1F5-B4A028037A6A}"/>
              </a:ext>
            </a:extLst>
          </p:cNvPr>
          <p:cNvPicPr>
            <a:picLocks noChangeAspect="1"/>
          </p:cNvPicPr>
          <p:nvPr userDrawn="1"/>
        </p:nvPicPr>
        <p:blipFill>
          <a:blip r:embed="rId2"/>
          <a:stretch>
            <a:fillRect/>
          </a:stretch>
        </p:blipFill>
        <p:spPr>
          <a:xfrm>
            <a:off x="-6824" y="0"/>
            <a:ext cx="12198096" cy="8386192"/>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380260"/>
            <a:ext cx="5446762" cy="477054"/>
          </a:xfrm>
          <a:prstGeom prst="rect">
            <a:avLst/>
          </a:prstGeom>
          <a:noFill/>
          <a:effectLst/>
        </p:spPr>
        <p:txBody>
          <a:bodyPr wrap="square" lIns="0" rIns="182880" bIns="0" anchor="b" anchorCtr="0">
            <a:spAutoFit/>
          </a:bodyPr>
          <a:lstStyle>
            <a:lvl1pPr algn="l">
              <a:lnSpc>
                <a:spcPct val="100000"/>
              </a:lnSpc>
              <a:defRPr sz="2800" b="0">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20" name="Text Placeholder 2"/>
          <p:cNvSpPr>
            <a:spLocks noGrp="1"/>
          </p:cNvSpPr>
          <p:nvPr>
            <p:ph type="body" sz="quarter" idx="10"/>
          </p:nvPr>
        </p:nvSpPr>
        <p:spPr>
          <a:xfrm>
            <a:off x="441028" y="590971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21" name="Text Placeholder 2"/>
          <p:cNvSpPr>
            <a:spLocks noGrp="1"/>
          </p:cNvSpPr>
          <p:nvPr>
            <p:ph type="body" sz="quarter" idx="11"/>
          </p:nvPr>
        </p:nvSpPr>
        <p:spPr>
          <a:xfrm>
            <a:off x="441028" y="6248926"/>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60754" y="6069026"/>
            <a:ext cx="2212146" cy="653526"/>
          </a:xfrm>
          <a:prstGeom prst="rect">
            <a:avLst/>
          </a:prstGeom>
        </p:spPr>
      </p:pic>
    </p:spTree>
    <p:extLst>
      <p:ext uri="{BB962C8B-B14F-4D97-AF65-F5344CB8AC3E}">
        <p14:creationId xmlns:p14="http://schemas.microsoft.com/office/powerpoint/2010/main" val="2545602925"/>
      </p:ext>
    </p:extLst>
  </p:cSld>
  <p:clrMapOvr>
    <a:masterClrMapping/>
  </p:clrMapOvr>
  <p:extLst>
    <p:ext uri="{DCECCB84-F9BA-43D5-87BE-67443E8EF086}">
      <p15:sldGuideLst xmlns:p15="http://schemas.microsoft.com/office/powerpoint/2012/main">
        <p15:guide id="1" pos="3840" userDrawn="1">
          <p15:clr>
            <a:srgbClr val="FBAE40"/>
          </p15:clr>
        </p15:guide>
        <p15:guide id="2" pos="2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Blue bar multiple boxes/icons">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496051"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9"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Slide Number Placeholder 3"/>
          <p:cNvSpPr>
            <a:spLocks noGrp="1"/>
          </p:cNvSpPr>
          <p:nvPr>
            <p:ph type="sldNum" sz="quarter" idx="4"/>
          </p:nvPr>
        </p:nvSpPr>
        <p:spPr>
          <a:xfrm>
            <a:off x="192741" y="6356350"/>
            <a:ext cx="443753" cy="365125"/>
          </a:xfrm>
          <a:prstGeom prst="rect">
            <a:avLst/>
          </a:prstGeom>
        </p:spPr>
        <p:txBody>
          <a:bodyPr vert="horz" lIns="91440" tIns="45720" rIns="91440" bIns="45720" rtlCol="0" anchor="ctr"/>
          <a:lstStyle>
            <a:lvl1pPr algn="l">
              <a:defRPr sz="900" b="1">
                <a:solidFill>
                  <a:schemeClr val="tx2"/>
                </a:solidFill>
              </a:defRPr>
            </a:lvl1pPr>
          </a:lstStyle>
          <a:p>
            <a:fld id="{FA06F0F5-DF6A-4E0E-AC03-6B0D0B0A1300}" type="slidenum">
              <a:rPr lang="en-US" smtClean="0"/>
              <a:pPr/>
              <a:t>‹#›</a:t>
            </a:fld>
            <a:endParaRPr lang="en-US"/>
          </a:p>
        </p:txBody>
      </p:sp>
      <p:sp>
        <p:nvSpPr>
          <p:cNvPr id="7" name="Rectangle 6"/>
          <p:cNvSpPr/>
          <p:nvPr userDrawn="1"/>
        </p:nvSpPr>
        <p:spPr>
          <a:xfrm>
            <a:off x="8199735"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4358593"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p:nvPr>
        </p:nvSpPr>
        <p:spPr>
          <a:xfrm>
            <a:off x="495300"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Text Placeholder 3"/>
          <p:cNvSpPr>
            <a:spLocks noGrp="1"/>
          </p:cNvSpPr>
          <p:nvPr>
            <p:ph type="body" sz="quarter" idx="11"/>
          </p:nvPr>
        </p:nvSpPr>
        <p:spPr>
          <a:xfrm>
            <a:off x="4369161"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Text Placeholder 3"/>
          <p:cNvSpPr>
            <a:spLocks noGrp="1"/>
          </p:cNvSpPr>
          <p:nvPr>
            <p:ph type="body" sz="quarter" idx="12"/>
          </p:nvPr>
        </p:nvSpPr>
        <p:spPr>
          <a:xfrm>
            <a:off x="8196787"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8" name="Text Placeholder 16"/>
          <p:cNvSpPr>
            <a:spLocks noGrp="1"/>
          </p:cNvSpPr>
          <p:nvPr>
            <p:ph type="body" sz="quarter" idx="14"/>
          </p:nvPr>
        </p:nvSpPr>
        <p:spPr>
          <a:xfrm>
            <a:off x="4358593"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7" name="Text Placeholder 16"/>
          <p:cNvSpPr>
            <a:spLocks noGrp="1"/>
          </p:cNvSpPr>
          <p:nvPr>
            <p:ph type="body" sz="quarter" idx="13"/>
          </p:nvPr>
        </p:nvSpPr>
        <p:spPr>
          <a:xfrm>
            <a:off x="495300"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9" name="Text Placeholder 16"/>
          <p:cNvSpPr>
            <a:spLocks noGrp="1"/>
          </p:cNvSpPr>
          <p:nvPr>
            <p:ph type="body" sz="quarter" idx="15"/>
          </p:nvPr>
        </p:nvSpPr>
        <p:spPr>
          <a:xfrm>
            <a:off x="8199735"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0" name="Oval 19"/>
          <p:cNvSpPr/>
          <p:nvPr userDrawn="1"/>
        </p:nvSpPr>
        <p:spPr>
          <a:xfrm>
            <a:off x="1840166"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1" name="Oval 20"/>
          <p:cNvSpPr/>
          <p:nvPr userDrawn="1"/>
        </p:nvSpPr>
        <p:spPr>
          <a:xfrm>
            <a:off x="5745548"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2" name="Oval 21"/>
          <p:cNvSpPr/>
          <p:nvPr userDrawn="1"/>
        </p:nvSpPr>
        <p:spPr>
          <a:xfrm>
            <a:off x="9558784"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3" name="Oval 22"/>
          <p:cNvSpPr/>
          <p:nvPr userDrawn="1"/>
        </p:nvSpPr>
        <p:spPr>
          <a:xfrm>
            <a:off x="9558784"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4" name="Oval 23"/>
          <p:cNvSpPr/>
          <p:nvPr userDrawn="1"/>
        </p:nvSpPr>
        <p:spPr>
          <a:xfrm>
            <a:off x="1840166"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5" name="Oval 24"/>
          <p:cNvSpPr/>
          <p:nvPr userDrawn="1"/>
        </p:nvSpPr>
        <p:spPr>
          <a:xfrm>
            <a:off x="5745548"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9" name="Text Placeholder 16"/>
          <p:cNvSpPr>
            <a:spLocks noGrp="1"/>
          </p:cNvSpPr>
          <p:nvPr>
            <p:ph type="body" sz="quarter" idx="16"/>
          </p:nvPr>
        </p:nvSpPr>
        <p:spPr>
          <a:xfrm>
            <a:off x="4358593"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0" name="Text Placeholder 16"/>
          <p:cNvSpPr>
            <a:spLocks noGrp="1"/>
          </p:cNvSpPr>
          <p:nvPr>
            <p:ph type="body" sz="quarter" idx="17"/>
          </p:nvPr>
        </p:nvSpPr>
        <p:spPr>
          <a:xfrm>
            <a:off x="495300"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1" name="Text Placeholder 16"/>
          <p:cNvSpPr>
            <a:spLocks noGrp="1"/>
          </p:cNvSpPr>
          <p:nvPr>
            <p:ph type="body" sz="quarter" idx="18"/>
          </p:nvPr>
        </p:nvSpPr>
        <p:spPr>
          <a:xfrm>
            <a:off x="8199735"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4" name="Text Placeholder 33"/>
          <p:cNvSpPr>
            <a:spLocks noGrp="1"/>
          </p:cNvSpPr>
          <p:nvPr>
            <p:ph type="body" sz="quarter" idx="19"/>
          </p:nvPr>
        </p:nvSpPr>
        <p:spPr>
          <a:xfrm>
            <a:off x="496051" y="6065838"/>
            <a:ext cx="7337262" cy="563562"/>
          </a:xfrm>
          <a:prstGeom prst="rect">
            <a:avLst/>
          </a:prstGeom>
        </p:spPr>
        <p:txBody>
          <a:bodyPr lIns="0" rIns="0"/>
          <a:lstStyle>
            <a:lvl1pPr>
              <a:lnSpc>
                <a:spcPct val="100000"/>
              </a:lnSpc>
              <a:spcAft>
                <a:spcPts val="100"/>
              </a:spcAft>
              <a:defRPr sz="1000"/>
            </a:lvl1pPr>
          </a:lstStyle>
          <a:p>
            <a:pPr lvl="0"/>
            <a:r>
              <a:rPr lang="en-US"/>
              <a:t>Edit Master text styles</a:t>
            </a:r>
          </a:p>
        </p:txBody>
      </p:sp>
    </p:spTree>
    <p:extLst>
      <p:ext uri="{BB962C8B-B14F-4D97-AF65-F5344CB8AC3E}">
        <p14:creationId xmlns:p14="http://schemas.microsoft.com/office/powerpoint/2010/main" val="1837111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Blue bar-gray backgroun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Slide Number Placeholder 3"/>
          <p:cNvSpPr>
            <a:spLocks noGrp="1"/>
          </p:cNvSpPr>
          <p:nvPr>
            <p:ph type="sldNum" sz="quarter" idx="4"/>
          </p:nvPr>
        </p:nvSpPr>
        <p:spPr>
          <a:xfrm>
            <a:off x="192741" y="6356350"/>
            <a:ext cx="443753" cy="365125"/>
          </a:xfrm>
          <a:prstGeom prst="rect">
            <a:avLst/>
          </a:prstGeom>
        </p:spPr>
        <p:txBody>
          <a:bodyPr vert="horz" lIns="91440" tIns="45720" rIns="91440" bIns="45720" rtlCol="0" anchor="ctr"/>
          <a:lstStyle>
            <a:lvl1pPr algn="l">
              <a:defRPr sz="900" b="1">
                <a:solidFill>
                  <a:schemeClr val="tx2"/>
                </a:solidFill>
              </a:defRPr>
            </a:lvl1pPr>
          </a:lstStyle>
          <a:p>
            <a:fld id="{FA06F0F5-DF6A-4E0E-AC03-6B0D0B0A1300}" type="slidenum">
              <a:rPr lang="en-US" smtClean="0"/>
              <a:pPr/>
              <a:t>‹#›</a:t>
            </a:fld>
            <a:endParaRPr lang="en-US"/>
          </a:p>
        </p:txBody>
      </p:sp>
    </p:spTree>
    <p:extLst>
      <p:ext uri="{BB962C8B-B14F-4D97-AF65-F5344CB8AC3E}">
        <p14:creationId xmlns:p14="http://schemas.microsoft.com/office/powerpoint/2010/main" val="288400273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o We Are PP gray backgroun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3964" y="1368425"/>
            <a:ext cx="5572086" cy="3714383"/>
          </a:xfrm>
          <a:prstGeom prst="rect">
            <a:avLst/>
          </a:prstGeom>
          <a:noFill/>
        </p:spPr>
      </p:pic>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grpSp>
        <p:nvGrpSpPr>
          <p:cNvPr id="8" name="Group 7"/>
          <p:cNvGrpSpPr/>
          <p:nvPr userDrawn="1"/>
        </p:nvGrpSpPr>
        <p:grpSpPr>
          <a:xfrm>
            <a:off x="7572455" y="1368425"/>
            <a:ext cx="3666956" cy="3689131"/>
            <a:chOff x="7012369" y="1565306"/>
            <a:chExt cx="4443873" cy="3689131"/>
          </a:xfrm>
          <a:solidFill>
            <a:schemeClr val="bg1">
              <a:lumMod val="95000"/>
            </a:schemeClr>
          </a:solidFill>
        </p:grpSpPr>
        <p:sp>
          <p:nvSpPr>
            <p:cNvPr id="9" name="Rectangle 8"/>
            <p:cNvSpPr/>
            <p:nvPr userDrawn="1"/>
          </p:nvSpPr>
          <p:spPr>
            <a:xfrm>
              <a:off x="7012369"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7167532" y="2039454"/>
              <a:ext cx="4133546" cy="2677656"/>
            </a:xfrm>
            <a:prstGeom prst="rect">
              <a:avLst/>
            </a:prstGeom>
            <a:grpFill/>
          </p:spPr>
          <p:txBody>
            <a:bodyPr wrap="square" rtlCol="0">
              <a:spAutoFit/>
            </a:bodyPr>
            <a:lstStyle/>
            <a:p>
              <a:pPr algn="ctr"/>
              <a:r>
                <a:rPr lang="en-US" sz="2400" dirty="0">
                  <a:solidFill>
                    <a:srgbClr val="404040"/>
                  </a:solidFill>
                  <a:latin typeface="Arial" panose="020B0604020202020204" pitchFamily="34" charset="0"/>
                  <a:cs typeface="Arial" panose="020B0604020202020204" pitchFamily="34" charset="0"/>
                </a:rPr>
                <a:t>Advancing the financial services industry by empowering our </a:t>
              </a:r>
              <a:br>
                <a:rPr lang="en-US" sz="2400" dirty="0">
                  <a:solidFill>
                    <a:srgbClr val="404040"/>
                  </a:solidFill>
                  <a:latin typeface="Arial" panose="020B0604020202020204" pitchFamily="34" charset="0"/>
                  <a:cs typeface="Arial" panose="020B0604020202020204" pitchFamily="34" charset="0"/>
                </a:rPr>
              </a:br>
              <a:r>
                <a:rPr lang="en-US" sz="2400" dirty="0">
                  <a:solidFill>
                    <a:srgbClr val="404040"/>
                  </a:solidFill>
                  <a:latin typeface="Arial" panose="020B0604020202020204" pitchFamily="34" charset="0"/>
                  <a:cs typeface="Arial" panose="020B0604020202020204" pitchFamily="34" charset="0"/>
                </a:rPr>
                <a:t>members with </a:t>
              </a:r>
              <a:r>
                <a:rPr lang="en-US" sz="2400" b="1" dirty="0">
                  <a:solidFill>
                    <a:srgbClr val="002F70"/>
                  </a:solidFill>
                  <a:latin typeface="Arial" panose="020B0604020202020204" pitchFamily="34" charset="0"/>
                  <a:cs typeface="Arial" panose="020B0604020202020204" pitchFamily="34" charset="0"/>
                </a:rPr>
                <a:t>insights</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connections</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knowledge</a:t>
              </a:r>
              <a:r>
                <a:rPr lang="en-US" sz="2400" dirty="0">
                  <a:solidFill>
                    <a:srgbClr val="404040"/>
                  </a:solidFill>
                  <a:latin typeface="Arial" panose="020B0604020202020204" pitchFamily="34" charset="0"/>
                  <a:cs typeface="Arial" panose="020B0604020202020204" pitchFamily="34" charset="0"/>
                </a:rPr>
                <a:t> and </a:t>
              </a:r>
              <a:r>
                <a:rPr lang="en-US" sz="2400" b="1" dirty="0">
                  <a:solidFill>
                    <a:srgbClr val="002F70"/>
                  </a:solidFill>
                  <a:latin typeface="Arial" panose="020B0604020202020204" pitchFamily="34" charset="0"/>
                  <a:cs typeface="Arial" panose="020B0604020202020204" pitchFamily="34" charset="0"/>
                </a:rPr>
                <a:t>solutions</a:t>
              </a:r>
              <a:endParaRPr lang="en-US" sz="2400" b="1" dirty="0">
                <a:solidFill>
                  <a:srgbClr val="002F70"/>
                </a:solidFill>
              </a:endParaRPr>
            </a:p>
          </p:txBody>
        </p:sp>
      </p:grpSp>
      <p:sp>
        <p:nvSpPr>
          <p:cNvPr id="2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64786" y="6070461"/>
            <a:ext cx="2208114" cy="652335"/>
          </a:xfrm>
          <a:prstGeom prst="rect">
            <a:avLst/>
          </a:prstGeom>
        </p:spPr>
      </p:pic>
    </p:spTree>
    <p:extLst>
      <p:ext uri="{BB962C8B-B14F-4D97-AF65-F5344CB8AC3E}">
        <p14:creationId xmlns:p14="http://schemas.microsoft.com/office/powerpoint/2010/main" val="151334358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o We Are background Opt 2">
    <p:spTree>
      <p:nvGrpSpPr>
        <p:cNvPr id="1" name=""/>
        <p:cNvGrpSpPr/>
        <p:nvPr/>
      </p:nvGrpSpPr>
      <p:grpSpPr>
        <a:xfrm>
          <a:off x="0" y="0"/>
          <a:ext cx="0" cy="0"/>
          <a:chOff x="0" y="0"/>
          <a:chExt cx="0" cy="0"/>
        </a:xfrm>
      </p:grpSpPr>
      <p:grpSp>
        <p:nvGrpSpPr>
          <p:cNvPr id="5" name="Group 4"/>
          <p:cNvGrpSpPr/>
          <p:nvPr userDrawn="1"/>
        </p:nvGrpSpPr>
        <p:grpSpPr>
          <a:xfrm>
            <a:off x="1051820" y="1368425"/>
            <a:ext cx="4443873" cy="3689131"/>
            <a:chOff x="935277" y="1565306"/>
            <a:chExt cx="4443873" cy="3689131"/>
          </a:xfrm>
          <a:solidFill>
            <a:schemeClr val="bg1">
              <a:lumMod val="95000"/>
            </a:schemeClr>
          </a:solidFill>
        </p:grpSpPr>
        <p:sp>
          <p:nvSpPr>
            <p:cNvPr id="6" name="Rectangle 5"/>
            <p:cNvSpPr/>
            <p:nvPr userDrawn="1"/>
          </p:nvSpPr>
          <p:spPr>
            <a:xfrm>
              <a:off x="935277"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1063744" y="1773082"/>
              <a:ext cx="4133546" cy="3234219"/>
            </a:xfrm>
            <a:prstGeom prst="rect">
              <a:avLst/>
            </a:prstGeom>
            <a:grpFill/>
          </p:spPr>
          <p:txBody>
            <a:bodyPr wrap="square" rtlCol="0">
              <a:spAutoFit/>
            </a:bodyPr>
            <a:lstStyle/>
            <a:p>
              <a:pPr marR="0" lvl="0" algn="ctr" defTabSz="9144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Our Mission</a:t>
              </a:r>
            </a:p>
            <a:p>
              <a:pPr marL="0" marR="0" lvl="0" indent="0" algn="ctr" defTabSz="914400" rtl="0" eaLnBrk="1" fontAlgn="auto" latinLnBrk="0" hangingPunct="1">
                <a:lnSpc>
                  <a:spcPts val="3500"/>
                </a:lnSpc>
                <a:spcBef>
                  <a:spcPts val="0"/>
                </a:spcBef>
                <a:spcAft>
                  <a:spcPts val="0"/>
                </a:spcAft>
                <a:buClrTx/>
                <a:buSzTx/>
                <a:buFontTx/>
                <a:buNone/>
                <a:tabLst/>
                <a:defRPr/>
              </a:pPr>
              <a:r>
                <a:rPr lang="en-US" sz="2400" dirty="0">
                  <a:solidFill>
                    <a:schemeClr val="tx1">
                      <a:lumMod val="65000"/>
                      <a:lumOff val="35000"/>
                    </a:schemeClr>
                  </a:solidFill>
                  <a:latin typeface="Arial" panose="020B0604020202020204" pitchFamily="34" charset="0"/>
                  <a:cs typeface="Arial" panose="020B0604020202020204" pitchFamily="34" charset="0"/>
                </a:rPr>
                <a:t>is to advance</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the</a:t>
              </a:r>
              <a:r>
                <a:rPr lang="en-US" sz="2400" dirty="0">
                  <a:solidFill>
                    <a:schemeClr val="tx1">
                      <a:lumMod val="65000"/>
                      <a:lumOff val="35000"/>
                    </a:schemeClr>
                  </a:solidFill>
                  <a:latin typeface="Arial" panose="020B0604020202020204" pitchFamily="34" charset="0"/>
                  <a:cs typeface="Arial" panose="020B0604020202020204" pitchFamily="34" charset="0"/>
                </a:rPr>
                <a:t> </a:t>
              </a:r>
              <a:br>
                <a:rPr lang="en-US" sz="2400" dirty="0">
                  <a:solidFill>
                    <a:schemeClr val="tx1">
                      <a:lumMod val="65000"/>
                      <a:lumOff val="35000"/>
                    </a:schemeClr>
                  </a:solidFill>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insurance and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financial services industry</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by empowering our members</a:t>
              </a:r>
              <a:br>
                <a:rPr kumimoji="0" lang="en-US" sz="24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w</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ith</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knowledge</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insights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connections</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and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solutions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p>
          </p:txBody>
        </p:sp>
      </p:grpSp>
      <p:pic>
        <p:nvPicPr>
          <p:cNvPr id="9"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364288" y="1368425"/>
            <a:ext cx="5208587" cy="3689350"/>
          </a:xfrm>
          <a:prstGeom prst="rect">
            <a:avLst/>
          </a:prstGeom>
        </p:spPr>
      </p:pic>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520517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Rectangle 12"/>
          <p:cNvSpPr/>
          <p:nvPr userDrawn="1"/>
        </p:nvSpPr>
        <p:spPr>
          <a:xfrm>
            <a:off x="7498100" y="4145914"/>
            <a:ext cx="1754360" cy="759886"/>
          </a:xfrm>
          <a:prstGeom prst="rect">
            <a:avLst/>
          </a:prstGeom>
          <a:solidFill>
            <a:schemeClr val="bg1"/>
          </a:solidFill>
          <a:ln w="1905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5215670" y="4144124"/>
            <a:ext cx="1754360" cy="759886"/>
          </a:xfrm>
          <a:prstGeom prst="rect">
            <a:avLst/>
          </a:prstGeom>
          <a:solidFill>
            <a:schemeClr val="bg1"/>
          </a:solidFill>
          <a:ln w="1905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4268" y="2614387"/>
            <a:ext cx="5862465" cy="862127"/>
          </a:xfrm>
          <a:prstGeom prst="rect">
            <a:avLst/>
          </a:prstGeom>
        </p:spPr>
      </p:pic>
      <p:sp>
        <p:nvSpPr>
          <p:cNvPr id="7" name="Rectangle 6"/>
          <p:cNvSpPr/>
          <p:nvPr userDrawn="1"/>
        </p:nvSpPr>
        <p:spPr>
          <a:xfrm>
            <a:off x="2938197" y="4144124"/>
            <a:ext cx="1754360" cy="759886"/>
          </a:xfrm>
          <a:prstGeom prst="rect">
            <a:avLst/>
          </a:prstGeom>
          <a:solidFill>
            <a:schemeClr val="bg1"/>
          </a:solidFill>
          <a:ln w="1905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90196" y="1549102"/>
            <a:ext cx="4819313" cy="387567"/>
          </a:xfrm>
          <a:prstGeom prst="rect">
            <a:avLst/>
          </a:prstGeom>
        </p:spPr>
      </p:pic>
      <p:sp>
        <p:nvSpPr>
          <p:cNvPr id="9" name="TextBox 8"/>
          <p:cNvSpPr txBox="1"/>
          <p:nvPr userDrawn="1"/>
        </p:nvSpPr>
        <p:spPr>
          <a:xfrm>
            <a:off x="3031863" y="4315593"/>
            <a:ext cx="1538608" cy="400110"/>
          </a:xfrm>
          <a:prstGeom prst="rect">
            <a:avLst/>
          </a:prstGeom>
          <a:noFill/>
        </p:spPr>
        <p:txBody>
          <a:bodyPr wrap="square" rtlCol="0">
            <a:spAutoFit/>
          </a:bodyPr>
          <a:lstStyle/>
          <a:p>
            <a:pPr algn="ctr"/>
            <a:r>
              <a:rPr lang="en-US" sz="2000" b="1" dirty="0">
                <a:solidFill>
                  <a:schemeClr val="tx2"/>
                </a:solidFill>
                <a:latin typeface="Arial" panose="020B0604020202020204" pitchFamily="34" charset="0"/>
                <a:cs typeface="Arial" panose="020B0604020202020204" pitchFamily="34" charset="0"/>
              </a:rPr>
              <a:t>Insurance</a:t>
            </a:r>
          </a:p>
        </p:txBody>
      </p:sp>
      <p:sp>
        <p:nvSpPr>
          <p:cNvPr id="10" name="TextBox 9"/>
          <p:cNvSpPr txBox="1"/>
          <p:nvPr userDrawn="1"/>
        </p:nvSpPr>
        <p:spPr>
          <a:xfrm>
            <a:off x="5323678" y="4179030"/>
            <a:ext cx="1538343" cy="707886"/>
          </a:xfrm>
          <a:prstGeom prst="rect">
            <a:avLst/>
          </a:prstGeom>
          <a:noFill/>
        </p:spPr>
        <p:txBody>
          <a:bodyPr wrap="square" rtlCol="0">
            <a:spAutoFit/>
          </a:bodyPr>
          <a:lstStyle/>
          <a:p>
            <a:pPr algn="ctr"/>
            <a:r>
              <a:rPr lang="en-US" sz="2000" b="1" dirty="0">
                <a:solidFill>
                  <a:schemeClr val="tx2"/>
                </a:solidFill>
                <a:latin typeface="Arial" panose="020B0604020202020204" pitchFamily="34" charset="0"/>
                <a:cs typeface="Arial" panose="020B0604020202020204" pitchFamily="34" charset="0"/>
              </a:rPr>
              <a:t>Retirement Income</a:t>
            </a:r>
          </a:p>
        </p:txBody>
      </p:sp>
      <p:sp>
        <p:nvSpPr>
          <p:cNvPr id="11" name="TextBox 10"/>
          <p:cNvSpPr txBox="1"/>
          <p:nvPr userDrawn="1"/>
        </p:nvSpPr>
        <p:spPr>
          <a:xfrm>
            <a:off x="7602789" y="4169226"/>
            <a:ext cx="1530476" cy="707886"/>
          </a:xfrm>
          <a:prstGeom prst="rect">
            <a:avLst/>
          </a:prstGeom>
          <a:noFill/>
        </p:spPr>
        <p:txBody>
          <a:bodyPr wrap="square" rtlCol="0">
            <a:spAutoFit/>
          </a:bodyPr>
          <a:lstStyle/>
          <a:p>
            <a:pPr algn="ctr"/>
            <a:r>
              <a:rPr lang="en-US" sz="2000" b="1" dirty="0">
                <a:solidFill>
                  <a:schemeClr val="tx2"/>
                </a:solidFill>
                <a:latin typeface="Arial" panose="020B0604020202020204" pitchFamily="34" charset="0"/>
                <a:cs typeface="Arial" panose="020B0604020202020204" pitchFamily="34" charset="0"/>
              </a:rPr>
              <a:t>Workplace</a:t>
            </a:r>
            <a:br>
              <a:rPr lang="en-US" sz="2000" b="1" dirty="0">
                <a:solidFill>
                  <a:schemeClr val="tx2"/>
                </a:solidFill>
                <a:latin typeface="Arial" panose="020B0604020202020204" pitchFamily="34" charset="0"/>
                <a:cs typeface="Arial" panose="020B0604020202020204" pitchFamily="34" charset="0"/>
              </a:rPr>
            </a:br>
            <a:r>
              <a:rPr lang="en-US" sz="2000" b="1" dirty="0">
                <a:solidFill>
                  <a:schemeClr val="tx2"/>
                </a:solidFill>
                <a:latin typeface="Arial" panose="020B0604020202020204" pitchFamily="34" charset="0"/>
                <a:cs typeface="Arial" panose="020B0604020202020204" pitchFamily="34" charset="0"/>
              </a:rPr>
              <a:t>Solutions</a:t>
            </a:r>
          </a:p>
        </p:txBody>
      </p:sp>
      <p:cxnSp>
        <p:nvCxnSpPr>
          <p:cNvPr id="12" name="Straight Connector 11"/>
          <p:cNvCxnSpPr/>
          <p:nvPr userDrawn="1"/>
        </p:nvCxnSpPr>
        <p:spPr>
          <a:xfrm>
            <a:off x="2938197" y="3863787"/>
            <a:ext cx="6314263"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121148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Blue Bar Section Header-1 lge box">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417448" y="6125747"/>
            <a:ext cx="8215564"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6" name="Text Placeholder 3"/>
          <p:cNvSpPr>
            <a:spLocks noGrp="1"/>
          </p:cNvSpPr>
          <p:nvPr>
            <p:ph type="body" sz="quarter" idx="10"/>
          </p:nvPr>
        </p:nvSpPr>
        <p:spPr>
          <a:xfrm>
            <a:off x="443799" y="1234758"/>
            <a:ext cx="11311128" cy="400050"/>
          </a:xfrm>
          <a:prstGeom prst="rect">
            <a:avLst/>
          </a:prstGeom>
        </p:spPr>
        <p:txBody>
          <a:bodyPr anchor="ctr" anchorCtr="0"/>
          <a:lstStyle>
            <a:lvl1pPr algn="ctr">
              <a:defRPr sz="1800" b="1" cap="all" spc="20" baseline="0">
                <a:solidFill>
                  <a:srgbClr val="002F70"/>
                </a:solidFill>
              </a:defRPr>
            </a:lvl1pPr>
          </a:lstStyle>
          <a:p>
            <a:pPr lvl="0"/>
            <a:r>
              <a:rPr lang="en-US"/>
              <a:t>Edit Master text styles</a:t>
            </a:r>
          </a:p>
        </p:txBody>
      </p:sp>
      <p:sp>
        <p:nvSpPr>
          <p:cNvPr id="3" name="Chart Placeholder 2"/>
          <p:cNvSpPr>
            <a:spLocks noGrp="1"/>
          </p:cNvSpPr>
          <p:nvPr>
            <p:ph type="chart" sz="quarter" idx="15"/>
          </p:nvPr>
        </p:nvSpPr>
        <p:spPr>
          <a:xfrm>
            <a:off x="717550" y="1828800"/>
            <a:ext cx="10756900" cy="3568700"/>
          </a:xfrm>
          <a:prstGeom prst="rect">
            <a:avLst/>
          </a:prstGeom>
        </p:spPr>
        <p:txBody>
          <a:bodyPr/>
          <a:lstStyle>
            <a:lvl1pPr algn="ctr">
              <a:defRPr/>
            </a:lvl1pPr>
          </a:lstStyle>
          <a:p>
            <a:r>
              <a:rPr lang="en-US" dirty="0"/>
              <a:t>Click icon to add chart</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10319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_image">
    <p:bg>
      <p:bgPr>
        <a:solidFill>
          <a:schemeClr val="bg1">
            <a:alpha val="0"/>
          </a:schemeClr>
        </a:solidFill>
        <a:effectLst/>
      </p:bgPr>
    </p:bg>
    <p:spTree>
      <p:nvGrpSpPr>
        <p:cNvPr id="1" name=""/>
        <p:cNvGrpSpPr/>
        <p:nvPr/>
      </p:nvGrpSpPr>
      <p:grpSpPr>
        <a:xfrm>
          <a:off x="0" y="0"/>
          <a:ext cx="0" cy="0"/>
          <a:chOff x="0" y="0"/>
          <a:chExt cx="0" cy="0"/>
        </a:xfrm>
      </p:grpSpPr>
      <p:sp>
        <p:nvSpPr>
          <p:cNvPr id="17" name="Rectangle 16"/>
          <p:cNvSpPr/>
          <p:nvPr userDrawn="1"/>
        </p:nvSpPr>
        <p:spPr>
          <a:xfrm>
            <a:off x="0" y="3429003"/>
            <a:ext cx="12192000" cy="22112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Right Triangle 14"/>
          <p:cNvSpPr/>
          <p:nvPr userDrawn="1"/>
        </p:nvSpPr>
        <p:spPr>
          <a:xfrm rot="10800000">
            <a:off x="9528653" y="1"/>
            <a:ext cx="2675984" cy="2675984"/>
          </a:xfrm>
          <a:prstGeom prst="rtTriangle">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Text Placeholder 6"/>
          <p:cNvSpPr>
            <a:spLocks noGrp="1"/>
          </p:cNvSpPr>
          <p:nvPr>
            <p:ph type="body" sz="quarter" idx="14" hasCustomPrompt="1"/>
          </p:nvPr>
        </p:nvSpPr>
        <p:spPr>
          <a:xfrm>
            <a:off x="10379979" y="287870"/>
            <a:ext cx="1401389" cy="596629"/>
          </a:xfrm>
        </p:spPr>
        <p:txBody>
          <a:bodyPr numCol="1" anchor="ctr" anchorCtr="0"/>
          <a:lstStyle>
            <a:lvl1pPr marL="0" indent="0" algn="r">
              <a:lnSpc>
                <a:spcPct val="100000"/>
              </a:lnSpc>
              <a:spcAft>
                <a:spcPts val="0"/>
              </a:spcAft>
              <a:buNone/>
              <a:defRPr sz="1051" b="1" baseline="0">
                <a:solidFill>
                  <a:srgbClr val="FFFFFF"/>
                </a:solidFill>
              </a:defRPr>
            </a:lvl1pPr>
            <a:lvl2pPr marL="236685" indent="0">
              <a:buNone/>
              <a:defRPr/>
            </a:lvl2pPr>
            <a:lvl3pPr marL="481703" indent="0">
              <a:buNone/>
              <a:defRPr/>
            </a:lvl3pPr>
            <a:lvl4pPr marL="720054" indent="0">
              <a:buNone/>
              <a:defRPr/>
            </a:lvl4pPr>
            <a:lvl5pPr marL="956739" indent="0">
              <a:buNone/>
              <a:defRPr/>
            </a:lvl5pPr>
          </a:lstStyle>
          <a:p>
            <a:pPr lvl="0"/>
            <a:r>
              <a:rPr lang="en-US" dirty="0"/>
              <a:t>ADD GROUP/ SECTION</a:t>
            </a:r>
          </a:p>
        </p:txBody>
      </p:sp>
      <p:sp>
        <p:nvSpPr>
          <p:cNvPr id="16" name="Right Triangle 15"/>
          <p:cNvSpPr/>
          <p:nvPr userDrawn="1"/>
        </p:nvSpPr>
        <p:spPr>
          <a:xfrm rot="13500000">
            <a:off x="-2441576" y="994215"/>
            <a:ext cx="4887895" cy="4887895"/>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FFFFFF"/>
                </a:solidFill>
                <a:effectLst/>
                <a:uLnTx/>
                <a:uFillTx/>
                <a:latin typeface="Arial"/>
                <a:ea typeface="+mn-ea"/>
                <a:cs typeface="+mn-cs"/>
              </a:rPr>
              <a:t>          </a:t>
            </a:r>
          </a:p>
        </p:txBody>
      </p:sp>
      <p:sp>
        <p:nvSpPr>
          <p:cNvPr id="18" name="Rectangle 2"/>
          <p:cNvSpPr>
            <a:spLocks noGrp="1" noChangeArrowheads="1"/>
          </p:cNvSpPr>
          <p:nvPr>
            <p:ph type="ctrTitle" hasCustomPrompt="1"/>
          </p:nvPr>
        </p:nvSpPr>
        <p:spPr>
          <a:xfrm>
            <a:off x="3458633" y="4314638"/>
            <a:ext cx="8323424" cy="494431"/>
          </a:xfrm>
          <a:prstGeom prst="rect">
            <a:avLst/>
          </a:prstGeom>
          <a:effectLst/>
        </p:spPr>
        <p:txBody>
          <a:bodyPr wrap="square" lIns="0" rIns="0" bIns="0" anchor="b">
            <a:spAutoFit/>
          </a:bodyPr>
          <a:lstStyle>
            <a:lvl1pPr algn="r">
              <a:lnSpc>
                <a:spcPct val="90000"/>
              </a:lnSpc>
              <a:defRPr sz="3571" b="1">
                <a:solidFill>
                  <a:schemeClr val="bg1"/>
                </a:solidFill>
                <a:latin typeface="Arial"/>
                <a:cs typeface="Arial"/>
              </a:defRPr>
            </a:lvl1pPr>
          </a:lstStyle>
          <a:p>
            <a:r>
              <a:rPr lang="en-US" dirty="0"/>
              <a:t>Click to add Title</a:t>
            </a:r>
          </a:p>
        </p:txBody>
      </p:sp>
      <p:sp>
        <p:nvSpPr>
          <p:cNvPr id="19" name="Text Placeholder 7"/>
          <p:cNvSpPr>
            <a:spLocks noGrp="1"/>
          </p:cNvSpPr>
          <p:nvPr>
            <p:ph type="body" sz="quarter" idx="12" hasCustomPrompt="1"/>
          </p:nvPr>
        </p:nvSpPr>
        <p:spPr>
          <a:xfrm>
            <a:off x="3458633" y="5050525"/>
            <a:ext cx="8323424" cy="349007"/>
          </a:xfrm>
        </p:spPr>
        <p:txBody>
          <a:bodyPr wrap="square" lIns="0" rIns="0" bIns="0" numCol="1">
            <a:spAutoFit/>
          </a:bodyPr>
          <a:lstStyle>
            <a:lvl1pPr marL="0" indent="0" algn="r">
              <a:lnSpc>
                <a:spcPct val="90000"/>
              </a:lnSpc>
              <a:spcAft>
                <a:spcPts val="0"/>
              </a:spcAft>
              <a:buNone/>
              <a:defRPr sz="2520" b="0">
                <a:solidFill>
                  <a:schemeClr val="bg1"/>
                </a:solidFill>
                <a:effectLst/>
              </a:defRPr>
            </a:lvl1pPr>
          </a:lstStyle>
          <a:p>
            <a:pPr lvl="0"/>
            <a:r>
              <a:rPr lang="en-US" dirty="0"/>
              <a:t>Click to add Subtitle</a:t>
            </a:r>
          </a:p>
        </p:txBody>
      </p:sp>
      <p:sp>
        <p:nvSpPr>
          <p:cNvPr id="4" name="Picture Placeholder 3"/>
          <p:cNvSpPr>
            <a:spLocks noGrp="1"/>
          </p:cNvSpPr>
          <p:nvPr>
            <p:ph type="pic" sz="quarter" idx="15" hasCustomPrompt="1"/>
          </p:nvPr>
        </p:nvSpPr>
        <p:spPr bwMode="auto">
          <a:xfrm>
            <a:off x="6098" y="-6858"/>
            <a:ext cx="12198604" cy="3448305"/>
          </a:xfrm>
          <a:custGeom>
            <a:avLst/>
            <a:gdLst>
              <a:gd name="connsiteX0" fmla="*/ 0 w 9153525"/>
              <a:gd name="connsiteY0" fmla="*/ 0 h 2593976"/>
              <a:gd name="connsiteX1" fmla="*/ 8721187 w 9153525"/>
              <a:gd name="connsiteY1" fmla="*/ 0 h 2593976"/>
              <a:gd name="connsiteX2" fmla="*/ 9153525 w 9153525"/>
              <a:gd name="connsiteY2" fmla="*/ 432338 h 2593976"/>
              <a:gd name="connsiteX3" fmla="*/ 9153525 w 9153525"/>
              <a:gd name="connsiteY3" fmla="*/ 2593976 h 2593976"/>
              <a:gd name="connsiteX4" fmla="*/ 9153525 w 9153525"/>
              <a:gd name="connsiteY4" fmla="*/ 2593976 h 2593976"/>
              <a:gd name="connsiteX5" fmla="*/ 432338 w 9153525"/>
              <a:gd name="connsiteY5" fmla="*/ 2593976 h 2593976"/>
              <a:gd name="connsiteX6" fmla="*/ 0 w 9153525"/>
              <a:gd name="connsiteY6" fmla="*/ 2161638 h 2593976"/>
              <a:gd name="connsiteX7" fmla="*/ 0 w 9153525"/>
              <a:gd name="connsiteY7" fmla="*/ 0 h 2593976"/>
              <a:gd name="connsiteX0" fmla="*/ 0 w 9153525"/>
              <a:gd name="connsiteY0" fmla="*/ 0 h 2593976"/>
              <a:gd name="connsiteX1" fmla="*/ 8721187 w 9153525"/>
              <a:gd name="connsiteY1" fmla="*/ 0 h 2593976"/>
              <a:gd name="connsiteX2" fmla="*/ 9153525 w 9153525"/>
              <a:gd name="connsiteY2" fmla="*/ 4323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0 w 9153525"/>
              <a:gd name="connsiteY6" fmla="*/ 2161638 h 2593976"/>
              <a:gd name="connsiteX7" fmla="*/ 0 w 9153525"/>
              <a:gd name="connsiteY7" fmla="*/ 0 h 2593976"/>
              <a:gd name="connsiteX0" fmla="*/ 0 w 9153525"/>
              <a:gd name="connsiteY0" fmla="*/ 0 h 2593976"/>
              <a:gd name="connsiteX1" fmla="*/ 8721187 w 9153525"/>
              <a:gd name="connsiteY1" fmla="*/ 0 h 2593976"/>
              <a:gd name="connsiteX2" fmla="*/ 9153525 w 9153525"/>
              <a:gd name="connsiteY2" fmla="*/ 4323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876300 w 9153525"/>
              <a:gd name="connsiteY6" fmla="*/ 891638 h 2593976"/>
              <a:gd name="connsiteX7" fmla="*/ 0 w 9153525"/>
              <a:gd name="connsiteY7" fmla="*/ 0 h 2593976"/>
              <a:gd name="connsiteX0" fmla="*/ 0 w 9153525"/>
              <a:gd name="connsiteY0" fmla="*/ 0 h 2593976"/>
              <a:gd name="connsiteX1" fmla="*/ 8721187 w 9153525"/>
              <a:gd name="connsiteY1" fmla="*/ 0 h 2593976"/>
              <a:gd name="connsiteX2" fmla="*/ 9153525 w 9153525"/>
              <a:gd name="connsiteY2" fmla="*/ 20452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876300 w 9153525"/>
              <a:gd name="connsiteY6" fmla="*/ 891638 h 2593976"/>
              <a:gd name="connsiteX7" fmla="*/ 0 w 9153525"/>
              <a:gd name="connsiteY7" fmla="*/ 0 h 2593976"/>
              <a:gd name="connsiteX0" fmla="*/ 0 w 9153525"/>
              <a:gd name="connsiteY0" fmla="*/ 0 h 2593976"/>
              <a:gd name="connsiteX1" fmla="*/ 7146387 w 9153525"/>
              <a:gd name="connsiteY1" fmla="*/ 25400 h 2593976"/>
              <a:gd name="connsiteX2" fmla="*/ 9153525 w 9153525"/>
              <a:gd name="connsiteY2" fmla="*/ 20452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876300 w 9153525"/>
              <a:gd name="connsiteY6" fmla="*/ 891638 h 2593976"/>
              <a:gd name="connsiteX7" fmla="*/ 0 w 9153525"/>
              <a:gd name="connsiteY7" fmla="*/ 0 h 2593976"/>
              <a:gd name="connsiteX0" fmla="*/ 0 w 9153525"/>
              <a:gd name="connsiteY0" fmla="*/ 0 h 2593976"/>
              <a:gd name="connsiteX1" fmla="*/ 7141815 w 9153525"/>
              <a:gd name="connsiteY1" fmla="*/ 11684 h 2593976"/>
              <a:gd name="connsiteX2" fmla="*/ 9153525 w 9153525"/>
              <a:gd name="connsiteY2" fmla="*/ 20452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876300 w 9153525"/>
              <a:gd name="connsiteY6" fmla="*/ 891638 h 2593976"/>
              <a:gd name="connsiteX7" fmla="*/ 0 w 9153525"/>
              <a:gd name="connsiteY7" fmla="*/ 0 h 2593976"/>
              <a:gd name="connsiteX0" fmla="*/ 0 w 9153525"/>
              <a:gd name="connsiteY0" fmla="*/ 0 h 2598548"/>
              <a:gd name="connsiteX1" fmla="*/ 7141815 w 9153525"/>
              <a:gd name="connsiteY1" fmla="*/ 11684 h 2598548"/>
              <a:gd name="connsiteX2" fmla="*/ 9153525 w 9153525"/>
              <a:gd name="connsiteY2" fmla="*/ 2045238 h 2598548"/>
              <a:gd name="connsiteX3" fmla="*/ 9153525 w 9153525"/>
              <a:gd name="connsiteY3" fmla="*/ 2593976 h 2598548"/>
              <a:gd name="connsiteX4" fmla="*/ 9153525 w 9153525"/>
              <a:gd name="connsiteY4" fmla="*/ 2593976 h 2598548"/>
              <a:gd name="connsiteX5" fmla="*/ 2588798 w 9153525"/>
              <a:gd name="connsiteY5" fmla="*/ 2598548 h 2598548"/>
              <a:gd name="connsiteX6" fmla="*/ 876300 w 9153525"/>
              <a:gd name="connsiteY6" fmla="*/ 891638 h 2598548"/>
              <a:gd name="connsiteX7" fmla="*/ 0 w 9153525"/>
              <a:gd name="connsiteY7" fmla="*/ 0 h 2598548"/>
              <a:gd name="connsiteX0" fmla="*/ 0 w 9148953"/>
              <a:gd name="connsiteY0" fmla="*/ 0 h 2589404"/>
              <a:gd name="connsiteX1" fmla="*/ 7137243 w 9148953"/>
              <a:gd name="connsiteY1" fmla="*/ 2540 h 2589404"/>
              <a:gd name="connsiteX2" fmla="*/ 9148953 w 9148953"/>
              <a:gd name="connsiteY2" fmla="*/ 2036094 h 2589404"/>
              <a:gd name="connsiteX3" fmla="*/ 9148953 w 9148953"/>
              <a:gd name="connsiteY3" fmla="*/ 2584832 h 2589404"/>
              <a:gd name="connsiteX4" fmla="*/ 9148953 w 9148953"/>
              <a:gd name="connsiteY4" fmla="*/ 2584832 h 2589404"/>
              <a:gd name="connsiteX5" fmla="*/ 2584226 w 9148953"/>
              <a:gd name="connsiteY5" fmla="*/ 2589404 h 2589404"/>
              <a:gd name="connsiteX6" fmla="*/ 871728 w 9148953"/>
              <a:gd name="connsiteY6" fmla="*/ 882494 h 2589404"/>
              <a:gd name="connsiteX7" fmla="*/ 0 w 9148953"/>
              <a:gd name="connsiteY7" fmla="*/ 0 h 2589404"/>
              <a:gd name="connsiteX0" fmla="*/ 0 w 9148953"/>
              <a:gd name="connsiteY0" fmla="*/ 0 h 2586229"/>
              <a:gd name="connsiteX1" fmla="*/ 7137243 w 9148953"/>
              <a:gd name="connsiteY1" fmla="*/ 2540 h 2586229"/>
              <a:gd name="connsiteX2" fmla="*/ 9148953 w 9148953"/>
              <a:gd name="connsiteY2" fmla="*/ 2036094 h 2586229"/>
              <a:gd name="connsiteX3" fmla="*/ 9148953 w 9148953"/>
              <a:gd name="connsiteY3" fmla="*/ 2584832 h 2586229"/>
              <a:gd name="connsiteX4" fmla="*/ 9148953 w 9148953"/>
              <a:gd name="connsiteY4" fmla="*/ 2584832 h 2586229"/>
              <a:gd name="connsiteX5" fmla="*/ 2581051 w 9148953"/>
              <a:gd name="connsiteY5" fmla="*/ 2586229 h 2586229"/>
              <a:gd name="connsiteX6" fmla="*/ 871728 w 9148953"/>
              <a:gd name="connsiteY6" fmla="*/ 882494 h 2586229"/>
              <a:gd name="connsiteX7" fmla="*/ 0 w 9148953"/>
              <a:gd name="connsiteY7" fmla="*/ 0 h 2586229"/>
              <a:gd name="connsiteX0" fmla="*/ 0 w 9148953"/>
              <a:gd name="connsiteY0" fmla="*/ 0 h 2586229"/>
              <a:gd name="connsiteX1" fmla="*/ 7137243 w 9148953"/>
              <a:gd name="connsiteY1" fmla="*/ 2540 h 2586229"/>
              <a:gd name="connsiteX2" fmla="*/ 9148953 w 9148953"/>
              <a:gd name="connsiteY2" fmla="*/ 2036094 h 2586229"/>
              <a:gd name="connsiteX3" fmla="*/ 9148953 w 9148953"/>
              <a:gd name="connsiteY3" fmla="*/ 2584832 h 2586229"/>
              <a:gd name="connsiteX4" fmla="*/ 9148953 w 9148953"/>
              <a:gd name="connsiteY4" fmla="*/ 2584832 h 2586229"/>
              <a:gd name="connsiteX5" fmla="*/ 2581051 w 9148953"/>
              <a:gd name="connsiteY5" fmla="*/ 2586229 h 2586229"/>
              <a:gd name="connsiteX6" fmla="*/ 0 w 9148953"/>
              <a:gd name="connsiteY6" fmla="*/ 0 h 2586229"/>
              <a:gd name="connsiteX0" fmla="*/ 0 w 9148953"/>
              <a:gd name="connsiteY0" fmla="*/ 0 h 2586229"/>
              <a:gd name="connsiteX1" fmla="*/ 7137243 w 9148953"/>
              <a:gd name="connsiteY1" fmla="*/ 2540 h 2586229"/>
              <a:gd name="connsiteX2" fmla="*/ 9148953 w 9148953"/>
              <a:gd name="connsiteY2" fmla="*/ 2013869 h 2586229"/>
              <a:gd name="connsiteX3" fmla="*/ 9148953 w 9148953"/>
              <a:gd name="connsiteY3" fmla="*/ 2584832 h 2586229"/>
              <a:gd name="connsiteX4" fmla="*/ 9148953 w 9148953"/>
              <a:gd name="connsiteY4" fmla="*/ 2584832 h 2586229"/>
              <a:gd name="connsiteX5" fmla="*/ 2581051 w 9148953"/>
              <a:gd name="connsiteY5" fmla="*/ 2586229 h 2586229"/>
              <a:gd name="connsiteX6" fmla="*/ 0 w 9148953"/>
              <a:gd name="connsiteY6" fmla="*/ 0 h 258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8953" h="2586229">
                <a:moveTo>
                  <a:pt x="0" y="0"/>
                </a:moveTo>
                <a:lnTo>
                  <a:pt x="7137243" y="2540"/>
                </a:lnTo>
                <a:lnTo>
                  <a:pt x="9148953" y="2013869"/>
                </a:lnTo>
                <a:lnTo>
                  <a:pt x="9148953" y="2584832"/>
                </a:lnTo>
                <a:lnTo>
                  <a:pt x="9148953" y="2584832"/>
                </a:lnTo>
                <a:lnTo>
                  <a:pt x="2581051" y="2586229"/>
                </a:lnTo>
                <a:lnTo>
                  <a:pt x="0" y="0"/>
                </a:lnTo>
                <a:close/>
              </a:path>
            </a:pathLst>
          </a:custGeom>
          <a:noFill/>
          <a:ln w="9525">
            <a:noFill/>
            <a:miter lim="800000"/>
            <a:headEnd/>
            <a:tailEnd/>
          </a:ln>
          <a:effectLst/>
        </p:spPr>
        <p:txBody>
          <a:bodyPr anchor="ctr"/>
          <a:lstStyle>
            <a:lvl1pPr algn="ctr">
              <a:defRPr/>
            </a:lvl1pPr>
          </a:lstStyle>
          <a:p>
            <a:r>
              <a:rPr lang="en-US" dirty="0"/>
              <a:t>Click to add Image </a:t>
            </a:r>
          </a:p>
          <a:p>
            <a:endParaRPr lang="en-US" dirty="0"/>
          </a:p>
          <a:p>
            <a:endParaRPr lang="en-US" dirty="0"/>
          </a:p>
        </p:txBody>
      </p:sp>
      <p:grpSp>
        <p:nvGrpSpPr>
          <p:cNvPr id="3" name="Group 2"/>
          <p:cNvGrpSpPr/>
          <p:nvPr userDrawn="1"/>
        </p:nvGrpSpPr>
        <p:grpSpPr>
          <a:xfrm>
            <a:off x="3" y="562527"/>
            <a:ext cx="2884920" cy="5768660"/>
            <a:chOff x="0" y="421894"/>
            <a:chExt cx="2163691" cy="4326495"/>
          </a:xfrm>
        </p:grpSpPr>
        <p:sp>
          <p:nvSpPr>
            <p:cNvPr id="28" name="Freeform 27"/>
            <p:cNvSpPr/>
            <p:nvPr userDrawn="1"/>
          </p:nvSpPr>
          <p:spPr>
            <a:xfrm>
              <a:off x="0" y="2578791"/>
              <a:ext cx="1712965" cy="2169598"/>
            </a:xfrm>
            <a:custGeom>
              <a:avLst/>
              <a:gdLst>
                <a:gd name="connsiteX0" fmla="*/ 1246808 w 1712965"/>
                <a:gd name="connsiteY0" fmla="*/ 0 h 2169598"/>
                <a:gd name="connsiteX1" fmla="*/ 1712965 w 1712965"/>
                <a:gd name="connsiteY1" fmla="*/ 456633 h 2169598"/>
                <a:gd name="connsiteX2" fmla="*/ 0 w 1712965"/>
                <a:gd name="connsiteY2" fmla="*/ 2169598 h 2169598"/>
                <a:gd name="connsiteX3" fmla="*/ 0 w 1712965"/>
                <a:gd name="connsiteY3" fmla="*/ 1245271 h 2169598"/>
                <a:gd name="connsiteX4" fmla="*/ 1246808 w 1712965"/>
                <a:gd name="connsiteY4" fmla="*/ 0 h 2169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965" h="2169598">
                  <a:moveTo>
                    <a:pt x="1246808" y="0"/>
                  </a:moveTo>
                  <a:lnTo>
                    <a:pt x="1712965" y="456633"/>
                  </a:lnTo>
                  <a:lnTo>
                    <a:pt x="0" y="2169598"/>
                  </a:lnTo>
                  <a:lnTo>
                    <a:pt x="0" y="1245271"/>
                  </a:lnTo>
                  <a:lnTo>
                    <a:pt x="1246808"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Freeform 23"/>
            <p:cNvSpPr/>
            <p:nvPr userDrawn="1"/>
          </p:nvSpPr>
          <p:spPr>
            <a:xfrm>
              <a:off x="0" y="421894"/>
              <a:ext cx="1712965" cy="2182298"/>
            </a:xfrm>
            <a:custGeom>
              <a:avLst/>
              <a:gdLst>
                <a:gd name="connsiteX0" fmla="*/ 0 w 1712965"/>
                <a:gd name="connsiteY0" fmla="*/ 0 h 2182298"/>
                <a:gd name="connsiteX1" fmla="*/ 1712965 w 1712965"/>
                <a:gd name="connsiteY1" fmla="*/ 1712965 h 2182298"/>
                <a:gd name="connsiteX2" fmla="*/ 1256333 w 1712965"/>
                <a:gd name="connsiteY2" fmla="*/ 2182298 h 2182298"/>
                <a:gd name="connsiteX3" fmla="*/ 0 w 1712965"/>
                <a:gd name="connsiteY3" fmla="*/ 925965 h 2182298"/>
                <a:gd name="connsiteX4" fmla="*/ 0 w 1712965"/>
                <a:gd name="connsiteY4" fmla="*/ 0 h 2182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965" h="2182298">
                  <a:moveTo>
                    <a:pt x="0" y="0"/>
                  </a:moveTo>
                  <a:lnTo>
                    <a:pt x="1712965" y="1712965"/>
                  </a:lnTo>
                  <a:lnTo>
                    <a:pt x="1256333" y="2182298"/>
                  </a:lnTo>
                  <a:lnTo>
                    <a:pt x="0" y="925965"/>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Diamond 22"/>
            <p:cNvSpPr/>
            <p:nvPr userDrawn="1"/>
          </p:nvSpPr>
          <p:spPr>
            <a:xfrm>
              <a:off x="1236840" y="2121716"/>
              <a:ext cx="926851" cy="92685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FFFFFF"/>
                  </a:solidFill>
                  <a:effectLst/>
                  <a:uLnTx/>
                  <a:uFillTx/>
                  <a:latin typeface="Arial"/>
                  <a:ea typeface="+mn-ea"/>
                  <a:cs typeface="+mn-cs"/>
                </a:rPr>
                <a:t> </a:t>
              </a:r>
            </a:p>
          </p:txBody>
        </p:sp>
      </p:grpSp>
      <p:pic>
        <p:nvPicPr>
          <p:cNvPr id="21" name="Picture 2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54324" y="6134372"/>
            <a:ext cx="1071824" cy="466011"/>
          </a:xfrm>
          <a:prstGeom prst="rect">
            <a:avLst/>
          </a:prstGeom>
        </p:spPr>
      </p:pic>
      <p:pic>
        <p:nvPicPr>
          <p:cNvPr id="22" name="Picture 2" descr="C:\Users\mhilla\Desktop\08LIM5-logo-2col.jpg"/>
          <p:cNvPicPr>
            <a:picLocks noChangeAspect="1" noChangeArrowheads="1"/>
          </p:cNvPicPr>
          <p:nvPr userDrawn="1"/>
        </p:nvPicPr>
        <p:blipFill>
          <a:blip r:embed="rId3" cstate="print"/>
          <a:srcRect/>
          <a:stretch>
            <a:fillRect/>
          </a:stretch>
        </p:blipFill>
        <p:spPr bwMode="auto">
          <a:xfrm>
            <a:off x="760949" y="6325150"/>
            <a:ext cx="991577" cy="330526"/>
          </a:xfrm>
          <a:prstGeom prst="rect">
            <a:avLst/>
          </a:prstGeom>
          <a:noFill/>
        </p:spPr>
      </p:pic>
    </p:spTree>
    <p:extLst>
      <p:ext uri="{BB962C8B-B14F-4D97-AF65-F5344CB8AC3E}">
        <p14:creationId xmlns:p14="http://schemas.microsoft.com/office/powerpoint/2010/main" val="2468893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_Author+Image">
    <p:bg>
      <p:bgPr>
        <a:solidFill>
          <a:schemeClr val="bg1">
            <a:alpha val="0"/>
          </a:schemeClr>
        </a:solidFill>
        <a:effectLst/>
      </p:bgPr>
    </p:bg>
    <p:spTree>
      <p:nvGrpSpPr>
        <p:cNvPr id="1" name=""/>
        <p:cNvGrpSpPr/>
        <p:nvPr/>
      </p:nvGrpSpPr>
      <p:grpSpPr>
        <a:xfrm>
          <a:off x="0" y="0"/>
          <a:ext cx="0" cy="0"/>
          <a:chOff x="0" y="0"/>
          <a:chExt cx="0" cy="0"/>
        </a:xfrm>
      </p:grpSpPr>
      <p:sp>
        <p:nvSpPr>
          <p:cNvPr id="17" name="Rectangle 16"/>
          <p:cNvSpPr/>
          <p:nvPr userDrawn="1"/>
        </p:nvSpPr>
        <p:spPr>
          <a:xfrm>
            <a:off x="0" y="3439939"/>
            <a:ext cx="12192000" cy="2211239"/>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Right Triangle 14"/>
          <p:cNvSpPr/>
          <p:nvPr userDrawn="1"/>
        </p:nvSpPr>
        <p:spPr>
          <a:xfrm rot="10800000">
            <a:off x="9528653" y="1"/>
            <a:ext cx="2675984" cy="2675984"/>
          </a:xfrm>
          <a:prstGeom prst="rtTriangle">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Text Placeholder 6"/>
          <p:cNvSpPr>
            <a:spLocks noGrp="1"/>
          </p:cNvSpPr>
          <p:nvPr>
            <p:ph type="body" sz="quarter" idx="14" hasCustomPrompt="1"/>
          </p:nvPr>
        </p:nvSpPr>
        <p:spPr>
          <a:xfrm>
            <a:off x="10379979" y="287870"/>
            <a:ext cx="1401389" cy="596629"/>
          </a:xfrm>
        </p:spPr>
        <p:txBody>
          <a:bodyPr numCol="1" anchor="ctr" anchorCtr="0"/>
          <a:lstStyle>
            <a:lvl1pPr marL="0" indent="0" algn="r">
              <a:lnSpc>
                <a:spcPct val="100000"/>
              </a:lnSpc>
              <a:spcAft>
                <a:spcPts val="0"/>
              </a:spcAft>
              <a:buNone/>
              <a:defRPr sz="1051" b="1" baseline="0">
                <a:solidFill>
                  <a:srgbClr val="FFFFFF"/>
                </a:solidFill>
              </a:defRPr>
            </a:lvl1pPr>
            <a:lvl2pPr marL="236685" indent="0">
              <a:buNone/>
              <a:defRPr/>
            </a:lvl2pPr>
            <a:lvl3pPr marL="481703" indent="0">
              <a:buNone/>
              <a:defRPr/>
            </a:lvl3pPr>
            <a:lvl4pPr marL="720054" indent="0">
              <a:buNone/>
              <a:defRPr/>
            </a:lvl4pPr>
            <a:lvl5pPr marL="956739" indent="0">
              <a:buNone/>
              <a:defRPr/>
            </a:lvl5pPr>
          </a:lstStyle>
          <a:p>
            <a:pPr lvl="0"/>
            <a:r>
              <a:rPr lang="en-US" dirty="0"/>
              <a:t>ADD GROUP/ SECTION</a:t>
            </a:r>
          </a:p>
        </p:txBody>
      </p:sp>
      <p:sp>
        <p:nvSpPr>
          <p:cNvPr id="16" name="Right Triangle 15"/>
          <p:cNvSpPr/>
          <p:nvPr userDrawn="1"/>
        </p:nvSpPr>
        <p:spPr>
          <a:xfrm rot="13500000">
            <a:off x="-2338626" y="638040"/>
            <a:ext cx="5593515" cy="5616483"/>
          </a:xfrm>
          <a:custGeom>
            <a:avLst/>
            <a:gdLst>
              <a:gd name="connsiteX0" fmla="*/ 0 w 3665921"/>
              <a:gd name="connsiteY0" fmla="*/ 3665921 h 3665921"/>
              <a:gd name="connsiteX1" fmla="*/ 0 w 3665921"/>
              <a:gd name="connsiteY1" fmla="*/ 0 h 3665921"/>
              <a:gd name="connsiteX2" fmla="*/ 3665921 w 3665921"/>
              <a:gd name="connsiteY2" fmla="*/ 3665921 h 3665921"/>
              <a:gd name="connsiteX3" fmla="*/ 0 w 3665921"/>
              <a:gd name="connsiteY3" fmla="*/ 3665921 h 3665921"/>
              <a:gd name="connsiteX0" fmla="*/ 0 w 3665921"/>
              <a:gd name="connsiteY0" fmla="*/ 3665921 h 3665921"/>
              <a:gd name="connsiteX1" fmla="*/ 0 w 3665921"/>
              <a:gd name="connsiteY1" fmla="*/ 0 h 3665921"/>
              <a:gd name="connsiteX2" fmla="*/ 2569708 w 3665921"/>
              <a:gd name="connsiteY2" fmla="*/ 2551749 h 3665921"/>
              <a:gd name="connsiteX3" fmla="*/ 3665921 w 3665921"/>
              <a:gd name="connsiteY3" fmla="*/ 3665921 h 3665921"/>
              <a:gd name="connsiteX4" fmla="*/ 0 w 3665921"/>
              <a:gd name="connsiteY4" fmla="*/ 3665921 h 3665921"/>
              <a:gd name="connsiteX0" fmla="*/ 0 w 4195136"/>
              <a:gd name="connsiteY0" fmla="*/ 3665921 h 3665921"/>
              <a:gd name="connsiteX1" fmla="*/ 0 w 4195136"/>
              <a:gd name="connsiteY1" fmla="*/ 0 h 3665921"/>
              <a:gd name="connsiteX2" fmla="*/ 4195136 w 4195136"/>
              <a:gd name="connsiteY2" fmla="*/ 3135466 h 3665921"/>
              <a:gd name="connsiteX3" fmla="*/ 3665921 w 4195136"/>
              <a:gd name="connsiteY3" fmla="*/ 3665921 h 3665921"/>
              <a:gd name="connsiteX4" fmla="*/ 0 w 4195136"/>
              <a:gd name="connsiteY4" fmla="*/ 3665921 h 3665921"/>
              <a:gd name="connsiteX0" fmla="*/ 0 w 4195136"/>
              <a:gd name="connsiteY0" fmla="*/ 3665921 h 3665921"/>
              <a:gd name="connsiteX1" fmla="*/ 0 w 4195136"/>
              <a:gd name="connsiteY1" fmla="*/ 0 h 3665921"/>
              <a:gd name="connsiteX2" fmla="*/ 629973 w 4195136"/>
              <a:gd name="connsiteY2" fmla="*/ 432408 h 3665921"/>
              <a:gd name="connsiteX3" fmla="*/ 4195136 w 4195136"/>
              <a:gd name="connsiteY3" fmla="*/ 3135466 h 3665921"/>
              <a:gd name="connsiteX4" fmla="*/ 3665921 w 4195136"/>
              <a:gd name="connsiteY4" fmla="*/ 3665921 h 3665921"/>
              <a:gd name="connsiteX5" fmla="*/ 0 w 4195136"/>
              <a:gd name="connsiteY5" fmla="*/ 3665921 h 3665921"/>
              <a:gd name="connsiteX0" fmla="*/ 0 w 4195136"/>
              <a:gd name="connsiteY0" fmla="*/ 4167460 h 4167460"/>
              <a:gd name="connsiteX1" fmla="*/ 0 w 4195136"/>
              <a:gd name="connsiteY1" fmla="*/ 501539 h 4167460"/>
              <a:gd name="connsiteX2" fmla="*/ 540171 w 4195136"/>
              <a:gd name="connsiteY2" fmla="*/ 0 h 4167460"/>
              <a:gd name="connsiteX3" fmla="*/ 4195136 w 4195136"/>
              <a:gd name="connsiteY3" fmla="*/ 3637005 h 4167460"/>
              <a:gd name="connsiteX4" fmla="*/ 3665921 w 4195136"/>
              <a:gd name="connsiteY4" fmla="*/ 4167460 h 4167460"/>
              <a:gd name="connsiteX5" fmla="*/ 0 w 4195136"/>
              <a:gd name="connsiteY5" fmla="*/ 4167460 h 4167460"/>
              <a:gd name="connsiteX0" fmla="*/ 0 w 4195136"/>
              <a:gd name="connsiteY0" fmla="*/ 4212362 h 4212362"/>
              <a:gd name="connsiteX1" fmla="*/ 0 w 4195136"/>
              <a:gd name="connsiteY1" fmla="*/ 546441 h 4212362"/>
              <a:gd name="connsiteX2" fmla="*/ 513230 w 4195136"/>
              <a:gd name="connsiteY2" fmla="*/ 0 h 4212362"/>
              <a:gd name="connsiteX3" fmla="*/ 4195136 w 4195136"/>
              <a:gd name="connsiteY3" fmla="*/ 3681907 h 4212362"/>
              <a:gd name="connsiteX4" fmla="*/ 3665921 w 4195136"/>
              <a:gd name="connsiteY4" fmla="*/ 4212362 h 4212362"/>
              <a:gd name="connsiteX5" fmla="*/ 0 w 4195136"/>
              <a:gd name="connsiteY5" fmla="*/ 4212362 h 421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5136" h="4212362">
                <a:moveTo>
                  <a:pt x="0" y="4212362"/>
                </a:moveTo>
                <a:lnTo>
                  <a:pt x="0" y="546441"/>
                </a:lnTo>
                <a:lnTo>
                  <a:pt x="513230" y="0"/>
                </a:lnTo>
                <a:lnTo>
                  <a:pt x="4195136" y="3681907"/>
                </a:lnTo>
                <a:lnTo>
                  <a:pt x="3665921" y="4212362"/>
                </a:lnTo>
                <a:lnTo>
                  <a:pt x="0" y="4212362"/>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FFFFFF"/>
                </a:solidFill>
                <a:effectLst/>
                <a:uLnTx/>
                <a:uFillTx/>
                <a:latin typeface="Arial"/>
                <a:ea typeface="+mn-ea"/>
                <a:cs typeface="+mn-cs"/>
              </a:rPr>
              <a:t>     </a:t>
            </a:r>
          </a:p>
        </p:txBody>
      </p:sp>
      <p:sp>
        <p:nvSpPr>
          <p:cNvPr id="18" name="Rectangle 2"/>
          <p:cNvSpPr>
            <a:spLocks noGrp="1" noChangeArrowheads="1"/>
          </p:cNvSpPr>
          <p:nvPr>
            <p:ph type="ctrTitle" hasCustomPrompt="1"/>
          </p:nvPr>
        </p:nvSpPr>
        <p:spPr>
          <a:xfrm>
            <a:off x="4421464" y="4314638"/>
            <a:ext cx="7360592" cy="494431"/>
          </a:xfrm>
          <a:prstGeom prst="rect">
            <a:avLst/>
          </a:prstGeom>
          <a:effectLst/>
        </p:spPr>
        <p:txBody>
          <a:bodyPr wrap="square" lIns="0" rIns="0" bIns="0" anchor="b">
            <a:spAutoFit/>
          </a:bodyPr>
          <a:lstStyle>
            <a:lvl1pPr algn="r">
              <a:lnSpc>
                <a:spcPct val="90000"/>
              </a:lnSpc>
              <a:defRPr sz="3571" b="1">
                <a:solidFill>
                  <a:schemeClr val="bg1"/>
                </a:solidFill>
                <a:latin typeface="Arial"/>
                <a:cs typeface="Arial"/>
              </a:defRPr>
            </a:lvl1pPr>
          </a:lstStyle>
          <a:p>
            <a:r>
              <a:rPr lang="en-US" dirty="0"/>
              <a:t>Click to add Title</a:t>
            </a:r>
          </a:p>
        </p:txBody>
      </p:sp>
      <p:sp>
        <p:nvSpPr>
          <p:cNvPr id="19" name="Text Placeholder 7"/>
          <p:cNvSpPr>
            <a:spLocks noGrp="1"/>
          </p:cNvSpPr>
          <p:nvPr>
            <p:ph type="body" sz="quarter" idx="12" hasCustomPrompt="1"/>
          </p:nvPr>
        </p:nvSpPr>
        <p:spPr>
          <a:xfrm>
            <a:off x="4421466" y="5050525"/>
            <a:ext cx="7360593" cy="349007"/>
          </a:xfrm>
        </p:spPr>
        <p:txBody>
          <a:bodyPr lIns="0" rIns="0" bIns="0" numCol="1">
            <a:spAutoFit/>
          </a:bodyPr>
          <a:lstStyle>
            <a:lvl1pPr marL="0" indent="0" algn="r">
              <a:lnSpc>
                <a:spcPct val="90000"/>
              </a:lnSpc>
              <a:spcAft>
                <a:spcPts val="0"/>
              </a:spcAft>
              <a:buNone/>
              <a:defRPr sz="2520" b="0">
                <a:solidFill>
                  <a:schemeClr val="bg1"/>
                </a:solidFill>
                <a:effectLst/>
              </a:defRPr>
            </a:lvl1pPr>
          </a:lstStyle>
          <a:p>
            <a:pPr lvl="0"/>
            <a:r>
              <a:rPr lang="en-US" dirty="0"/>
              <a:t>Click to add Subtitle</a:t>
            </a:r>
          </a:p>
        </p:txBody>
      </p:sp>
      <p:sp>
        <p:nvSpPr>
          <p:cNvPr id="4" name="Picture Placeholder 3"/>
          <p:cNvSpPr>
            <a:spLocks noGrp="1"/>
          </p:cNvSpPr>
          <p:nvPr>
            <p:ph type="pic" sz="quarter" idx="15" hasCustomPrompt="1"/>
          </p:nvPr>
        </p:nvSpPr>
        <p:spPr bwMode="auto">
          <a:xfrm>
            <a:off x="960668" y="-12698"/>
            <a:ext cx="11243971" cy="3453508"/>
          </a:xfrm>
          <a:custGeom>
            <a:avLst/>
            <a:gdLst>
              <a:gd name="connsiteX0" fmla="*/ 0 w 9153525"/>
              <a:gd name="connsiteY0" fmla="*/ 0 h 2593976"/>
              <a:gd name="connsiteX1" fmla="*/ 8721187 w 9153525"/>
              <a:gd name="connsiteY1" fmla="*/ 0 h 2593976"/>
              <a:gd name="connsiteX2" fmla="*/ 9153525 w 9153525"/>
              <a:gd name="connsiteY2" fmla="*/ 432338 h 2593976"/>
              <a:gd name="connsiteX3" fmla="*/ 9153525 w 9153525"/>
              <a:gd name="connsiteY3" fmla="*/ 2593976 h 2593976"/>
              <a:gd name="connsiteX4" fmla="*/ 9153525 w 9153525"/>
              <a:gd name="connsiteY4" fmla="*/ 2593976 h 2593976"/>
              <a:gd name="connsiteX5" fmla="*/ 432338 w 9153525"/>
              <a:gd name="connsiteY5" fmla="*/ 2593976 h 2593976"/>
              <a:gd name="connsiteX6" fmla="*/ 0 w 9153525"/>
              <a:gd name="connsiteY6" fmla="*/ 2161638 h 2593976"/>
              <a:gd name="connsiteX7" fmla="*/ 0 w 9153525"/>
              <a:gd name="connsiteY7" fmla="*/ 0 h 2593976"/>
              <a:gd name="connsiteX0" fmla="*/ 0 w 9153525"/>
              <a:gd name="connsiteY0" fmla="*/ 0 h 2593976"/>
              <a:gd name="connsiteX1" fmla="*/ 8721187 w 9153525"/>
              <a:gd name="connsiteY1" fmla="*/ 0 h 2593976"/>
              <a:gd name="connsiteX2" fmla="*/ 9153525 w 9153525"/>
              <a:gd name="connsiteY2" fmla="*/ 4323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0 w 9153525"/>
              <a:gd name="connsiteY6" fmla="*/ 2161638 h 2593976"/>
              <a:gd name="connsiteX7" fmla="*/ 0 w 9153525"/>
              <a:gd name="connsiteY7" fmla="*/ 0 h 2593976"/>
              <a:gd name="connsiteX0" fmla="*/ 0 w 9153525"/>
              <a:gd name="connsiteY0" fmla="*/ 0 h 2593976"/>
              <a:gd name="connsiteX1" fmla="*/ 8721187 w 9153525"/>
              <a:gd name="connsiteY1" fmla="*/ 0 h 2593976"/>
              <a:gd name="connsiteX2" fmla="*/ 9153525 w 9153525"/>
              <a:gd name="connsiteY2" fmla="*/ 4323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876300 w 9153525"/>
              <a:gd name="connsiteY6" fmla="*/ 891638 h 2593976"/>
              <a:gd name="connsiteX7" fmla="*/ 0 w 9153525"/>
              <a:gd name="connsiteY7" fmla="*/ 0 h 2593976"/>
              <a:gd name="connsiteX0" fmla="*/ 0 w 9153525"/>
              <a:gd name="connsiteY0" fmla="*/ 0 h 2593976"/>
              <a:gd name="connsiteX1" fmla="*/ 8721187 w 9153525"/>
              <a:gd name="connsiteY1" fmla="*/ 0 h 2593976"/>
              <a:gd name="connsiteX2" fmla="*/ 9153525 w 9153525"/>
              <a:gd name="connsiteY2" fmla="*/ 20452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876300 w 9153525"/>
              <a:gd name="connsiteY6" fmla="*/ 891638 h 2593976"/>
              <a:gd name="connsiteX7" fmla="*/ 0 w 9153525"/>
              <a:gd name="connsiteY7" fmla="*/ 0 h 2593976"/>
              <a:gd name="connsiteX0" fmla="*/ 0 w 9153525"/>
              <a:gd name="connsiteY0" fmla="*/ 0 h 2593976"/>
              <a:gd name="connsiteX1" fmla="*/ 7146387 w 9153525"/>
              <a:gd name="connsiteY1" fmla="*/ 25400 h 2593976"/>
              <a:gd name="connsiteX2" fmla="*/ 9153525 w 9153525"/>
              <a:gd name="connsiteY2" fmla="*/ 20452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876300 w 9153525"/>
              <a:gd name="connsiteY6" fmla="*/ 891638 h 2593976"/>
              <a:gd name="connsiteX7" fmla="*/ 0 w 9153525"/>
              <a:gd name="connsiteY7" fmla="*/ 0 h 2593976"/>
              <a:gd name="connsiteX0" fmla="*/ 0 w 9153525"/>
              <a:gd name="connsiteY0" fmla="*/ 0 h 2593976"/>
              <a:gd name="connsiteX1" fmla="*/ 7141815 w 9153525"/>
              <a:gd name="connsiteY1" fmla="*/ 11684 h 2593976"/>
              <a:gd name="connsiteX2" fmla="*/ 9153525 w 9153525"/>
              <a:gd name="connsiteY2" fmla="*/ 2045238 h 2593976"/>
              <a:gd name="connsiteX3" fmla="*/ 9153525 w 9153525"/>
              <a:gd name="connsiteY3" fmla="*/ 2593976 h 2593976"/>
              <a:gd name="connsiteX4" fmla="*/ 9153525 w 9153525"/>
              <a:gd name="connsiteY4" fmla="*/ 2593976 h 2593976"/>
              <a:gd name="connsiteX5" fmla="*/ 2565938 w 9153525"/>
              <a:gd name="connsiteY5" fmla="*/ 2593976 h 2593976"/>
              <a:gd name="connsiteX6" fmla="*/ 876300 w 9153525"/>
              <a:gd name="connsiteY6" fmla="*/ 891638 h 2593976"/>
              <a:gd name="connsiteX7" fmla="*/ 0 w 9153525"/>
              <a:gd name="connsiteY7" fmla="*/ 0 h 2593976"/>
              <a:gd name="connsiteX0" fmla="*/ 0 w 9153525"/>
              <a:gd name="connsiteY0" fmla="*/ 0 h 2598548"/>
              <a:gd name="connsiteX1" fmla="*/ 7141815 w 9153525"/>
              <a:gd name="connsiteY1" fmla="*/ 11684 h 2598548"/>
              <a:gd name="connsiteX2" fmla="*/ 9153525 w 9153525"/>
              <a:gd name="connsiteY2" fmla="*/ 2045238 h 2598548"/>
              <a:gd name="connsiteX3" fmla="*/ 9153525 w 9153525"/>
              <a:gd name="connsiteY3" fmla="*/ 2593976 h 2598548"/>
              <a:gd name="connsiteX4" fmla="*/ 9153525 w 9153525"/>
              <a:gd name="connsiteY4" fmla="*/ 2593976 h 2598548"/>
              <a:gd name="connsiteX5" fmla="*/ 2588798 w 9153525"/>
              <a:gd name="connsiteY5" fmla="*/ 2598548 h 2598548"/>
              <a:gd name="connsiteX6" fmla="*/ 876300 w 9153525"/>
              <a:gd name="connsiteY6" fmla="*/ 891638 h 2598548"/>
              <a:gd name="connsiteX7" fmla="*/ 0 w 9153525"/>
              <a:gd name="connsiteY7" fmla="*/ 0 h 2598548"/>
              <a:gd name="connsiteX0" fmla="*/ 0 w 9148953"/>
              <a:gd name="connsiteY0" fmla="*/ 0 h 2589404"/>
              <a:gd name="connsiteX1" fmla="*/ 7137243 w 9148953"/>
              <a:gd name="connsiteY1" fmla="*/ 2540 h 2589404"/>
              <a:gd name="connsiteX2" fmla="*/ 9148953 w 9148953"/>
              <a:gd name="connsiteY2" fmla="*/ 2036094 h 2589404"/>
              <a:gd name="connsiteX3" fmla="*/ 9148953 w 9148953"/>
              <a:gd name="connsiteY3" fmla="*/ 2584832 h 2589404"/>
              <a:gd name="connsiteX4" fmla="*/ 9148953 w 9148953"/>
              <a:gd name="connsiteY4" fmla="*/ 2584832 h 2589404"/>
              <a:gd name="connsiteX5" fmla="*/ 2584226 w 9148953"/>
              <a:gd name="connsiteY5" fmla="*/ 2589404 h 2589404"/>
              <a:gd name="connsiteX6" fmla="*/ 871728 w 9148953"/>
              <a:gd name="connsiteY6" fmla="*/ 882494 h 2589404"/>
              <a:gd name="connsiteX7" fmla="*/ 0 w 9148953"/>
              <a:gd name="connsiteY7" fmla="*/ 0 h 2589404"/>
              <a:gd name="connsiteX0" fmla="*/ 0 w 8412353"/>
              <a:gd name="connsiteY0" fmla="*/ 0 h 2602104"/>
              <a:gd name="connsiteX1" fmla="*/ 6400643 w 8412353"/>
              <a:gd name="connsiteY1" fmla="*/ 15240 h 2602104"/>
              <a:gd name="connsiteX2" fmla="*/ 8412353 w 8412353"/>
              <a:gd name="connsiteY2" fmla="*/ 2048794 h 2602104"/>
              <a:gd name="connsiteX3" fmla="*/ 8412353 w 8412353"/>
              <a:gd name="connsiteY3" fmla="*/ 2597532 h 2602104"/>
              <a:gd name="connsiteX4" fmla="*/ 8412353 w 8412353"/>
              <a:gd name="connsiteY4" fmla="*/ 2597532 h 2602104"/>
              <a:gd name="connsiteX5" fmla="*/ 1847626 w 8412353"/>
              <a:gd name="connsiteY5" fmla="*/ 2602104 h 2602104"/>
              <a:gd name="connsiteX6" fmla="*/ 135128 w 8412353"/>
              <a:gd name="connsiteY6" fmla="*/ 895194 h 2602104"/>
              <a:gd name="connsiteX7" fmla="*/ 0 w 8412353"/>
              <a:gd name="connsiteY7" fmla="*/ 0 h 2602104"/>
              <a:gd name="connsiteX0" fmla="*/ 0 w 8412353"/>
              <a:gd name="connsiteY0" fmla="*/ 0 h 2602104"/>
              <a:gd name="connsiteX1" fmla="*/ 6400643 w 8412353"/>
              <a:gd name="connsiteY1" fmla="*/ 15240 h 2602104"/>
              <a:gd name="connsiteX2" fmla="*/ 8412353 w 8412353"/>
              <a:gd name="connsiteY2" fmla="*/ 2048794 h 2602104"/>
              <a:gd name="connsiteX3" fmla="*/ 8412353 w 8412353"/>
              <a:gd name="connsiteY3" fmla="*/ 2597532 h 2602104"/>
              <a:gd name="connsiteX4" fmla="*/ 8412353 w 8412353"/>
              <a:gd name="connsiteY4" fmla="*/ 2597532 h 2602104"/>
              <a:gd name="connsiteX5" fmla="*/ 1847626 w 8412353"/>
              <a:gd name="connsiteY5" fmla="*/ 2602104 h 2602104"/>
              <a:gd name="connsiteX6" fmla="*/ 820928 w 8412353"/>
              <a:gd name="connsiteY6" fmla="*/ 831694 h 2602104"/>
              <a:gd name="connsiteX7" fmla="*/ 0 w 8412353"/>
              <a:gd name="connsiteY7" fmla="*/ 0 h 2602104"/>
              <a:gd name="connsiteX0" fmla="*/ 0 w 8412353"/>
              <a:gd name="connsiteY0" fmla="*/ 0 h 2602104"/>
              <a:gd name="connsiteX1" fmla="*/ 6400643 w 8412353"/>
              <a:gd name="connsiteY1" fmla="*/ 15240 h 2602104"/>
              <a:gd name="connsiteX2" fmla="*/ 8412353 w 8412353"/>
              <a:gd name="connsiteY2" fmla="*/ 2048794 h 2602104"/>
              <a:gd name="connsiteX3" fmla="*/ 8412353 w 8412353"/>
              <a:gd name="connsiteY3" fmla="*/ 2597532 h 2602104"/>
              <a:gd name="connsiteX4" fmla="*/ 8412353 w 8412353"/>
              <a:gd name="connsiteY4" fmla="*/ 2597532 h 2602104"/>
              <a:gd name="connsiteX5" fmla="*/ 2584226 w 8412353"/>
              <a:gd name="connsiteY5" fmla="*/ 2602104 h 2602104"/>
              <a:gd name="connsiteX6" fmla="*/ 820928 w 8412353"/>
              <a:gd name="connsiteY6" fmla="*/ 831694 h 2602104"/>
              <a:gd name="connsiteX7" fmla="*/ 0 w 8412353"/>
              <a:gd name="connsiteY7" fmla="*/ 0 h 2602104"/>
              <a:gd name="connsiteX0" fmla="*/ 0 w 8412353"/>
              <a:gd name="connsiteY0" fmla="*/ 0 h 2602104"/>
              <a:gd name="connsiteX1" fmla="*/ 6400643 w 8412353"/>
              <a:gd name="connsiteY1" fmla="*/ 15240 h 2602104"/>
              <a:gd name="connsiteX2" fmla="*/ 8412353 w 8412353"/>
              <a:gd name="connsiteY2" fmla="*/ 2048794 h 2602104"/>
              <a:gd name="connsiteX3" fmla="*/ 8412353 w 8412353"/>
              <a:gd name="connsiteY3" fmla="*/ 2597532 h 2602104"/>
              <a:gd name="connsiteX4" fmla="*/ 8412353 w 8412353"/>
              <a:gd name="connsiteY4" fmla="*/ 2597532 h 2602104"/>
              <a:gd name="connsiteX5" fmla="*/ 2584226 w 8412353"/>
              <a:gd name="connsiteY5" fmla="*/ 2602104 h 2602104"/>
              <a:gd name="connsiteX6" fmla="*/ 0 w 8412353"/>
              <a:gd name="connsiteY6" fmla="*/ 0 h 2602104"/>
              <a:gd name="connsiteX0" fmla="*/ 0 w 8446729"/>
              <a:gd name="connsiteY0" fmla="*/ 0 h 2602104"/>
              <a:gd name="connsiteX1" fmla="*/ 6435019 w 8446729"/>
              <a:gd name="connsiteY1" fmla="*/ 15240 h 2602104"/>
              <a:gd name="connsiteX2" fmla="*/ 8446729 w 8446729"/>
              <a:gd name="connsiteY2" fmla="*/ 2048794 h 2602104"/>
              <a:gd name="connsiteX3" fmla="*/ 8446729 w 8446729"/>
              <a:gd name="connsiteY3" fmla="*/ 2597532 h 2602104"/>
              <a:gd name="connsiteX4" fmla="*/ 8446729 w 8446729"/>
              <a:gd name="connsiteY4" fmla="*/ 2597532 h 2602104"/>
              <a:gd name="connsiteX5" fmla="*/ 2618602 w 8446729"/>
              <a:gd name="connsiteY5" fmla="*/ 2602104 h 2602104"/>
              <a:gd name="connsiteX6" fmla="*/ 0 w 8446729"/>
              <a:gd name="connsiteY6" fmla="*/ 0 h 2602104"/>
              <a:gd name="connsiteX0" fmla="*/ 0 w 8432978"/>
              <a:gd name="connsiteY0" fmla="*/ 0 h 2588353"/>
              <a:gd name="connsiteX1" fmla="*/ 6421268 w 8432978"/>
              <a:gd name="connsiteY1" fmla="*/ 1489 h 2588353"/>
              <a:gd name="connsiteX2" fmla="*/ 8432978 w 8432978"/>
              <a:gd name="connsiteY2" fmla="*/ 2035043 h 2588353"/>
              <a:gd name="connsiteX3" fmla="*/ 8432978 w 8432978"/>
              <a:gd name="connsiteY3" fmla="*/ 2583781 h 2588353"/>
              <a:gd name="connsiteX4" fmla="*/ 8432978 w 8432978"/>
              <a:gd name="connsiteY4" fmla="*/ 2583781 h 2588353"/>
              <a:gd name="connsiteX5" fmla="*/ 2604851 w 8432978"/>
              <a:gd name="connsiteY5" fmla="*/ 2588353 h 2588353"/>
              <a:gd name="connsiteX6" fmla="*/ 0 w 8432978"/>
              <a:gd name="connsiteY6" fmla="*/ 0 h 2588353"/>
              <a:gd name="connsiteX0" fmla="*/ 0 w 8432978"/>
              <a:gd name="connsiteY0" fmla="*/ 0 h 2588353"/>
              <a:gd name="connsiteX1" fmla="*/ 6421268 w 8432978"/>
              <a:gd name="connsiteY1" fmla="*/ 1489 h 2588353"/>
              <a:gd name="connsiteX2" fmla="*/ 8432978 w 8432978"/>
              <a:gd name="connsiteY2" fmla="*/ 2021293 h 2588353"/>
              <a:gd name="connsiteX3" fmla="*/ 8432978 w 8432978"/>
              <a:gd name="connsiteY3" fmla="*/ 2583781 h 2588353"/>
              <a:gd name="connsiteX4" fmla="*/ 8432978 w 8432978"/>
              <a:gd name="connsiteY4" fmla="*/ 2583781 h 2588353"/>
              <a:gd name="connsiteX5" fmla="*/ 2604851 w 8432978"/>
              <a:gd name="connsiteY5" fmla="*/ 2588353 h 2588353"/>
              <a:gd name="connsiteX6" fmla="*/ 0 w 8432978"/>
              <a:gd name="connsiteY6" fmla="*/ 0 h 2588353"/>
              <a:gd name="connsiteX0" fmla="*/ 0 w 8432978"/>
              <a:gd name="connsiteY0" fmla="*/ 0 h 2590131"/>
              <a:gd name="connsiteX1" fmla="*/ 6421268 w 8432978"/>
              <a:gd name="connsiteY1" fmla="*/ 1489 h 2590131"/>
              <a:gd name="connsiteX2" fmla="*/ 8432978 w 8432978"/>
              <a:gd name="connsiteY2" fmla="*/ 2021293 h 2590131"/>
              <a:gd name="connsiteX3" fmla="*/ 8432978 w 8432978"/>
              <a:gd name="connsiteY3" fmla="*/ 2583781 h 2590131"/>
              <a:gd name="connsiteX4" fmla="*/ 8429803 w 8432978"/>
              <a:gd name="connsiteY4" fmla="*/ 2590131 h 2590131"/>
              <a:gd name="connsiteX5" fmla="*/ 2604851 w 8432978"/>
              <a:gd name="connsiteY5" fmla="*/ 2588353 h 2590131"/>
              <a:gd name="connsiteX6" fmla="*/ 0 w 8432978"/>
              <a:gd name="connsiteY6" fmla="*/ 0 h 2590131"/>
              <a:gd name="connsiteX0" fmla="*/ 0 w 8432978"/>
              <a:gd name="connsiteY0" fmla="*/ 0 h 2590131"/>
              <a:gd name="connsiteX1" fmla="*/ 6421268 w 8432978"/>
              <a:gd name="connsiteY1" fmla="*/ 1489 h 2590131"/>
              <a:gd name="connsiteX2" fmla="*/ 8432978 w 8432978"/>
              <a:gd name="connsiteY2" fmla="*/ 2021293 h 2590131"/>
              <a:gd name="connsiteX3" fmla="*/ 8432978 w 8432978"/>
              <a:gd name="connsiteY3" fmla="*/ 2583781 h 2590131"/>
              <a:gd name="connsiteX4" fmla="*/ 8429803 w 8432978"/>
              <a:gd name="connsiteY4" fmla="*/ 2590131 h 2590131"/>
              <a:gd name="connsiteX5" fmla="*/ 2595326 w 8432978"/>
              <a:gd name="connsiteY5" fmla="*/ 2588353 h 2590131"/>
              <a:gd name="connsiteX6" fmla="*/ 0 w 8432978"/>
              <a:gd name="connsiteY6" fmla="*/ 0 h 259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2978" h="2590131">
                <a:moveTo>
                  <a:pt x="0" y="0"/>
                </a:moveTo>
                <a:lnTo>
                  <a:pt x="6421268" y="1489"/>
                </a:lnTo>
                <a:lnTo>
                  <a:pt x="8432978" y="2021293"/>
                </a:lnTo>
                <a:lnTo>
                  <a:pt x="8432978" y="2583781"/>
                </a:lnTo>
                <a:lnTo>
                  <a:pt x="8429803" y="2590131"/>
                </a:lnTo>
                <a:lnTo>
                  <a:pt x="2595326" y="2588353"/>
                </a:lnTo>
                <a:lnTo>
                  <a:pt x="0" y="0"/>
                </a:lnTo>
                <a:close/>
              </a:path>
            </a:pathLst>
          </a:custGeom>
          <a:noFill/>
          <a:ln w="9525">
            <a:noFill/>
            <a:miter lim="800000"/>
            <a:headEnd/>
            <a:tailEnd/>
          </a:ln>
          <a:effectLst/>
        </p:spPr>
        <p:txBody>
          <a:bodyPr anchor="ctr"/>
          <a:lstStyle>
            <a:lvl1pPr algn="ctr">
              <a:defRPr/>
            </a:lvl1pPr>
          </a:lstStyle>
          <a:p>
            <a:r>
              <a:rPr lang="en-US" dirty="0"/>
              <a:t>Click to add Image </a:t>
            </a:r>
          </a:p>
          <a:p>
            <a:endParaRPr lang="en-US" dirty="0"/>
          </a:p>
          <a:p>
            <a:r>
              <a:rPr lang="en-US" dirty="0"/>
              <a:t>     </a:t>
            </a:r>
          </a:p>
        </p:txBody>
      </p:sp>
      <p:sp>
        <p:nvSpPr>
          <p:cNvPr id="13" name="Text Placeholder 4"/>
          <p:cNvSpPr>
            <a:spLocks noGrp="1"/>
          </p:cNvSpPr>
          <p:nvPr>
            <p:ph type="body" sz="quarter" idx="10" hasCustomPrompt="1"/>
          </p:nvPr>
        </p:nvSpPr>
        <p:spPr>
          <a:xfrm>
            <a:off x="274571" y="2837573"/>
            <a:ext cx="3346360" cy="258532"/>
          </a:xfrm>
        </p:spPr>
        <p:txBody>
          <a:bodyPr>
            <a:spAutoFit/>
          </a:bodyPr>
          <a:lstStyle>
            <a:lvl1pPr marL="0" indent="0">
              <a:lnSpc>
                <a:spcPct val="100000"/>
              </a:lnSpc>
              <a:spcAft>
                <a:spcPts val="0"/>
              </a:spcAft>
              <a:buFont typeface="Arial"/>
              <a:buNone/>
              <a:defRPr sz="1680" b="1" baseline="0">
                <a:solidFill>
                  <a:schemeClr val="bg1"/>
                </a:solidFill>
              </a:defRPr>
            </a:lvl1pPr>
            <a:lvl2pPr marL="236685" indent="0">
              <a:buFont typeface="Arial"/>
              <a:buNone/>
              <a:defRPr/>
            </a:lvl2pPr>
            <a:lvl3pPr marL="481703" indent="0">
              <a:buFont typeface="Arial"/>
              <a:buNone/>
              <a:defRPr/>
            </a:lvl3pPr>
            <a:lvl4pPr marL="720054" indent="0">
              <a:buFont typeface="Arial"/>
              <a:buNone/>
              <a:defRPr/>
            </a:lvl4pPr>
            <a:lvl5pPr marL="956739" indent="0">
              <a:buFont typeface="Arial"/>
              <a:buNone/>
              <a:defRPr/>
            </a:lvl5pPr>
          </a:lstStyle>
          <a:p>
            <a:pPr lvl="0"/>
            <a:r>
              <a:rPr lang="en-US" dirty="0"/>
              <a:t>Presenters Name</a:t>
            </a:r>
          </a:p>
        </p:txBody>
      </p:sp>
      <p:sp>
        <p:nvSpPr>
          <p:cNvPr id="14" name="Text Placeholder 4"/>
          <p:cNvSpPr>
            <a:spLocks noGrp="1"/>
          </p:cNvSpPr>
          <p:nvPr>
            <p:ph type="body" sz="quarter" idx="16" hasCustomPrompt="1"/>
          </p:nvPr>
        </p:nvSpPr>
        <p:spPr>
          <a:xfrm>
            <a:off x="274571" y="3194555"/>
            <a:ext cx="3346360" cy="678647"/>
          </a:xfrm>
        </p:spPr>
        <p:txBody>
          <a:bodyPr>
            <a:spAutoFit/>
          </a:bodyPr>
          <a:lstStyle>
            <a:lvl1pPr marL="0" indent="0">
              <a:lnSpc>
                <a:spcPct val="100000"/>
              </a:lnSpc>
              <a:spcAft>
                <a:spcPts val="0"/>
              </a:spcAft>
              <a:buFont typeface="Arial"/>
              <a:buNone/>
              <a:defRPr sz="1471" b="0" baseline="0">
                <a:solidFill>
                  <a:schemeClr val="bg1"/>
                </a:solidFill>
              </a:defRPr>
            </a:lvl1pPr>
            <a:lvl2pPr marL="236685" indent="0">
              <a:buFont typeface="Arial"/>
              <a:buNone/>
              <a:defRPr/>
            </a:lvl2pPr>
            <a:lvl3pPr marL="481703" indent="0">
              <a:buFont typeface="Arial"/>
              <a:buNone/>
              <a:defRPr/>
            </a:lvl3pPr>
            <a:lvl4pPr marL="720054" indent="0">
              <a:buFont typeface="Arial"/>
              <a:buNone/>
              <a:defRPr/>
            </a:lvl4pPr>
            <a:lvl5pPr marL="956739" indent="0">
              <a:buFont typeface="Arial"/>
              <a:buNone/>
              <a:defRPr/>
            </a:lvl5pPr>
          </a:lstStyle>
          <a:p>
            <a:pPr lvl="0"/>
            <a:r>
              <a:rPr lang="en-US" dirty="0"/>
              <a:t>Presenters Title</a:t>
            </a:r>
          </a:p>
          <a:p>
            <a:pPr lvl="0"/>
            <a:r>
              <a:rPr lang="en-US" dirty="0"/>
              <a:t>XXX-XXX-XXXX</a:t>
            </a:r>
          </a:p>
          <a:p>
            <a:pPr lvl="0"/>
            <a:r>
              <a:rPr lang="en-US" dirty="0"/>
              <a:t>John </a:t>
            </a:r>
            <a:r>
              <a:rPr lang="en-US" dirty="0" err="1"/>
              <a:t>Does@limra.com</a:t>
            </a:r>
            <a:endParaRPr lang="en-US" dirty="0"/>
          </a:p>
        </p:txBody>
      </p:sp>
      <p:grpSp>
        <p:nvGrpSpPr>
          <p:cNvPr id="3" name="Group 2"/>
          <p:cNvGrpSpPr/>
          <p:nvPr userDrawn="1"/>
        </p:nvGrpSpPr>
        <p:grpSpPr>
          <a:xfrm>
            <a:off x="3155578" y="2579710"/>
            <a:ext cx="861388" cy="1731303"/>
            <a:chOff x="2366682" y="1934780"/>
            <a:chExt cx="646041" cy="1298477"/>
          </a:xfrm>
        </p:grpSpPr>
        <p:sp>
          <p:nvSpPr>
            <p:cNvPr id="30" name="Freeform 29"/>
            <p:cNvSpPr/>
            <p:nvPr userDrawn="1"/>
          </p:nvSpPr>
          <p:spPr>
            <a:xfrm>
              <a:off x="2366682" y="2561794"/>
              <a:ext cx="479386" cy="671463"/>
            </a:xfrm>
            <a:custGeom>
              <a:avLst/>
              <a:gdLst>
                <a:gd name="connsiteX0" fmla="*/ 271434 w 460336"/>
                <a:gd name="connsiteY0" fmla="*/ 0 h 649238"/>
                <a:gd name="connsiteX1" fmla="*/ 460336 w 460336"/>
                <a:gd name="connsiteY1" fmla="*/ 188902 h 649238"/>
                <a:gd name="connsiteX2" fmla="*/ 0 w 460336"/>
                <a:gd name="connsiteY2" fmla="*/ 649238 h 649238"/>
                <a:gd name="connsiteX3" fmla="*/ 0 w 460336"/>
                <a:gd name="connsiteY3" fmla="*/ 271434 h 649238"/>
                <a:gd name="connsiteX4" fmla="*/ 271434 w 460336"/>
                <a:gd name="connsiteY4" fmla="*/ 0 h 649238"/>
                <a:gd name="connsiteX0" fmla="*/ 290484 w 460336"/>
                <a:gd name="connsiteY0" fmla="*/ 0 h 671463"/>
                <a:gd name="connsiteX1" fmla="*/ 460336 w 460336"/>
                <a:gd name="connsiteY1" fmla="*/ 211127 h 671463"/>
                <a:gd name="connsiteX2" fmla="*/ 0 w 460336"/>
                <a:gd name="connsiteY2" fmla="*/ 671463 h 671463"/>
                <a:gd name="connsiteX3" fmla="*/ 0 w 460336"/>
                <a:gd name="connsiteY3" fmla="*/ 293659 h 671463"/>
                <a:gd name="connsiteX4" fmla="*/ 290484 w 460336"/>
                <a:gd name="connsiteY4" fmla="*/ 0 h 671463"/>
                <a:gd name="connsiteX0" fmla="*/ 290484 w 501611"/>
                <a:gd name="connsiteY0" fmla="*/ 0 h 671463"/>
                <a:gd name="connsiteX1" fmla="*/ 501611 w 501611"/>
                <a:gd name="connsiteY1" fmla="*/ 169852 h 671463"/>
                <a:gd name="connsiteX2" fmla="*/ 0 w 501611"/>
                <a:gd name="connsiteY2" fmla="*/ 671463 h 671463"/>
                <a:gd name="connsiteX3" fmla="*/ 0 w 501611"/>
                <a:gd name="connsiteY3" fmla="*/ 293659 h 671463"/>
                <a:gd name="connsiteX4" fmla="*/ 290484 w 501611"/>
                <a:gd name="connsiteY4" fmla="*/ 0 h 671463"/>
                <a:gd name="connsiteX0" fmla="*/ 290484 w 492086"/>
                <a:gd name="connsiteY0" fmla="*/ 0 h 671463"/>
                <a:gd name="connsiteX1" fmla="*/ 492086 w 492086"/>
                <a:gd name="connsiteY1" fmla="*/ 173027 h 671463"/>
                <a:gd name="connsiteX2" fmla="*/ 0 w 492086"/>
                <a:gd name="connsiteY2" fmla="*/ 671463 h 671463"/>
                <a:gd name="connsiteX3" fmla="*/ 0 w 492086"/>
                <a:gd name="connsiteY3" fmla="*/ 293659 h 671463"/>
                <a:gd name="connsiteX4" fmla="*/ 290484 w 492086"/>
                <a:gd name="connsiteY4" fmla="*/ 0 h 671463"/>
                <a:gd name="connsiteX0" fmla="*/ 290484 w 479386"/>
                <a:gd name="connsiteY0" fmla="*/ 0 h 671463"/>
                <a:gd name="connsiteX1" fmla="*/ 479386 w 479386"/>
                <a:gd name="connsiteY1" fmla="*/ 188902 h 671463"/>
                <a:gd name="connsiteX2" fmla="*/ 0 w 479386"/>
                <a:gd name="connsiteY2" fmla="*/ 671463 h 671463"/>
                <a:gd name="connsiteX3" fmla="*/ 0 w 479386"/>
                <a:gd name="connsiteY3" fmla="*/ 293659 h 671463"/>
                <a:gd name="connsiteX4" fmla="*/ 290484 w 479386"/>
                <a:gd name="connsiteY4" fmla="*/ 0 h 67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386" h="671463">
                  <a:moveTo>
                    <a:pt x="290484" y="0"/>
                  </a:moveTo>
                  <a:lnTo>
                    <a:pt x="479386" y="188902"/>
                  </a:lnTo>
                  <a:lnTo>
                    <a:pt x="0" y="671463"/>
                  </a:lnTo>
                  <a:lnTo>
                    <a:pt x="0" y="293659"/>
                  </a:lnTo>
                  <a:lnTo>
                    <a:pt x="290484"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Freeform 26"/>
            <p:cNvSpPr/>
            <p:nvPr userDrawn="1"/>
          </p:nvSpPr>
          <p:spPr>
            <a:xfrm>
              <a:off x="2366682" y="1934780"/>
              <a:ext cx="488911" cy="680988"/>
            </a:xfrm>
            <a:custGeom>
              <a:avLst/>
              <a:gdLst>
                <a:gd name="connsiteX0" fmla="*/ 0 w 460336"/>
                <a:gd name="connsiteY0" fmla="*/ 0 h 649238"/>
                <a:gd name="connsiteX1" fmla="*/ 460336 w 460336"/>
                <a:gd name="connsiteY1" fmla="*/ 460336 h 649238"/>
                <a:gd name="connsiteX2" fmla="*/ 271434 w 460336"/>
                <a:gd name="connsiteY2" fmla="*/ 649238 h 649238"/>
                <a:gd name="connsiteX3" fmla="*/ 0 w 460336"/>
                <a:gd name="connsiteY3" fmla="*/ 377804 h 649238"/>
                <a:gd name="connsiteX4" fmla="*/ 0 w 460336"/>
                <a:gd name="connsiteY4" fmla="*/ 0 h 649238"/>
                <a:gd name="connsiteX0" fmla="*/ 0 w 488911"/>
                <a:gd name="connsiteY0" fmla="*/ 0 h 649238"/>
                <a:gd name="connsiteX1" fmla="*/ 488911 w 488911"/>
                <a:gd name="connsiteY1" fmla="*/ 492086 h 649238"/>
                <a:gd name="connsiteX2" fmla="*/ 271434 w 488911"/>
                <a:gd name="connsiteY2" fmla="*/ 649238 h 649238"/>
                <a:gd name="connsiteX3" fmla="*/ 0 w 488911"/>
                <a:gd name="connsiteY3" fmla="*/ 377804 h 649238"/>
                <a:gd name="connsiteX4" fmla="*/ 0 w 488911"/>
                <a:gd name="connsiteY4" fmla="*/ 0 h 649238"/>
                <a:gd name="connsiteX0" fmla="*/ 0 w 488911"/>
                <a:gd name="connsiteY0" fmla="*/ 0 h 680988"/>
                <a:gd name="connsiteX1" fmla="*/ 488911 w 488911"/>
                <a:gd name="connsiteY1" fmla="*/ 492086 h 680988"/>
                <a:gd name="connsiteX2" fmla="*/ 303184 w 488911"/>
                <a:gd name="connsiteY2" fmla="*/ 680988 h 680988"/>
                <a:gd name="connsiteX3" fmla="*/ 0 w 488911"/>
                <a:gd name="connsiteY3" fmla="*/ 377804 h 680988"/>
                <a:gd name="connsiteX4" fmla="*/ 0 w 488911"/>
                <a:gd name="connsiteY4" fmla="*/ 0 h 680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911" h="680988">
                  <a:moveTo>
                    <a:pt x="0" y="0"/>
                  </a:moveTo>
                  <a:lnTo>
                    <a:pt x="488911" y="492086"/>
                  </a:lnTo>
                  <a:lnTo>
                    <a:pt x="303184" y="680988"/>
                  </a:lnTo>
                  <a:lnTo>
                    <a:pt x="0" y="377804"/>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Diamond 20"/>
            <p:cNvSpPr/>
            <p:nvPr userDrawn="1"/>
          </p:nvSpPr>
          <p:spPr>
            <a:xfrm>
              <a:off x="2634962" y="2395519"/>
              <a:ext cx="377761" cy="37776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FFFFFF"/>
                  </a:solidFill>
                  <a:effectLst/>
                  <a:uLnTx/>
                  <a:uFillTx/>
                  <a:latin typeface="Arial"/>
                  <a:ea typeface="+mn-ea"/>
                  <a:cs typeface="+mn-cs"/>
                </a:rPr>
                <a:t> </a:t>
              </a:r>
            </a:p>
          </p:txBody>
        </p:sp>
      </p:grpSp>
      <p:pic>
        <p:nvPicPr>
          <p:cNvPr id="20" name="Picture 1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54324" y="6134372"/>
            <a:ext cx="1071824" cy="466011"/>
          </a:xfrm>
          <a:prstGeom prst="rect">
            <a:avLst/>
          </a:prstGeom>
        </p:spPr>
      </p:pic>
      <p:pic>
        <p:nvPicPr>
          <p:cNvPr id="22" name="Picture 2" descr="C:\Users\mhilla\Desktop\08LIM5-logo-2col.jpg"/>
          <p:cNvPicPr>
            <a:picLocks noChangeAspect="1" noChangeArrowheads="1"/>
          </p:cNvPicPr>
          <p:nvPr userDrawn="1"/>
        </p:nvPicPr>
        <p:blipFill>
          <a:blip r:embed="rId3" cstate="print"/>
          <a:srcRect/>
          <a:stretch>
            <a:fillRect/>
          </a:stretch>
        </p:blipFill>
        <p:spPr bwMode="auto">
          <a:xfrm>
            <a:off x="1947751" y="6344015"/>
            <a:ext cx="991577" cy="330526"/>
          </a:xfrm>
          <a:prstGeom prst="rect">
            <a:avLst/>
          </a:prstGeom>
          <a:noFill/>
        </p:spPr>
      </p:pic>
    </p:spTree>
    <p:extLst>
      <p:ext uri="{BB962C8B-B14F-4D97-AF65-F5344CB8AC3E}">
        <p14:creationId xmlns:p14="http://schemas.microsoft.com/office/powerpoint/2010/main" val="3993070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_No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9547" y="-28345"/>
            <a:ext cx="11057396" cy="6888480"/>
          </a:xfrm>
          <a:prstGeom prst="rect">
            <a:avLst/>
          </a:prstGeom>
        </p:spPr>
      </p:pic>
      <p:sp>
        <p:nvSpPr>
          <p:cNvPr id="20" name="Text Placeholder 6"/>
          <p:cNvSpPr>
            <a:spLocks noGrp="1"/>
          </p:cNvSpPr>
          <p:nvPr userDrawn="1">
            <p:ph type="body" sz="quarter" idx="14" hasCustomPrompt="1"/>
          </p:nvPr>
        </p:nvSpPr>
        <p:spPr>
          <a:xfrm>
            <a:off x="9859435" y="287870"/>
            <a:ext cx="1983084" cy="596629"/>
          </a:xfrm>
        </p:spPr>
        <p:txBody>
          <a:bodyPr numCol="1" anchor="ctr" anchorCtr="0"/>
          <a:lstStyle>
            <a:lvl1pPr marL="0" indent="0" algn="r">
              <a:lnSpc>
                <a:spcPct val="100000"/>
              </a:lnSpc>
              <a:spcAft>
                <a:spcPts val="0"/>
              </a:spcAft>
              <a:buNone/>
              <a:defRPr sz="1051" b="1" baseline="0">
                <a:solidFill>
                  <a:schemeClr val="bg2"/>
                </a:solidFill>
              </a:defRPr>
            </a:lvl1pPr>
            <a:lvl2pPr marL="236685" indent="0">
              <a:buNone/>
              <a:defRPr/>
            </a:lvl2pPr>
            <a:lvl3pPr marL="481703" indent="0">
              <a:buNone/>
              <a:defRPr/>
            </a:lvl3pPr>
            <a:lvl4pPr marL="720054" indent="0">
              <a:buNone/>
              <a:defRPr/>
            </a:lvl4pPr>
            <a:lvl5pPr marL="956739" indent="0">
              <a:buNone/>
              <a:defRPr/>
            </a:lvl5pPr>
          </a:lstStyle>
          <a:p>
            <a:pPr lvl="0"/>
            <a:r>
              <a:rPr lang="en-US" dirty="0"/>
              <a:t>ADD GROUP/ SECTION</a:t>
            </a:r>
          </a:p>
        </p:txBody>
      </p:sp>
      <p:sp>
        <p:nvSpPr>
          <p:cNvPr id="21" name="Rectangle 2"/>
          <p:cNvSpPr>
            <a:spLocks noGrp="1" noChangeArrowheads="1"/>
          </p:cNvSpPr>
          <p:nvPr userDrawn="1">
            <p:ph type="ctrTitle" hasCustomPrompt="1"/>
          </p:nvPr>
        </p:nvSpPr>
        <p:spPr>
          <a:xfrm>
            <a:off x="768097" y="2904158"/>
            <a:ext cx="6691653" cy="494431"/>
          </a:xfrm>
          <a:prstGeom prst="rect">
            <a:avLst/>
          </a:prstGeom>
          <a:effectLst/>
        </p:spPr>
        <p:txBody>
          <a:bodyPr wrap="square" lIns="0" rIns="0" bIns="0" anchor="b">
            <a:spAutoFit/>
          </a:bodyPr>
          <a:lstStyle>
            <a:lvl1pPr algn="l">
              <a:lnSpc>
                <a:spcPct val="90000"/>
              </a:lnSpc>
              <a:defRPr sz="3571" b="1">
                <a:solidFill>
                  <a:schemeClr val="bg1"/>
                </a:solidFill>
                <a:latin typeface="Arial"/>
                <a:cs typeface="Arial"/>
              </a:defRPr>
            </a:lvl1pPr>
          </a:lstStyle>
          <a:p>
            <a:r>
              <a:rPr lang="en-US" dirty="0"/>
              <a:t>Click to add Title</a:t>
            </a:r>
          </a:p>
        </p:txBody>
      </p:sp>
      <p:sp>
        <p:nvSpPr>
          <p:cNvPr id="22" name="Text Placeholder 7"/>
          <p:cNvSpPr>
            <a:spLocks noGrp="1"/>
          </p:cNvSpPr>
          <p:nvPr userDrawn="1">
            <p:ph type="body" sz="quarter" idx="12" hasCustomPrompt="1"/>
          </p:nvPr>
        </p:nvSpPr>
        <p:spPr>
          <a:xfrm>
            <a:off x="768099" y="3640043"/>
            <a:ext cx="6691653" cy="349007"/>
          </a:xfrm>
        </p:spPr>
        <p:txBody>
          <a:bodyPr wrap="square" lIns="0" rIns="0" bIns="0" numCol="1">
            <a:spAutoFit/>
          </a:bodyPr>
          <a:lstStyle>
            <a:lvl1pPr marL="0" indent="0" algn="l">
              <a:lnSpc>
                <a:spcPct val="90000"/>
              </a:lnSpc>
              <a:spcAft>
                <a:spcPts val="0"/>
              </a:spcAft>
              <a:buNone/>
              <a:defRPr sz="2520" b="0">
                <a:solidFill>
                  <a:schemeClr val="bg1"/>
                </a:solidFill>
                <a:effectLst/>
              </a:defRPr>
            </a:lvl1pPr>
          </a:lstStyle>
          <a:p>
            <a:pPr lvl="0"/>
            <a:r>
              <a:rPr lang="en-US" dirty="0"/>
              <a:t>Click to add Subtitle</a:t>
            </a:r>
          </a:p>
        </p:txBody>
      </p:sp>
      <p:sp>
        <p:nvSpPr>
          <p:cNvPr id="23" name="Text Placeholder 4"/>
          <p:cNvSpPr>
            <a:spLocks noGrp="1"/>
          </p:cNvSpPr>
          <p:nvPr userDrawn="1">
            <p:ph type="body" sz="quarter" idx="10" hasCustomPrompt="1"/>
          </p:nvPr>
        </p:nvSpPr>
        <p:spPr>
          <a:xfrm>
            <a:off x="767564" y="5044211"/>
            <a:ext cx="3346360" cy="258532"/>
          </a:xfrm>
        </p:spPr>
        <p:txBody>
          <a:bodyPr>
            <a:spAutoFit/>
          </a:bodyPr>
          <a:lstStyle>
            <a:lvl1pPr marL="0" indent="0">
              <a:lnSpc>
                <a:spcPct val="100000"/>
              </a:lnSpc>
              <a:spcAft>
                <a:spcPts val="0"/>
              </a:spcAft>
              <a:buFont typeface="Arial"/>
              <a:buNone/>
              <a:defRPr sz="1680" b="1" baseline="0">
                <a:solidFill>
                  <a:schemeClr val="bg1"/>
                </a:solidFill>
              </a:defRPr>
            </a:lvl1pPr>
            <a:lvl2pPr marL="236685" indent="0">
              <a:buFont typeface="Arial"/>
              <a:buNone/>
              <a:defRPr/>
            </a:lvl2pPr>
            <a:lvl3pPr marL="481703" indent="0">
              <a:buFont typeface="Arial"/>
              <a:buNone/>
              <a:defRPr/>
            </a:lvl3pPr>
            <a:lvl4pPr marL="720054" indent="0">
              <a:buFont typeface="Arial"/>
              <a:buNone/>
              <a:defRPr/>
            </a:lvl4pPr>
            <a:lvl5pPr marL="956739" indent="0">
              <a:buFont typeface="Arial"/>
              <a:buNone/>
              <a:defRPr/>
            </a:lvl5pPr>
          </a:lstStyle>
          <a:p>
            <a:pPr lvl="0"/>
            <a:r>
              <a:rPr lang="en-US" dirty="0"/>
              <a:t>Presenters Name</a:t>
            </a:r>
          </a:p>
        </p:txBody>
      </p:sp>
      <p:sp>
        <p:nvSpPr>
          <p:cNvPr id="24" name="Text Placeholder 4"/>
          <p:cNvSpPr>
            <a:spLocks noGrp="1"/>
          </p:cNvSpPr>
          <p:nvPr userDrawn="1">
            <p:ph type="body" sz="quarter" idx="16" hasCustomPrompt="1"/>
          </p:nvPr>
        </p:nvSpPr>
        <p:spPr>
          <a:xfrm>
            <a:off x="767564" y="5401194"/>
            <a:ext cx="3346360" cy="678647"/>
          </a:xfrm>
        </p:spPr>
        <p:txBody>
          <a:bodyPr>
            <a:spAutoFit/>
          </a:bodyPr>
          <a:lstStyle>
            <a:lvl1pPr marL="0" indent="0">
              <a:lnSpc>
                <a:spcPct val="100000"/>
              </a:lnSpc>
              <a:spcAft>
                <a:spcPts val="0"/>
              </a:spcAft>
              <a:buFont typeface="Arial"/>
              <a:buNone/>
              <a:defRPr sz="1471" b="0" baseline="0">
                <a:solidFill>
                  <a:schemeClr val="bg1"/>
                </a:solidFill>
              </a:defRPr>
            </a:lvl1pPr>
            <a:lvl2pPr marL="236685" indent="0">
              <a:buFont typeface="Arial"/>
              <a:buNone/>
              <a:defRPr/>
            </a:lvl2pPr>
            <a:lvl3pPr marL="481703" indent="0">
              <a:buFont typeface="Arial"/>
              <a:buNone/>
              <a:defRPr/>
            </a:lvl3pPr>
            <a:lvl4pPr marL="720054" indent="0">
              <a:buFont typeface="Arial"/>
              <a:buNone/>
              <a:defRPr/>
            </a:lvl4pPr>
            <a:lvl5pPr marL="956739" indent="0">
              <a:buFont typeface="Arial"/>
              <a:buNone/>
              <a:defRPr/>
            </a:lvl5pPr>
          </a:lstStyle>
          <a:p>
            <a:pPr lvl="0"/>
            <a:r>
              <a:rPr lang="en-US" dirty="0"/>
              <a:t>Presenters Title</a:t>
            </a:r>
          </a:p>
          <a:p>
            <a:pPr lvl="0"/>
            <a:r>
              <a:rPr lang="en-US" dirty="0"/>
              <a:t>XXX-XXX-XXXX</a:t>
            </a:r>
          </a:p>
          <a:p>
            <a:pPr lvl="0"/>
            <a:r>
              <a:rPr lang="en-US" dirty="0"/>
              <a:t>John </a:t>
            </a:r>
            <a:r>
              <a:rPr lang="en-US" dirty="0" err="1"/>
              <a:t>Does@limra.com</a:t>
            </a:r>
            <a:endParaRPr lang="en-US" dirty="0"/>
          </a:p>
        </p:txBody>
      </p:sp>
      <p:pic>
        <p:nvPicPr>
          <p:cNvPr id="19" name="Picture 2" descr="C:\Users\mhilla\Desktop\08LIM5-logo-2col.jpg"/>
          <p:cNvPicPr>
            <a:picLocks noChangeAspect="1" noChangeArrowheads="1"/>
          </p:cNvPicPr>
          <p:nvPr userDrawn="1"/>
        </p:nvPicPr>
        <p:blipFill>
          <a:blip r:embed="rId3" cstate="print"/>
          <a:srcRect/>
          <a:stretch>
            <a:fillRect/>
          </a:stretch>
        </p:blipFill>
        <p:spPr bwMode="auto">
          <a:xfrm>
            <a:off x="9351753" y="6242279"/>
            <a:ext cx="991577" cy="330526"/>
          </a:xfrm>
          <a:prstGeom prst="rect">
            <a:avLst/>
          </a:prstGeom>
          <a:noFill/>
        </p:spPr>
      </p:pic>
      <p:pic>
        <p:nvPicPr>
          <p:cNvPr id="26" name="Picture 25"/>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680203" y="6140033"/>
            <a:ext cx="1071824" cy="466011"/>
          </a:xfrm>
          <a:prstGeom prst="rect">
            <a:avLst/>
          </a:prstGeom>
        </p:spPr>
      </p:pic>
    </p:spTree>
    <p:extLst>
      <p:ext uri="{BB962C8B-B14F-4D97-AF65-F5344CB8AC3E}">
        <p14:creationId xmlns:p14="http://schemas.microsoft.com/office/powerpoint/2010/main" val="902335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_w/Top_Pictur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54324" y="6134372"/>
            <a:ext cx="1071824" cy="466011"/>
          </a:xfrm>
          <a:prstGeom prst="rect">
            <a:avLst/>
          </a:prstGeom>
        </p:spPr>
      </p:pic>
      <p:sp>
        <p:nvSpPr>
          <p:cNvPr id="14" name="Rectangle 13"/>
          <p:cNvSpPr/>
          <p:nvPr userDrawn="1"/>
        </p:nvSpPr>
        <p:spPr>
          <a:xfrm>
            <a:off x="0" y="3984183"/>
            <a:ext cx="12192000" cy="1666992"/>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Right Triangle 14"/>
          <p:cNvSpPr/>
          <p:nvPr userDrawn="1"/>
        </p:nvSpPr>
        <p:spPr>
          <a:xfrm rot="13500000">
            <a:off x="-589369" y="4228307"/>
            <a:ext cx="1178740" cy="117874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FFFFFF"/>
                </a:solidFill>
                <a:effectLst/>
                <a:uLnTx/>
                <a:uFillTx/>
                <a:latin typeface="Arial"/>
                <a:ea typeface="+mn-ea"/>
                <a:cs typeface="+mn-cs"/>
              </a:rPr>
              <a:t>     </a:t>
            </a:r>
          </a:p>
        </p:txBody>
      </p:sp>
      <p:sp>
        <p:nvSpPr>
          <p:cNvPr id="12" name="Rectangle 2"/>
          <p:cNvSpPr>
            <a:spLocks noGrp="1" noChangeArrowheads="1"/>
          </p:cNvSpPr>
          <p:nvPr>
            <p:ph type="ctrTitle" hasCustomPrompt="1"/>
          </p:nvPr>
        </p:nvSpPr>
        <p:spPr>
          <a:xfrm>
            <a:off x="1105623" y="3984186"/>
            <a:ext cx="10676436" cy="1666991"/>
          </a:xfrm>
          <a:prstGeom prst="rect">
            <a:avLst/>
          </a:prstGeom>
          <a:effectLst/>
        </p:spPr>
        <p:txBody>
          <a:bodyPr lIns="0" rIns="0" bIns="0" anchor="ctr"/>
          <a:lstStyle>
            <a:lvl1pPr algn="r">
              <a:lnSpc>
                <a:spcPct val="90000"/>
              </a:lnSpc>
              <a:defRPr sz="3571" b="1">
                <a:solidFill>
                  <a:srgbClr val="FFFFFF"/>
                </a:solidFill>
                <a:latin typeface="Arial"/>
                <a:cs typeface="Arial"/>
              </a:defRPr>
            </a:lvl1pPr>
          </a:lstStyle>
          <a:p>
            <a:r>
              <a:rPr lang="en-US" dirty="0"/>
              <a:t>Click to Edit Heading</a:t>
            </a:r>
          </a:p>
        </p:txBody>
      </p:sp>
      <p:sp>
        <p:nvSpPr>
          <p:cNvPr id="3" name="Picture Placeholder 2"/>
          <p:cNvSpPr>
            <a:spLocks noGrp="1"/>
          </p:cNvSpPr>
          <p:nvPr>
            <p:ph type="pic" sz="quarter" idx="10" hasCustomPrompt="1"/>
          </p:nvPr>
        </p:nvSpPr>
        <p:spPr>
          <a:xfrm>
            <a:off x="0" y="3"/>
            <a:ext cx="12192000" cy="3983567"/>
          </a:xfrm>
          <a:solidFill>
            <a:schemeClr val="bg1">
              <a:lumMod val="85000"/>
              <a:alpha val="80000"/>
            </a:schemeClr>
          </a:solidFill>
        </p:spPr>
        <p:txBody>
          <a:bodyPr anchor="ctr"/>
          <a:lstStyle>
            <a:lvl1pPr algn="ctr">
              <a:defRPr/>
            </a:lvl1pPr>
          </a:lstStyle>
          <a:p>
            <a:r>
              <a:rPr lang="en-US" dirty="0"/>
              <a:t>Click Icon to add Image</a:t>
            </a:r>
          </a:p>
          <a:p>
            <a:endParaRPr lang="en-US" dirty="0"/>
          </a:p>
          <a:p>
            <a:endParaRPr lang="en-US" dirty="0"/>
          </a:p>
        </p:txBody>
      </p:sp>
      <p:pic>
        <p:nvPicPr>
          <p:cNvPr id="13" name="Picture 2" descr="C:\Users\mhilla\Desktop\08LIM5-logo-2col.jpg"/>
          <p:cNvPicPr>
            <a:picLocks noChangeAspect="1" noChangeArrowheads="1"/>
          </p:cNvPicPr>
          <p:nvPr userDrawn="1"/>
        </p:nvPicPr>
        <p:blipFill>
          <a:blip r:embed="rId3" cstate="print"/>
          <a:srcRect/>
          <a:stretch>
            <a:fillRect/>
          </a:stretch>
        </p:blipFill>
        <p:spPr bwMode="auto">
          <a:xfrm>
            <a:off x="760949" y="6325150"/>
            <a:ext cx="991577" cy="330526"/>
          </a:xfrm>
          <a:prstGeom prst="rect">
            <a:avLst/>
          </a:prstGeom>
          <a:noFill/>
        </p:spPr>
      </p:pic>
    </p:spTree>
    <p:extLst>
      <p:ext uri="{BB962C8B-B14F-4D97-AF65-F5344CB8AC3E}">
        <p14:creationId xmlns:p14="http://schemas.microsoft.com/office/powerpoint/2010/main" val="2568985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ullets on left-Photo right">
    <p:spTree>
      <p:nvGrpSpPr>
        <p:cNvPr id="1" name=""/>
        <p:cNvGrpSpPr/>
        <p:nvPr/>
      </p:nvGrpSpPr>
      <p:grpSpPr>
        <a:xfrm>
          <a:off x="0" y="0"/>
          <a:ext cx="0" cy="0"/>
          <a:chOff x="0" y="0"/>
          <a:chExt cx="0" cy="0"/>
        </a:xfrm>
      </p:grpSpPr>
      <p:sp>
        <p:nvSpPr>
          <p:cNvPr id="6" name="Picture Placeholder 5"/>
          <p:cNvSpPr>
            <a:spLocks noGrp="1"/>
          </p:cNvSpPr>
          <p:nvPr>
            <p:ph type="pic" sz="quarter" idx="15"/>
          </p:nvPr>
        </p:nvSpPr>
        <p:spPr>
          <a:xfrm>
            <a:off x="6096000" y="787400"/>
            <a:ext cx="6096000" cy="6070600"/>
          </a:xfrm>
          <a:prstGeom prst="rect">
            <a:avLst/>
          </a:prstGeom>
        </p:spPr>
        <p:txBody>
          <a:bodyPr anchor="ctr"/>
          <a:lstStyle>
            <a:lvl1pPr algn="ctr">
              <a:defRPr/>
            </a:lvl1pPr>
          </a:lstStyle>
          <a:p>
            <a:r>
              <a:rPr lang="en-US"/>
              <a:t>Click icon to add picture</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5" name="Text Placeholder 4"/>
          <p:cNvSpPr>
            <a:spLocks noGrp="1"/>
          </p:cNvSpPr>
          <p:nvPr>
            <p:ph type="body" sz="quarter" idx="13"/>
          </p:nvPr>
        </p:nvSpPr>
        <p:spPr>
          <a:xfrm>
            <a:off x="266700" y="1143000"/>
            <a:ext cx="5570538" cy="4914900"/>
          </a:xfrm>
          <a:prstGeom prst="rect">
            <a:avLst/>
          </a:prstGeom>
        </p:spPr>
        <p:txBody>
          <a:bodyPr/>
          <a:lstStyle>
            <a:lvl1pPr marL="342900" indent="-342900">
              <a:lnSpc>
                <a:spcPct val="100000"/>
              </a:lnSpc>
              <a:spcAft>
                <a:spcPts val="1800"/>
              </a:spcAft>
              <a:buClr>
                <a:schemeClr val="tx1"/>
              </a:buClr>
              <a:buSzPct val="135000"/>
              <a:buFont typeface="Arial" panose="020B0604020202020204" pitchFamily="34" charset="0"/>
              <a:buChar char="•"/>
              <a:defRPr sz="2400"/>
            </a:lvl1pPr>
            <a:lvl2pPr marL="685800" indent="-342900">
              <a:lnSpc>
                <a:spcPct val="100000"/>
              </a:lnSpc>
              <a:spcAft>
                <a:spcPts val="1800"/>
              </a:spcAft>
              <a:buClr>
                <a:schemeClr val="tx1"/>
              </a:buClr>
              <a:buSzPct val="135000"/>
              <a:buFont typeface="Arial" panose="020B0604020202020204" pitchFamily="34" charset="0"/>
              <a:buChar char="•"/>
              <a:defRPr sz="2400"/>
            </a:lvl2pPr>
            <a:lvl3pPr marL="1031875" indent="-342900">
              <a:lnSpc>
                <a:spcPct val="100000"/>
              </a:lnSpc>
              <a:spcAft>
                <a:spcPts val="1200"/>
              </a:spcAft>
              <a:buClr>
                <a:schemeClr val="tx1"/>
              </a:buClr>
              <a:buSzPct val="135000"/>
              <a:buFont typeface="Arial" panose="020B0604020202020204" pitchFamily="34" charset="0"/>
              <a:buChar char="•"/>
              <a:defRPr sz="2400"/>
            </a:lvl3pPr>
          </a:lstStyle>
          <a:p>
            <a:pPr lvl="0"/>
            <a:r>
              <a:rPr lang="en-US"/>
              <a:t>Edit Master text styles</a:t>
            </a:r>
          </a:p>
          <a:p>
            <a:pPr lvl="1"/>
            <a:r>
              <a:rPr lang="en-US"/>
              <a:t>Second level</a:t>
            </a:r>
          </a:p>
          <a:p>
            <a:pPr lvl="2"/>
            <a:r>
              <a:rPr lang="en-US"/>
              <a:t>Third level</a:t>
            </a:r>
          </a:p>
        </p:txBody>
      </p:sp>
      <p:sp>
        <p:nvSpPr>
          <p:cNvPr id="10" name="Text Placeholder 9"/>
          <p:cNvSpPr>
            <a:spLocks noGrp="1"/>
          </p:cNvSpPr>
          <p:nvPr>
            <p:ph type="body" sz="quarter" idx="14"/>
          </p:nvPr>
        </p:nvSpPr>
        <p:spPr>
          <a:xfrm>
            <a:off x="417448" y="6125747"/>
            <a:ext cx="5419790"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12" name="Rectangle 11"/>
          <p:cNvSpPr/>
          <p:nvPr userDrawn="1"/>
        </p:nvSpPr>
        <p:spPr>
          <a:xfrm>
            <a:off x="0" y="-539"/>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3"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64786" y="6070461"/>
            <a:ext cx="2208114" cy="652335"/>
          </a:xfrm>
          <a:prstGeom prst="rect">
            <a:avLst/>
          </a:prstGeom>
        </p:spPr>
      </p:pic>
    </p:spTree>
    <p:extLst>
      <p:ext uri="{BB962C8B-B14F-4D97-AF65-F5344CB8AC3E}">
        <p14:creationId xmlns:p14="http://schemas.microsoft.com/office/powerpoint/2010/main" val="3361473779"/>
      </p:ext>
    </p:extLst>
  </p:cSld>
  <p:clrMapOvr>
    <a:masterClrMapping/>
  </p:clrMapOvr>
  <p:hf hdr="0" dt="0"/>
  <p:extLst>
    <p:ext uri="{DCECCB84-F9BA-43D5-87BE-67443E8EF086}">
      <p15:sldGuideLst xmlns:p15="http://schemas.microsoft.com/office/powerpoint/2012/main">
        <p15:guide id="1" pos="3840" userDrawn="1">
          <p15:clr>
            <a:srgbClr val="FBAE40"/>
          </p15:clr>
        </p15:guide>
        <p15:guide id="3" orient="horz" pos="2160" userDrawn="1">
          <p15:clr>
            <a:srgbClr val="FBAE40"/>
          </p15:clr>
        </p15:guide>
        <p15:guide id="4" orient="horz" pos="408" userDrawn="1">
          <p15:clr>
            <a:srgbClr val="FBAE40"/>
          </p15:clr>
        </p15:guide>
        <p15:guide id="5" orient="horz" pos="72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_w/BottomPicture">
    <p:spTree>
      <p:nvGrpSpPr>
        <p:cNvPr id="1" name=""/>
        <p:cNvGrpSpPr/>
        <p:nvPr/>
      </p:nvGrpSpPr>
      <p:grpSpPr>
        <a:xfrm>
          <a:off x="0" y="0"/>
          <a:ext cx="0" cy="0"/>
          <a:chOff x="0" y="0"/>
          <a:chExt cx="0" cy="0"/>
        </a:xfrm>
      </p:grpSpPr>
      <p:sp>
        <p:nvSpPr>
          <p:cNvPr id="14" name="Rectangle 13"/>
          <p:cNvSpPr/>
          <p:nvPr userDrawn="1"/>
        </p:nvSpPr>
        <p:spPr>
          <a:xfrm>
            <a:off x="3" y="1"/>
            <a:ext cx="12204636" cy="1666992"/>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marR="0" lvl="0" indent="0" algn="l"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Rectangle 2"/>
          <p:cNvSpPr>
            <a:spLocks noGrp="1" noChangeArrowheads="1"/>
          </p:cNvSpPr>
          <p:nvPr>
            <p:ph type="ctrTitle" hasCustomPrompt="1"/>
          </p:nvPr>
        </p:nvSpPr>
        <p:spPr>
          <a:xfrm>
            <a:off x="1049867" y="270933"/>
            <a:ext cx="10732191" cy="1396059"/>
          </a:xfrm>
          <a:prstGeom prst="rect">
            <a:avLst/>
          </a:prstGeom>
          <a:effectLst/>
        </p:spPr>
        <p:txBody>
          <a:bodyPr lIns="0" rIns="0" bIns="0" anchor="ctr"/>
          <a:lstStyle>
            <a:lvl1pPr algn="r">
              <a:lnSpc>
                <a:spcPct val="90000"/>
              </a:lnSpc>
              <a:defRPr sz="3571" b="1" i="0">
                <a:solidFill>
                  <a:srgbClr val="FFFFFF"/>
                </a:solidFill>
                <a:latin typeface="Arial"/>
                <a:cs typeface="Arial"/>
              </a:defRPr>
            </a:lvl1pPr>
          </a:lstStyle>
          <a:p>
            <a:r>
              <a:rPr lang="en-US" dirty="0"/>
              <a:t>Click to Edit Heading</a:t>
            </a:r>
          </a:p>
        </p:txBody>
      </p:sp>
      <p:sp>
        <p:nvSpPr>
          <p:cNvPr id="3" name="Picture Placeholder 2"/>
          <p:cNvSpPr>
            <a:spLocks noGrp="1"/>
          </p:cNvSpPr>
          <p:nvPr>
            <p:ph type="pic" sz="quarter" idx="10" hasCustomPrompt="1"/>
          </p:nvPr>
        </p:nvSpPr>
        <p:spPr>
          <a:xfrm>
            <a:off x="0" y="1666997"/>
            <a:ext cx="12192000" cy="3983567"/>
          </a:xfrm>
          <a:solidFill>
            <a:schemeClr val="bg1">
              <a:lumMod val="85000"/>
              <a:alpha val="80000"/>
            </a:schemeClr>
          </a:solidFill>
        </p:spPr>
        <p:txBody>
          <a:bodyPr anchor="ctr"/>
          <a:lstStyle>
            <a:lvl1pPr algn="ctr">
              <a:defRPr/>
            </a:lvl1pPr>
          </a:lstStyle>
          <a:p>
            <a:r>
              <a:rPr lang="en-US" dirty="0"/>
              <a:t>Click to add Image </a:t>
            </a:r>
          </a:p>
          <a:p>
            <a:endParaRPr lang="en-US" dirty="0"/>
          </a:p>
          <a:p>
            <a:endParaRPr lang="en-US" dirty="0"/>
          </a:p>
        </p:txBody>
      </p:sp>
      <p:sp>
        <p:nvSpPr>
          <p:cNvPr id="10" name="Rectangle 6"/>
          <p:cNvSpPr txBox="1">
            <a:spLocks noChangeArrowheads="1"/>
          </p:cNvSpPr>
          <p:nvPr userDrawn="1"/>
        </p:nvSpPr>
        <p:spPr bwMode="auto">
          <a:xfrm>
            <a:off x="471051" y="6231474"/>
            <a:ext cx="395111" cy="33302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800" b="0" kern="1200">
                <a:solidFill>
                  <a:srgbClr val="004C97"/>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840" b="0" i="0" u="none" strike="noStrike" kern="1200" cap="none" spc="0" normalizeH="0" baseline="0" noProof="0" dirty="0">
                <a:ln>
                  <a:noFill/>
                </a:ln>
                <a:solidFill>
                  <a:srgbClr val="004C97"/>
                </a:solidFill>
                <a:effectLst/>
                <a:uLnTx/>
                <a:uFillTx/>
                <a:latin typeface="Arial" charset="0"/>
                <a:ea typeface="+mn-ea"/>
                <a:cs typeface="+mn-cs"/>
              </a:rPr>
              <a:t> </a:t>
            </a:r>
          </a:p>
        </p:txBody>
      </p:sp>
      <p:sp>
        <p:nvSpPr>
          <p:cNvPr id="19" name="Right Triangle 18"/>
          <p:cNvSpPr/>
          <p:nvPr userDrawn="1"/>
        </p:nvSpPr>
        <p:spPr>
          <a:xfrm rot="13500000">
            <a:off x="-589369" y="244126"/>
            <a:ext cx="1178740" cy="117874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FFFFFF"/>
                </a:solidFill>
                <a:effectLst/>
                <a:uLnTx/>
                <a:uFillTx/>
                <a:latin typeface="Arial"/>
                <a:ea typeface="+mn-ea"/>
                <a:cs typeface="+mn-cs"/>
              </a:rPr>
              <a:t>     </a:t>
            </a: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54324" y="6134372"/>
            <a:ext cx="1071824" cy="466011"/>
          </a:xfrm>
          <a:prstGeom prst="rect">
            <a:avLst/>
          </a:prstGeom>
        </p:spPr>
      </p:pic>
      <p:pic>
        <p:nvPicPr>
          <p:cNvPr id="17" name="Picture 2" descr="C:\Users\mhilla\Desktop\08LIM5-logo-2col.jpg"/>
          <p:cNvPicPr>
            <a:picLocks noChangeAspect="1" noChangeArrowheads="1"/>
          </p:cNvPicPr>
          <p:nvPr userDrawn="1"/>
        </p:nvPicPr>
        <p:blipFill>
          <a:blip r:embed="rId3" cstate="print"/>
          <a:srcRect/>
          <a:stretch>
            <a:fillRect/>
          </a:stretch>
        </p:blipFill>
        <p:spPr bwMode="auto">
          <a:xfrm>
            <a:off x="760949" y="6325150"/>
            <a:ext cx="991577" cy="330526"/>
          </a:xfrm>
          <a:prstGeom prst="rect">
            <a:avLst/>
          </a:prstGeom>
          <a:noFill/>
        </p:spPr>
      </p:pic>
    </p:spTree>
    <p:extLst>
      <p:ext uri="{BB962C8B-B14F-4D97-AF65-F5344CB8AC3E}">
        <p14:creationId xmlns:p14="http://schemas.microsoft.com/office/powerpoint/2010/main" val="1725097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allout_quotes">
    <p:spTree>
      <p:nvGrpSpPr>
        <p:cNvPr id="1" name=""/>
        <p:cNvGrpSpPr/>
        <p:nvPr/>
      </p:nvGrpSpPr>
      <p:grpSpPr>
        <a:xfrm>
          <a:off x="0" y="0"/>
          <a:ext cx="0" cy="0"/>
          <a:chOff x="0" y="0"/>
          <a:chExt cx="0" cy="0"/>
        </a:xfrm>
      </p:grpSpPr>
      <p:sp>
        <p:nvSpPr>
          <p:cNvPr id="15" name="Rectangle 14"/>
          <p:cNvSpPr/>
          <p:nvPr userDrawn="1"/>
        </p:nvSpPr>
        <p:spPr>
          <a:xfrm>
            <a:off x="0" y="-18105"/>
            <a:ext cx="12192000" cy="5669280"/>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Rectangle 2"/>
          <p:cNvSpPr>
            <a:spLocks noGrp="1" noChangeArrowheads="1"/>
          </p:cNvSpPr>
          <p:nvPr>
            <p:ph type="ctrTitle" hasCustomPrompt="1"/>
          </p:nvPr>
        </p:nvSpPr>
        <p:spPr>
          <a:xfrm>
            <a:off x="3623733" y="812801"/>
            <a:ext cx="7823200" cy="3828367"/>
          </a:xfrm>
          <a:prstGeom prst="rect">
            <a:avLst/>
          </a:prstGeom>
          <a:effectLst/>
        </p:spPr>
        <p:txBody>
          <a:bodyPr wrap="square" lIns="0" rIns="0" bIns="0" anchor="ctr">
            <a:noAutofit/>
          </a:bodyPr>
          <a:lstStyle>
            <a:lvl1pPr algn="l">
              <a:lnSpc>
                <a:spcPct val="100000"/>
              </a:lnSpc>
              <a:defRPr sz="5040" b="1" i="1">
                <a:solidFill>
                  <a:schemeClr val="bg1"/>
                </a:solidFill>
                <a:latin typeface="Arial"/>
                <a:cs typeface="Arial"/>
              </a:defRPr>
            </a:lvl1pPr>
          </a:lstStyle>
          <a:p>
            <a:r>
              <a:rPr lang="en-US" dirty="0"/>
              <a:t>Click to add Quote/Callout Text</a:t>
            </a:r>
          </a:p>
        </p:txBody>
      </p:sp>
      <p:sp>
        <p:nvSpPr>
          <p:cNvPr id="20" name="Right Triangle 19"/>
          <p:cNvSpPr/>
          <p:nvPr userDrawn="1"/>
        </p:nvSpPr>
        <p:spPr>
          <a:xfrm rot="13500000">
            <a:off x="-2007291" y="813345"/>
            <a:ext cx="4014587" cy="4014587"/>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FFFFFF"/>
                </a:solidFill>
                <a:effectLst/>
                <a:uLnTx/>
                <a:uFillTx/>
                <a:latin typeface="Arial"/>
                <a:ea typeface="+mn-ea"/>
                <a:cs typeface="+mn-cs"/>
              </a:rPr>
              <a:t>        </a:t>
            </a:r>
          </a:p>
        </p:txBody>
      </p:sp>
      <p:sp>
        <p:nvSpPr>
          <p:cNvPr id="22" name="Rectangle 6"/>
          <p:cNvSpPr txBox="1">
            <a:spLocks noChangeArrowheads="1"/>
          </p:cNvSpPr>
          <p:nvPr userDrawn="1"/>
        </p:nvSpPr>
        <p:spPr bwMode="auto">
          <a:xfrm>
            <a:off x="471051" y="6231474"/>
            <a:ext cx="395111" cy="33302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800" b="0" kern="1200">
                <a:solidFill>
                  <a:srgbClr val="004C97"/>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840" b="0" i="0" u="none" strike="noStrike" kern="1200" cap="none" spc="0" normalizeH="0" baseline="0" noProof="0" dirty="0">
                <a:ln>
                  <a:noFill/>
                </a:ln>
                <a:solidFill>
                  <a:srgbClr val="004C97"/>
                </a:solidFill>
                <a:effectLst/>
                <a:uLnTx/>
                <a:uFillTx/>
                <a:latin typeface="Arial" charset="0"/>
                <a:ea typeface="+mn-ea"/>
                <a:cs typeface="+mn-cs"/>
              </a:rPr>
              <a:t> </a:t>
            </a:r>
          </a:p>
        </p:txBody>
      </p:sp>
      <p:sp>
        <p:nvSpPr>
          <p:cNvPr id="5" name="Text Placeholder 4"/>
          <p:cNvSpPr>
            <a:spLocks noGrp="1"/>
          </p:cNvSpPr>
          <p:nvPr>
            <p:ph type="body" sz="quarter" idx="10" hasCustomPrompt="1"/>
          </p:nvPr>
        </p:nvSpPr>
        <p:spPr>
          <a:xfrm>
            <a:off x="3623733" y="4649374"/>
            <a:ext cx="7823200" cy="728133"/>
          </a:xfrm>
        </p:spPr>
        <p:txBody>
          <a:bodyPr/>
          <a:lstStyle>
            <a:lvl1pPr algn="r">
              <a:defRPr sz="2520" b="1" i="1" baseline="0">
                <a:solidFill>
                  <a:srgbClr val="004C97"/>
                </a:solidFill>
              </a:defRPr>
            </a:lvl1pPr>
          </a:lstStyle>
          <a:p>
            <a:pPr lvl="0"/>
            <a:r>
              <a:rPr lang="en-US" dirty="0"/>
              <a:t>Click to edit name or source</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54324" y="6134372"/>
            <a:ext cx="1071824" cy="466011"/>
          </a:xfrm>
          <a:prstGeom prst="rect">
            <a:avLst/>
          </a:prstGeom>
        </p:spPr>
      </p:pic>
      <p:pic>
        <p:nvPicPr>
          <p:cNvPr id="13" name="Picture 2" descr="C:\Users\mhilla\Desktop\08LIM5-logo-2col.jpg"/>
          <p:cNvPicPr>
            <a:picLocks noChangeAspect="1" noChangeArrowheads="1"/>
          </p:cNvPicPr>
          <p:nvPr userDrawn="1"/>
        </p:nvPicPr>
        <p:blipFill>
          <a:blip r:embed="rId3" cstate="print"/>
          <a:srcRect/>
          <a:stretch>
            <a:fillRect/>
          </a:stretch>
        </p:blipFill>
        <p:spPr bwMode="auto">
          <a:xfrm>
            <a:off x="760949" y="6325150"/>
            <a:ext cx="991577" cy="330526"/>
          </a:xfrm>
          <a:prstGeom prst="rect">
            <a:avLst/>
          </a:prstGeom>
          <a:noFill/>
        </p:spPr>
      </p:pic>
    </p:spTree>
    <p:extLst>
      <p:ext uri="{BB962C8B-B14F-4D97-AF65-F5344CB8AC3E}">
        <p14:creationId xmlns:p14="http://schemas.microsoft.com/office/powerpoint/2010/main" val="28817089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allout_Data">
    <p:spTree>
      <p:nvGrpSpPr>
        <p:cNvPr id="1" name=""/>
        <p:cNvGrpSpPr/>
        <p:nvPr/>
      </p:nvGrpSpPr>
      <p:grpSpPr>
        <a:xfrm>
          <a:off x="0" y="0"/>
          <a:ext cx="0" cy="0"/>
          <a:chOff x="0" y="0"/>
          <a:chExt cx="0" cy="0"/>
        </a:xfrm>
      </p:grpSpPr>
      <p:sp>
        <p:nvSpPr>
          <p:cNvPr id="15" name="Rectangle 14"/>
          <p:cNvSpPr/>
          <p:nvPr userDrawn="1"/>
        </p:nvSpPr>
        <p:spPr>
          <a:xfrm>
            <a:off x="0" y="-18105"/>
            <a:ext cx="12192000" cy="5669280"/>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Rectangle 2"/>
          <p:cNvSpPr>
            <a:spLocks noGrp="1" noChangeArrowheads="1"/>
          </p:cNvSpPr>
          <p:nvPr>
            <p:ph type="ctrTitle" hasCustomPrompt="1"/>
          </p:nvPr>
        </p:nvSpPr>
        <p:spPr>
          <a:xfrm>
            <a:off x="3420533" y="3979335"/>
            <a:ext cx="6553200" cy="1100667"/>
          </a:xfrm>
          <a:prstGeom prst="rect">
            <a:avLst/>
          </a:prstGeom>
          <a:effectLst/>
        </p:spPr>
        <p:txBody>
          <a:bodyPr wrap="square" lIns="0" rIns="0" bIns="0" anchor="t">
            <a:noAutofit/>
          </a:bodyPr>
          <a:lstStyle>
            <a:lvl1pPr algn="l">
              <a:lnSpc>
                <a:spcPct val="100000"/>
              </a:lnSpc>
              <a:defRPr sz="2520" b="1" i="0">
                <a:solidFill>
                  <a:schemeClr val="bg1"/>
                </a:solidFill>
                <a:latin typeface="Arial"/>
                <a:cs typeface="Arial"/>
              </a:defRPr>
            </a:lvl1pPr>
          </a:lstStyle>
          <a:p>
            <a:r>
              <a:rPr lang="en-US" dirty="0"/>
              <a:t>Click to add description of fact</a:t>
            </a:r>
          </a:p>
        </p:txBody>
      </p:sp>
      <p:sp>
        <p:nvSpPr>
          <p:cNvPr id="20" name="Right Triangle 19"/>
          <p:cNvSpPr/>
          <p:nvPr userDrawn="1"/>
        </p:nvSpPr>
        <p:spPr>
          <a:xfrm rot="13500000">
            <a:off x="-2007291" y="813345"/>
            <a:ext cx="4014587" cy="4014587"/>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FFFFFF"/>
                </a:solidFill>
                <a:effectLst/>
                <a:uLnTx/>
                <a:uFillTx/>
                <a:latin typeface="Arial"/>
                <a:ea typeface="+mn-ea"/>
                <a:cs typeface="+mn-cs"/>
              </a:rPr>
              <a:t>        </a:t>
            </a:r>
          </a:p>
        </p:txBody>
      </p:sp>
      <p:sp>
        <p:nvSpPr>
          <p:cNvPr id="22" name="Rectangle 6"/>
          <p:cNvSpPr txBox="1">
            <a:spLocks noChangeArrowheads="1"/>
          </p:cNvSpPr>
          <p:nvPr userDrawn="1"/>
        </p:nvSpPr>
        <p:spPr bwMode="auto">
          <a:xfrm>
            <a:off x="471051" y="6231474"/>
            <a:ext cx="395111" cy="33302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800" b="0" kern="1200">
                <a:solidFill>
                  <a:srgbClr val="004C97"/>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60072" rtl="0" eaLnBrk="1" fontAlgn="base" latinLnBrk="0" hangingPunct="1">
              <a:lnSpc>
                <a:spcPct val="100000"/>
              </a:lnSpc>
              <a:spcBef>
                <a:spcPct val="0"/>
              </a:spcBef>
              <a:spcAft>
                <a:spcPct val="0"/>
              </a:spcAft>
              <a:buClrTx/>
              <a:buSzTx/>
              <a:buFontTx/>
              <a:buNone/>
              <a:tabLst/>
              <a:defRPr/>
            </a:pPr>
            <a:fld id="{8162B50B-EB50-498A-B2EC-0A933EEFC76B}" type="slidenum">
              <a:rPr kumimoji="0" lang="en-US" sz="840" b="0" i="0" u="none" strike="noStrike" kern="1200" cap="none" spc="0" normalizeH="0" baseline="0" noProof="0" smtClean="0">
                <a:ln>
                  <a:noFill/>
                </a:ln>
                <a:solidFill>
                  <a:srgbClr val="004C97"/>
                </a:solidFill>
                <a:effectLst/>
                <a:uLnTx/>
                <a:uFillTx/>
                <a:latin typeface="Arial" charset="0"/>
                <a:ea typeface="+mn-ea"/>
                <a:cs typeface="+mn-cs"/>
              </a:rPr>
              <a:pPr marL="0" marR="0" lvl="0" indent="0" algn="l" defTabSz="960072" rtl="0" eaLnBrk="1" fontAlgn="base" latinLnBrk="0" hangingPunct="1">
                <a:lnSpc>
                  <a:spcPct val="100000"/>
                </a:lnSpc>
                <a:spcBef>
                  <a:spcPct val="0"/>
                </a:spcBef>
                <a:spcAft>
                  <a:spcPct val="0"/>
                </a:spcAft>
                <a:buClrTx/>
                <a:buSzTx/>
                <a:buFontTx/>
                <a:buNone/>
                <a:tabLst/>
                <a:defRPr/>
              </a:pPr>
              <a:t>‹#›</a:t>
            </a:fld>
            <a:r>
              <a:rPr kumimoji="0" lang="en-US" sz="840" b="0" i="0" u="none" strike="noStrike" kern="1200" cap="none" spc="0" normalizeH="0" baseline="0" noProof="0" dirty="0">
                <a:ln>
                  <a:noFill/>
                </a:ln>
                <a:solidFill>
                  <a:srgbClr val="004C97"/>
                </a:solidFill>
                <a:effectLst/>
                <a:uLnTx/>
                <a:uFillTx/>
                <a:latin typeface="Arial" charset="0"/>
                <a:ea typeface="+mn-ea"/>
                <a:cs typeface="+mn-cs"/>
              </a:rPr>
              <a:t> </a:t>
            </a:r>
          </a:p>
        </p:txBody>
      </p:sp>
      <p:sp>
        <p:nvSpPr>
          <p:cNvPr id="3" name="Text Placeholder 2"/>
          <p:cNvSpPr>
            <a:spLocks noGrp="1"/>
          </p:cNvSpPr>
          <p:nvPr>
            <p:ph type="body" sz="quarter" idx="10" hasCustomPrompt="1"/>
          </p:nvPr>
        </p:nvSpPr>
        <p:spPr>
          <a:xfrm>
            <a:off x="3420533" y="1320802"/>
            <a:ext cx="6553200" cy="2455333"/>
          </a:xfrm>
        </p:spPr>
        <p:txBody>
          <a:bodyPr/>
          <a:lstStyle>
            <a:lvl1pPr>
              <a:lnSpc>
                <a:spcPct val="100000"/>
              </a:lnSpc>
              <a:defRPr sz="13124" b="1" i="1">
                <a:solidFill>
                  <a:schemeClr val="bg1"/>
                </a:solidFill>
              </a:defRPr>
            </a:lvl1pPr>
          </a:lstStyle>
          <a:p>
            <a:pPr lvl="0"/>
            <a:r>
              <a:rPr lang="en-US" dirty="0"/>
              <a:t>XX%</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54324" y="6134372"/>
            <a:ext cx="1071824" cy="466011"/>
          </a:xfrm>
          <a:prstGeom prst="rect">
            <a:avLst/>
          </a:prstGeom>
        </p:spPr>
      </p:pic>
      <p:pic>
        <p:nvPicPr>
          <p:cNvPr id="13" name="Picture 2" descr="C:\Users\mhilla\Desktop\08LIM5-logo-2col.jpg"/>
          <p:cNvPicPr>
            <a:picLocks noChangeAspect="1" noChangeArrowheads="1"/>
          </p:cNvPicPr>
          <p:nvPr userDrawn="1"/>
        </p:nvPicPr>
        <p:blipFill>
          <a:blip r:embed="rId3" cstate="print"/>
          <a:srcRect/>
          <a:stretch>
            <a:fillRect/>
          </a:stretch>
        </p:blipFill>
        <p:spPr bwMode="auto">
          <a:xfrm>
            <a:off x="760949" y="6325150"/>
            <a:ext cx="991577" cy="330526"/>
          </a:xfrm>
          <a:prstGeom prst="rect">
            <a:avLst/>
          </a:prstGeom>
          <a:noFill/>
        </p:spPr>
      </p:pic>
    </p:spTree>
    <p:extLst>
      <p:ext uri="{BB962C8B-B14F-4D97-AF65-F5344CB8AC3E}">
        <p14:creationId xmlns:p14="http://schemas.microsoft.com/office/powerpoint/2010/main" val="891167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ColumnCopy">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8096" y="1377696"/>
            <a:ext cx="10668000" cy="4425696"/>
          </a:xfrm>
        </p:spPr>
        <p:txBody>
          <a:bodyPr lIns="0" tIns="0" rIns="0" numCol="1" anchor="ctr"/>
          <a:lstStyle>
            <a:lvl1pPr marL="0" indent="0" algn="ctr">
              <a:lnSpc>
                <a:spcPct val="100000"/>
              </a:lnSpc>
              <a:spcBef>
                <a:spcPts val="0"/>
              </a:spcBef>
              <a:spcAft>
                <a:spcPts val="1891"/>
              </a:spcAft>
              <a:buClr>
                <a:schemeClr val="accent1"/>
              </a:buClr>
              <a:buSzPct val="90000"/>
              <a:buFont typeface="Arial"/>
              <a:buNone/>
              <a:defRPr sz="3675"/>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dirty="0"/>
              <a:t>Click to edit text</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22" name="Title Placeholder 37"/>
          <p:cNvSpPr>
            <a:spLocks noGrp="1"/>
          </p:cNvSpPr>
          <p:nvPr>
            <p:ph type="title" hasCustomPrompt="1"/>
          </p:nvPr>
        </p:nvSpPr>
        <p:spPr>
          <a:xfrm>
            <a:off x="471053" y="-60960"/>
            <a:ext cx="11311004" cy="987552"/>
          </a:xfrm>
          <a:prstGeom prst="rect">
            <a:avLst/>
          </a:prstGeom>
        </p:spPr>
        <p:txBody>
          <a:bodyPr vert="horz" wrap="none" lIns="0" tIns="0" rIns="0" bIns="0" rtlCol="0" anchor="b">
            <a:normAutofit/>
          </a:bodyPr>
          <a:lstStyle>
            <a:lvl1pPr algn="l">
              <a:defRPr/>
            </a:lvl1pPr>
          </a:lstStyle>
          <a:p>
            <a:r>
              <a:rPr lang="en-US" dirty="0"/>
              <a:t>Click to edit slide heading</a:t>
            </a:r>
          </a:p>
        </p:txBody>
      </p:sp>
      <p:sp>
        <p:nvSpPr>
          <p:cNvPr id="23" name="Text Placeholder 22"/>
          <p:cNvSpPr>
            <a:spLocks noGrp="1"/>
          </p:cNvSpPr>
          <p:nvPr>
            <p:ph type="body" sz="quarter" idx="10"/>
          </p:nvPr>
        </p:nvSpPr>
        <p:spPr>
          <a:xfrm>
            <a:off x="2116329" y="6062133"/>
            <a:ext cx="7973568" cy="508000"/>
          </a:xfrm>
        </p:spPr>
        <p:txBody>
          <a:bodyPr anchor="b"/>
          <a:lstStyle>
            <a:lvl1pPr>
              <a:defRPr sz="840"/>
            </a:lvl1pPr>
          </a:lstStyle>
          <a:p>
            <a:pPr lvl="0"/>
            <a:r>
              <a:rPr lang="en-US"/>
              <a:t>Edit Master text styles</a:t>
            </a:r>
          </a:p>
        </p:txBody>
      </p:sp>
    </p:spTree>
    <p:extLst>
      <p:ext uri="{BB962C8B-B14F-4D97-AF65-F5344CB8AC3E}">
        <p14:creationId xmlns:p14="http://schemas.microsoft.com/office/powerpoint/2010/main" val="2697405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Image/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8096" y="1377696"/>
            <a:ext cx="5035296" cy="4521200"/>
          </a:xfrm>
        </p:spPr>
        <p:txBody>
          <a:bodyPr lIns="0" tIns="0" rIns="0" numCol="1" spcCol="457200"/>
          <a:lstStyle>
            <a:lvl1pPr marL="0" indent="0">
              <a:lnSpc>
                <a:spcPct val="100000"/>
              </a:lnSpc>
              <a:spcBef>
                <a:spcPts val="0"/>
              </a:spcBef>
              <a:spcAft>
                <a:spcPts val="1891"/>
              </a:spcAft>
              <a:buClr>
                <a:schemeClr val="accent1"/>
              </a:buClr>
              <a:buSzPct val="90000"/>
              <a:buFont typeface="Arial"/>
              <a:buNone/>
              <a:defRPr sz="2940"/>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dirty="0"/>
              <a:t>Click to edit text</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9" name="Content Placeholder 2"/>
          <p:cNvSpPr>
            <a:spLocks noGrp="1"/>
          </p:cNvSpPr>
          <p:nvPr>
            <p:ph idx="16" hasCustomPrompt="1"/>
          </p:nvPr>
        </p:nvSpPr>
        <p:spPr>
          <a:xfrm>
            <a:off x="6400800" y="1377696"/>
            <a:ext cx="5035296" cy="4521200"/>
          </a:xfrm>
        </p:spPr>
        <p:txBody>
          <a:bodyPr lIns="0" tIns="0" rIns="0" numCol="1" spcCol="457200"/>
          <a:lstStyle>
            <a:lvl1pPr marL="0" indent="0">
              <a:lnSpc>
                <a:spcPct val="100000"/>
              </a:lnSpc>
              <a:spcBef>
                <a:spcPts val="0"/>
              </a:spcBef>
              <a:spcAft>
                <a:spcPts val="1891"/>
              </a:spcAft>
              <a:buClr>
                <a:schemeClr val="accent1"/>
              </a:buClr>
              <a:buSzPct val="90000"/>
              <a:buFont typeface="Arial"/>
              <a:buNone/>
              <a:defRPr sz="2100"/>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dirty="0"/>
              <a:t>Click to add a image or graphic</a:t>
            </a:r>
          </a:p>
        </p:txBody>
      </p:sp>
      <p:sp>
        <p:nvSpPr>
          <p:cNvPr id="11" name="Title Placeholder 37"/>
          <p:cNvSpPr>
            <a:spLocks noGrp="1"/>
          </p:cNvSpPr>
          <p:nvPr>
            <p:ph type="title" hasCustomPrompt="1"/>
          </p:nvPr>
        </p:nvSpPr>
        <p:spPr>
          <a:xfrm>
            <a:off x="471053" y="-60960"/>
            <a:ext cx="11311004" cy="987552"/>
          </a:xfrm>
          <a:prstGeom prst="rect">
            <a:avLst/>
          </a:prstGeom>
        </p:spPr>
        <p:txBody>
          <a:bodyPr vert="horz" wrap="none" lIns="0" tIns="0" rIns="0" bIns="0" rtlCol="0" anchor="b">
            <a:normAutofit/>
          </a:bodyPr>
          <a:lstStyle>
            <a:lvl1pPr algn="l">
              <a:defRPr/>
            </a:lvl1pPr>
          </a:lstStyle>
          <a:p>
            <a:r>
              <a:rPr lang="en-US" dirty="0"/>
              <a:t>Click to edit slide heading</a:t>
            </a:r>
          </a:p>
        </p:txBody>
      </p:sp>
    </p:spTree>
    <p:extLst>
      <p:ext uri="{BB962C8B-B14F-4D97-AF65-F5344CB8AC3E}">
        <p14:creationId xmlns:p14="http://schemas.microsoft.com/office/powerpoint/2010/main" val="3031893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bhead +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8096" y="1377696"/>
            <a:ext cx="5035296" cy="4521200"/>
          </a:xfrm>
        </p:spPr>
        <p:txBody>
          <a:bodyPr lIns="0" tIns="0" rIns="0" numCol="1" spcCol="457200" anchor="t"/>
          <a:lstStyle>
            <a:lvl1pPr marL="0" indent="0">
              <a:lnSpc>
                <a:spcPct val="100000"/>
              </a:lnSpc>
              <a:spcBef>
                <a:spcPts val="0"/>
              </a:spcBef>
              <a:spcAft>
                <a:spcPts val="1891"/>
              </a:spcAft>
              <a:buClr>
                <a:schemeClr val="accent1"/>
              </a:buClr>
              <a:buSzPct val="90000"/>
              <a:buFont typeface="Arial"/>
              <a:buNone/>
              <a:defRPr sz="3151" b="1" i="1">
                <a:solidFill>
                  <a:schemeClr val="accent1"/>
                </a:solidFill>
              </a:defRPr>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dirty="0"/>
              <a:t>Click to edit subhead</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9" name="Content Placeholder 2"/>
          <p:cNvSpPr>
            <a:spLocks noGrp="1"/>
          </p:cNvSpPr>
          <p:nvPr>
            <p:ph idx="16" hasCustomPrompt="1"/>
          </p:nvPr>
        </p:nvSpPr>
        <p:spPr>
          <a:xfrm>
            <a:off x="6400800" y="1377696"/>
            <a:ext cx="5035296" cy="4521200"/>
          </a:xfrm>
        </p:spPr>
        <p:txBody>
          <a:bodyPr lIns="0" tIns="0" rIns="0" numCol="1" spcCol="457200" anchor="t"/>
          <a:lstStyle>
            <a:lvl1pPr marL="0" indent="0">
              <a:lnSpc>
                <a:spcPct val="100000"/>
              </a:lnSpc>
              <a:spcBef>
                <a:spcPts val="0"/>
              </a:spcBef>
              <a:spcAft>
                <a:spcPts val="1891"/>
              </a:spcAft>
              <a:buClr>
                <a:schemeClr val="accent1"/>
              </a:buClr>
              <a:buSzPct val="90000"/>
              <a:buFont typeface="Arial"/>
              <a:buNone/>
              <a:defRPr sz="3151" baseline="0"/>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dirty="0"/>
              <a:t>Click to edit text</a:t>
            </a:r>
          </a:p>
        </p:txBody>
      </p:sp>
      <p:sp>
        <p:nvSpPr>
          <p:cNvPr id="11" name="Title Placeholder 37"/>
          <p:cNvSpPr>
            <a:spLocks noGrp="1"/>
          </p:cNvSpPr>
          <p:nvPr>
            <p:ph type="title" hasCustomPrompt="1"/>
          </p:nvPr>
        </p:nvSpPr>
        <p:spPr>
          <a:xfrm>
            <a:off x="471053" y="-60960"/>
            <a:ext cx="11311004" cy="987552"/>
          </a:xfrm>
          <a:prstGeom prst="rect">
            <a:avLst/>
          </a:prstGeom>
        </p:spPr>
        <p:txBody>
          <a:bodyPr vert="horz" wrap="none" lIns="0" tIns="0" rIns="0" bIns="0" rtlCol="0" anchor="b">
            <a:normAutofit/>
          </a:bodyPr>
          <a:lstStyle>
            <a:lvl1pPr algn="l">
              <a:defRPr/>
            </a:lvl1pPr>
          </a:lstStyle>
          <a:p>
            <a:r>
              <a:rPr lang="en-US" dirty="0"/>
              <a:t>Click to edit slide heading</a:t>
            </a:r>
          </a:p>
        </p:txBody>
      </p:sp>
      <p:sp>
        <p:nvSpPr>
          <p:cNvPr id="13" name="Text Placeholder 22"/>
          <p:cNvSpPr>
            <a:spLocks noGrp="1"/>
          </p:cNvSpPr>
          <p:nvPr>
            <p:ph type="body" sz="quarter" idx="10"/>
          </p:nvPr>
        </p:nvSpPr>
        <p:spPr>
          <a:xfrm>
            <a:off x="2116328" y="6062133"/>
            <a:ext cx="7973568" cy="508000"/>
          </a:xfrm>
        </p:spPr>
        <p:txBody>
          <a:bodyPr anchor="b"/>
          <a:lstStyle>
            <a:lvl1pPr>
              <a:defRPr sz="840"/>
            </a:lvl1pPr>
          </a:lstStyle>
          <a:p>
            <a:pPr lvl="0"/>
            <a:r>
              <a:rPr lang="en-US"/>
              <a:t>Edit Master text styles</a:t>
            </a:r>
          </a:p>
        </p:txBody>
      </p:sp>
    </p:spTree>
    <p:extLst>
      <p:ext uri="{BB962C8B-B14F-4D97-AF65-F5344CB8AC3E}">
        <p14:creationId xmlns:p14="http://schemas.microsoft.com/office/powerpoint/2010/main" val="3928965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Column_char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8097" y="1377696"/>
            <a:ext cx="6801104" cy="4521200"/>
          </a:xfrm>
        </p:spPr>
        <p:txBody>
          <a:bodyPr lIns="0" tIns="0" rIns="0" numCol="1" spcCol="457200" anchor="ctr"/>
          <a:lstStyle>
            <a:lvl1pPr marL="0" indent="0" algn="ctr">
              <a:lnSpc>
                <a:spcPct val="110000"/>
              </a:lnSpc>
              <a:spcBef>
                <a:spcPts val="0"/>
              </a:spcBef>
              <a:spcAft>
                <a:spcPts val="1891"/>
              </a:spcAft>
              <a:buClr>
                <a:schemeClr val="accent1"/>
              </a:buClr>
              <a:buSzPct val="90000"/>
              <a:buFont typeface="Arial"/>
              <a:buNone/>
              <a:defRPr sz="1471" baseline="0"/>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dirty="0"/>
              <a:t>Click Chart icon to add a Chart on this side</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9" name="Content Placeholder 2"/>
          <p:cNvSpPr>
            <a:spLocks noGrp="1"/>
          </p:cNvSpPr>
          <p:nvPr>
            <p:ph idx="16" hasCustomPrompt="1"/>
          </p:nvPr>
        </p:nvSpPr>
        <p:spPr>
          <a:xfrm>
            <a:off x="8015893" y="1377696"/>
            <a:ext cx="3420207" cy="4521200"/>
          </a:xfrm>
        </p:spPr>
        <p:txBody>
          <a:bodyPr lIns="0" tIns="0" rIns="0" numCol="1" spcCol="457200" anchor="ctr"/>
          <a:lstStyle>
            <a:lvl1pPr marL="0" indent="0">
              <a:lnSpc>
                <a:spcPct val="100000"/>
              </a:lnSpc>
              <a:spcBef>
                <a:spcPts val="0"/>
              </a:spcBef>
              <a:spcAft>
                <a:spcPts val="1891"/>
              </a:spcAft>
              <a:buClr>
                <a:schemeClr val="accent1"/>
              </a:buClr>
              <a:buSzPct val="90000"/>
              <a:buFont typeface="Arial"/>
              <a:buNone/>
              <a:defRPr sz="3151" b="1" i="1">
                <a:solidFill>
                  <a:schemeClr val="accent1"/>
                </a:solidFill>
              </a:defRPr>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dirty="0"/>
              <a:t>Click to edit text</a:t>
            </a:r>
          </a:p>
        </p:txBody>
      </p:sp>
      <p:sp>
        <p:nvSpPr>
          <p:cNvPr id="11" name="Title Placeholder 37"/>
          <p:cNvSpPr>
            <a:spLocks noGrp="1"/>
          </p:cNvSpPr>
          <p:nvPr>
            <p:ph type="title" hasCustomPrompt="1"/>
          </p:nvPr>
        </p:nvSpPr>
        <p:spPr>
          <a:xfrm>
            <a:off x="471053" y="-60960"/>
            <a:ext cx="11311004" cy="987552"/>
          </a:xfrm>
          <a:prstGeom prst="rect">
            <a:avLst/>
          </a:prstGeom>
        </p:spPr>
        <p:txBody>
          <a:bodyPr vert="horz" wrap="none" lIns="0" tIns="0" rIns="0" bIns="0" rtlCol="0" anchor="b">
            <a:normAutofit/>
          </a:bodyPr>
          <a:lstStyle>
            <a:lvl1pPr algn="l">
              <a:defRPr/>
            </a:lvl1pPr>
          </a:lstStyle>
          <a:p>
            <a:r>
              <a:rPr lang="en-US" dirty="0"/>
              <a:t>Click to edit slide heading</a:t>
            </a:r>
          </a:p>
        </p:txBody>
      </p:sp>
      <p:sp>
        <p:nvSpPr>
          <p:cNvPr id="13" name="Text Placeholder 22"/>
          <p:cNvSpPr>
            <a:spLocks noGrp="1"/>
          </p:cNvSpPr>
          <p:nvPr>
            <p:ph type="body" sz="quarter" idx="10"/>
          </p:nvPr>
        </p:nvSpPr>
        <p:spPr>
          <a:xfrm>
            <a:off x="2116337" y="6062133"/>
            <a:ext cx="7973568" cy="508000"/>
          </a:xfrm>
        </p:spPr>
        <p:txBody>
          <a:bodyPr anchor="b"/>
          <a:lstStyle>
            <a:lvl1pPr>
              <a:defRPr sz="840"/>
            </a:lvl1pPr>
          </a:lstStyle>
          <a:p>
            <a:pPr lvl="0"/>
            <a:r>
              <a:rPr lang="en-US"/>
              <a:t>Edit Master text styles</a:t>
            </a:r>
          </a:p>
        </p:txBody>
      </p:sp>
    </p:spTree>
    <p:extLst>
      <p:ext uri="{BB962C8B-B14F-4D97-AF65-F5344CB8AC3E}">
        <p14:creationId xmlns:p14="http://schemas.microsoft.com/office/powerpoint/2010/main" val="36613566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Column_chart_B">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34992" y="1377696"/>
            <a:ext cx="6801104" cy="4521200"/>
          </a:xfrm>
        </p:spPr>
        <p:txBody>
          <a:bodyPr lIns="0" tIns="0" rIns="0" numCol="1" spcCol="457200" anchor="ctr"/>
          <a:lstStyle>
            <a:lvl1pPr marL="0" indent="0" algn="ctr">
              <a:lnSpc>
                <a:spcPct val="110000"/>
              </a:lnSpc>
              <a:spcBef>
                <a:spcPts val="0"/>
              </a:spcBef>
              <a:spcAft>
                <a:spcPts val="1891"/>
              </a:spcAft>
              <a:buClr>
                <a:schemeClr val="accent1"/>
              </a:buClr>
              <a:buSzPct val="90000"/>
              <a:buFont typeface="Arial"/>
              <a:buNone/>
              <a:defRPr sz="1471" baseline="0"/>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dirty="0"/>
              <a:t>Click Chart icon to add a Chart on this side</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9" name="Content Placeholder 2"/>
          <p:cNvSpPr>
            <a:spLocks noGrp="1"/>
          </p:cNvSpPr>
          <p:nvPr>
            <p:ph idx="16" hasCustomPrompt="1"/>
          </p:nvPr>
        </p:nvSpPr>
        <p:spPr>
          <a:xfrm>
            <a:off x="769029" y="1377696"/>
            <a:ext cx="3393068" cy="4521200"/>
          </a:xfrm>
        </p:spPr>
        <p:txBody>
          <a:bodyPr lIns="0" tIns="0" rIns="0" numCol="1" spcCol="457200" anchor="ctr"/>
          <a:lstStyle>
            <a:lvl1pPr marL="0" indent="0">
              <a:lnSpc>
                <a:spcPct val="100000"/>
              </a:lnSpc>
              <a:spcBef>
                <a:spcPts val="0"/>
              </a:spcBef>
              <a:spcAft>
                <a:spcPts val="1891"/>
              </a:spcAft>
              <a:buClr>
                <a:schemeClr val="accent1"/>
              </a:buClr>
              <a:buSzPct val="90000"/>
              <a:buFont typeface="Arial"/>
              <a:buNone/>
              <a:defRPr sz="3151" b="1" i="1" baseline="0">
                <a:solidFill>
                  <a:schemeClr val="accent1"/>
                </a:solidFill>
              </a:defRPr>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dirty="0"/>
              <a:t>Click to edit text</a:t>
            </a:r>
          </a:p>
        </p:txBody>
      </p:sp>
      <p:sp>
        <p:nvSpPr>
          <p:cNvPr id="11" name="Title Placeholder 37"/>
          <p:cNvSpPr>
            <a:spLocks noGrp="1"/>
          </p:cNvSpPr>
          <p:nvPr>
            <p:ph type="title" hasCustomPrompt="1"/>
          </p:nvPr>
        </p:nvSpPr>
        <p:spPr>
          <a:xfrm>
            <a:off x="471053" y="-60960"/>
            <a:ext cx="11311004" cy="987552"/>
          </a:xfrm>
          <a:prstGeom prst="rect">
            <a:avLst/>
          </a:prstGeom>
        </p:spPr>
        <p:txBody>
          <a:bodyPr vert="horz" wrap="none" lIns="0" tIns="0" rIns="0" bIns="0" rtlCol="0" anchor="b">
            <a:normAutofit/>
          </a:bodyPr>
          <a:lstStyle>
            <a:lvl1pPr>
              <a:defRPr baseline="0"/>
            </a:lvl1pPr>
          </a:lstStyle>
          <a:p>
            <a:r>
              <a:rPr lang="en-US" dirty="0"/>
              <a:t>Click to edit slide heading</a:t>
            </a:r>
          </a:p>
        </p:txBody>
      </p:sp>
      <p:sp>
        <p:nvSpPr>
          <p:cNvPr id="13" name="Text Placeholder 22"/>
          <p:cNvSpPr>
            <a:spLocks noGrp="1"/>
          </p:cNvSpPr>
          <p:nvPr>
            <p:ph type="body" sz="quarter" idx="10"/>
          </p:nvPr>
        </p:nvSpPr>
        <p:spPr>
          <a:xfrm>
            <a:off x="2116337" y="6062133"/>
            <a:ext cx="7973568" cy="508000"/>
          </a:xfrm>
        </p:spPr>
        <p:txBody>
          <a:bodyPr anchor="b"/>
          <a:lstStyle>
            <a:lvl1pPr>
              <a:defRPr sz="840"/>
            </a:lvl1pPr>
          </a:lstStyle>
          <a:p>
            <a:pPr lvl="0"/>
            <a:r>
              <a:rPr lang="en-US"/>
              <a:t>Edit Master text styles</a:t>
            </a:r>
          </a:p>
        </p:txBody>
      </p:sp>
    </p:spTree>
    <p:extLst>
      <p:ext uri="{BB962C8B-B14F-4D97-AF65-F5344CB8AC3E}">
        <p14:creationId xmlns:p14="http://schemas.microsoft.com/office/powerpoint/2010/main" val="8024600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Column_graphic">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9" y="3925977"/>
            <a:ext cx="3253863" cy="455083"/>
          </a:xfrm>
        </p:spPr>
        <p:txBody>
          <a:bodyPr lIns="0" tIns="0" rIns="0" numCol="1" spcCol="457200" anchor="b"/>
          <a:lstStyle>
            <a:lvl1pPr marL="0" indent="0" algn="ctr">
              <a:lnSpc>
                <a:spcPct val="110000"/>
              </a:lnSpc>
              <a:spcBef>
                <a:spcPts val="0"/>
              </a:spcBef>
              <a:spcAft>
                <a:spcPts val="2520"/>
              </a:spcAft>
              <a:buClr>
                <a:schemeClr val="accent1"/>
              </a:buClr>
              <a:buSzPct val="90000"/>
              <a:buFont typeface="Arial"/>
              <a:buNone/>
              <a:defRPr sz="2731" b="1" baseline="0">
                <a:solidFill>
                  <a:schemeClr val="tx2"/>
                </a:solidFill>
              </a:defRPr>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a:t>Edit Master text styles</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5" name="Content Placeholder 4"/>
          <p:cNvSpPr>
            <a:spLocks noGrp="1"/>
          </p:cNvSpPr>
          <p:nvPr>
            <p:ph sz="quarter" idx="18" hasCustomPrompt="1"/>
          </p:nvPr>
        </p:nvSpPr>
        <p:spPr>
          <a:xfrm>
            <a:off x="768099" y="1235847"/>
            <a:ext cx="3253863" cy="2485187"/>
          </a:xfrm>
          <a:noFill/>
          <a:ln>
            <a:solidFill>
              <a:schemeClr val="bg1"/>
            </a:solidFill>
          </a:ln>
        </p:spPr>
        <p:txBody>
          <a:bodyPr anchor="ctr"/>
          <a:lstStyle>
            <a:lvl1pPr marL="0" indent="0" algn="ctr">
              <a:buFont typeface="Arial"/>
              <a:buNone/>
              <a:defRPr b="1" baseline="0"/>
            </a:lvl1pPr>
            <a:lvl2pPr marL="236685" indent="0">
              <a:buFont typeface="Arial"/>
              <a:buNone/>
              <a:defRPr/>
            </a:lvl2pPr>
            <a:lvl3pPr marL="481703" indent="0">
              <a:buFont typeface="Arial"/>
              <a:buNone/>
              <a:defRPr/>
            </a:lvl3pPr>
            <a:lvl4pPr marL="720054" indent="0">
              <a:buFont typeface="Arial"/>
              <a:buNone/>
              <a:defRPr/>
            </a:lvl4pPr>
            <a:lvl5pPr marL="956739" indent="0">
              <a:buFont typeface="Arial"/>
              <a:buNone/>
              <a:defRPr/>
            </a:lvl5pPr>
          </a:lstStyle>
          <a:p>
            <a:pPr lvl="0"/>
            <a:r>
              <a:rPr lang="en-US" dirty="0"/>
              <a:t>Click to Insert Icon, graphic, image</a:t>
            </a:r>
          </a:p>
        </p:txBody>
      </p:sp>
      <p:sp>
        <p:nvSpPr>
          <p:cNvPr id="15" name="Content Placeholder 2"/>
          <p:cNvSpPr>
            <a:spLocks noGrp="1"/>
          </p:cNvSpPr>
          <p:nvPr>
            <p:ph idx="21" hasCustomPrompt="1"/>
          </p:nvPr>
        </p:nvSpPr>
        <p:spPr>
          <a:xfrm>
            <a:off x="768099" y="4491133"/>
            <a:ext cx="3253863" cy="1282553"/>
          </a:xfrm>
        </p:spPr>
        <p:txBody>
          <a:bodyPr lIns="0" tIns="0" rIns="0" numCol="1" spcCol="457200"/>
          <a:lstStyle>
            <a:lvl1pPr marL="0" indent="0" algn="ctr">
              <a:lnSpc>
                <a:spcPct val="100000"/>
              </a:lnSpc>
              <a:spcBef>
                <a:spcPts val="0"/>
              </a:spcBef>
              <a:spcAft>
                <a:spcPts val="1260"/>
              </a:spcAft>
              <a:buClr>
                <a:schemeClr val="accent1"/>
              </a:buClr>
              <a:buSzPct val="90000"/>
              <a:buFont typeface="Arial"/>
              <a:buNone/>
              <a:defRPr sz="2100"/>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dirty="0"/>
              <a:t>Click to edit text</a:t>
            </a:r>
          </a:p>
        </p:txBody>
      </p:sp>
      <p:sp>
        <p:nvSpPr>
          <p:cNvPr id="27" name="Title Placeholder 37"/>
          <p:cNvSpPr>
            <a:spLocks noGrp="1"/>
          </p:cNvSpPr>
          <p:nvPr>
            <p:ph type="title" hasCustomPrompt="1"/>
          </p:nvPr>
        </p:nvSpPr>
        <p:spPr>
          <a:xfrm>
            <a:off x="475489" y="-60960"/>
            <a:ext cx="11311004" cy="987552"/>
          </a:xfrm>
          <a:prstGeom prst="rect">
            <a:avLst/>
          </a:prstGeom>
        </p:spPr>
        <p:txBody>
          <a:bodyPr vert="horz" wrap="none" lIns="0" tIns="0" rIns="0" bIns="0" rtlCol="0" anchor="b">
            <a:normAutofit/>
          </a:bodyPr>
          <a:lstStyle>
            <a:lvl1pPr algn="l">
              <a:defRPr/>
            </a:lvl1pPr>
          </a:lstStyle>
          <a:p>
            <a:r>
              <a:rPr lang="en-US" dirty="0"/>
              <a:t>Click to edit slide heading</a:t>
            </a:r>
          </a:p>
        </p:txBody>
      </p:sp>
      <p:sp>
        <p:nvSpPr>
          <p:cNvPr id="28" name="Text Placeholder 22"/>
          <p:cNvSpPr>
            <a:spLocks noGrp="1"/>
          </p:cNvSpPr>
          <p:nvPr>
            <p:ph type="body" sz="quarter" idx="10"/>
          </p:nvPr>
        </p:nvSpPr>
        <p:spPr>
          <a:xfrm>
            <a:off x="2116328" y="6062133"/>
            <a:ext cx="7973568" cy="508000"/>
          </a:xfrm>
        </p:spPr>
        <p:txBody>
          <a:bodyPr anchor="b"/>
          <a:lstStyle>
            <a:lvl1pPr>
              <a:defRPr sz="840"/>
            </a:lvl1pPr>
          </a:lstStyle>
          <a:p>
            <a:pPr lvl="0"/>
            <a:r>
              <a:rPr lang="en-US"/>
              <a:t>Edit Master text styles</a:t>
            </a:r>
          </a:p>
        </p:txBody>
      </p:sp>
      <p:sp>
        <p:nvSpPr>
          <p:cNvPr id="14" name="Content Placeholder 2"/>
          <p:cNvSpPr>
            <a:spLocks noGrp="1"/>
          </p:cNvSpPr>
          <p:nvPr>
            <p:ph idx="22"/>
          </p:nvPr>
        </p:nvSpPr>
        <p:spPr>
          <a:xfrm>
            <a:off x="4498952" y="3925977"/>
            <a:ext cx="3255264" cy="455083"/>
          </a:xfrm>
        </p:spPr>
        <p:txBody>
          <a:bodyPr lIns="0" tIns="0" rIns="0" numCol="1" spcCol="457200" anchor="b"/>
          <a:lstStyle>
            <a:lvl1pPr marL="0" indent="0" algn="ctr">
              <a:lnSpc>
                <a:spcPct val="110000"/>
              </a:lnSpc>
              <a:spcBef>
                <a:spcPts val="0"/>
              </a:spcBef>
              <a:spcAft>
                <a:spcPts val="2520"/>
              </a:spcAft>
              <a:buClr>
                <a:schemeClr val="accent1"/>
              </a:buClr>
              <a:buSzPct val="90000"/>
              <a:buFont typeface="Arial"/>
              <a:buNone/>
              <a:defRPr sz="2731" b="1" baseline="0">
                <a:solidFill>
                  <a:schemeClr val="tx2"/>
                </a:solidFill>
              </a:defRPr>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a:t>Edit Master text styles</a:t>
            </a:r>
          </a:p>
        </p:txBody>
      </p:sp>
      <p:sp>
        <p:nvSpPr>
          <p:cNvPr id="16" name="Content Placeholder 4"/>
          <p:cNvSpPr>
            <a:spLocks noGrp="1"/>
          </p:cNvSpPr>
          <p:nvPr>
            <p:ph sz="quarter" idx="23" hasCustomPrompt="1"/>
          </p:nvPr>
        </p:nvSpPr>
        <p:spPr>
          <a:xfrm>
            <a:off x="4498952" y="1235848"/>
            <a:ext cx="3255264" cy="2459781"/>
          </a:xfrm>
          <a:noFill/>
          <a:ln>
            <a:solidFill>
              <a:schemeClr val="bg1"/>
            </a:solidFill>
          </a:ln>
        </p:spPr>
        <p:txBody>
          <a:bodyPr anchor="ctr"/>
          <a:lstStyle>
            <a:lvl1pPr marL="0" indent="0" algn="ctr">
              <a:buFont typeface="Arial"/>
              <a:buNone/>
              <a:defRPr b="1" baseline="0"/>
            </a:lvl1pPr>
            <a:lvl2pPr marL="236685" indent="0">
              <a:buFont typeface="Arial"/>
              <a:buNone/>
              <a:defRPr/>
            </a:lvl2pPr>
            <a:lvl3pPr marL="481703" indent="0">
              <a:buFont typeface="Arial"/>
              <a:buNone/>
              <a:defRPr/>
            </a:lvl3pPr>
            <a:lvl4pPr marL="720054" indent="0">
              <a:buFont typeface="Arial"/>
              <a:buNone/>
              <a:defRPr/>
            </a:lvl4pPr>
            <a:lvl5pPr marL="956739" indent="0">
              <a:buFont typeface="Arial"/>
              <a:buNone/>
              <a:defRPr/>
            </a:lvl5pPr>
          </a:lstStyle>
          <a:p>
            <a:pPr lvl="0"/>
            <a:r>
              <a:rPr lang="en-US" dirty="0"/>
              <a:t>Click to Insert Icon, graphic, image</a:t>
            </a:r>
          </a:p>
        </p:txBody>
      </p:sp>
      <p:sp>
        <p:nvSpPr>
          <p:cNvPr id="17" name="Content Placeholder 2"/>
          <p:cNvSpPr>
            <a:spLocks noGrp="1"/>
          </p:cNvSpPr>
          <p:nvPr>
            <p:ph idx="24" hasCustomPrompt="1"/>
          </p:nvPr>
        </p:nvSpPr>
        <p:spPr>
          <a:xfrm>
            <a:off x="4498952" y="4491133"/>
            <a:ext cx="3255264" cy="1282553"/>
          </a:xfrm>
        </p:spPr>
        <p:txBody>
          <a:bodyPr lIns="0" tIns="0" rIns="0" numCol="1" spcCol="457200"/>
          <a:lstStyle>
            <a:lvl1pPr marL="0" indent="0" algn="ctr">
              <a:lnSpc>
                <a:spcPct val="100000"/>
              </a:lnSpc>
              <a:spcBef>
                <a:spcPts val="0"/>
              </a:spcBef>
              <a:spcAft>
                <a:spcPts val="1260"/>
              </a:spcAft>
              <a:buClr>
                <a:schemeClr val="accent1"/>
              </a:buClr>
              <a:buSzPct val="90000"/>
              <a:buFont typeface="Arial"/>
              <a:buNone/>
              <a:defRPr sz="2100"/>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dirty="0"/>
              <a:t>Click to edit text</a:t>
            </a:r>
          </a:p>
        </p:txBody>
      </p:sp>
      <p:sp>
        <p:nvSpPr>
          <p:cNvPr id="18" name="Content Placeholder 2"/>
          <p:cNvSpPr>
            <a:spLocks noGrp="1"/>
          </p:cNvSpPr>
          <p:nvPr>
            <p:ph idx="25"/>
          </p:nvPr>
        </p:nvSpPr>
        <p:spPr>
          <a:xfrm>
            <a:off x="8238307" y="3925977"/>
            <a:ext cx="3255264" cy="455083"/>
          </a:xfrm>
        </p:spPr>
        <p:txBody>
          <a:bodyPr lIns="0" tIns="0" rIns="0" numCol="1" spcCol="457200" anchor="b"/>
          <a:lstStyle>
            <a:lvl1pPr marL="0" indent="0" algn="ctr">
              <a:lnSpc>
                <a:spcPct val="110000"/>
              </a:lnSpc>
              <a:spcBef>
                <a:spcPts val="0"/>
              </a:spcBef>
              <a:spcAft>
                <a:spcPts val="2520"/>
              </a:spcAft>
              <a:buClr>
                <a:schemeClr val="accent1"/>
              </a:buClr>
              <a:buSzPct val="90000"/>
              <a:buFont typeface="Arial"/>
              <a:buNone/>
              <a:defRPr sz="2731" b="1" baseline="0">
                <a:solidFill>
                  <a:schemeClr val="tx2"/>
                </a:solidFill>
              </a:defRPr>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a:t>Edit Master text styles</a:t>
            </a:r>
          </a:p>
        </p:txBody>
      </p:sp>
      <p:sp>
        <p:nvSpPr>
          <p:cNvPr id="19" name="Content Placeholder 4"/>
          <p:cNvSpPr>
            <a:spLocks noGrp="1"/>
          </p:cNvSpPr>
          <p:nvPr>
            <p:ph sz="quarter" idx="26" hasCustomPrompt="1"/>
          </p:nvPr>
        </p:nvSpPr>
        <p:spPr>
          <a:xfrm>
            <a:off x="8234759" y="1235847"/>
            <a:ext cx="3258813" cy="2485187"/>
          </a:xfrm>
          <a:noFill/>
          <a:ln>
            <a:solidFill>
              <a:schemeClr val="bg1"/>
            </a:solidFill>
          </a:ln>
        </p:spPr>
        <p:txBody>
          <a:bodyPr anchor="ctr"/>
          <a:lstStyle>
            <a:lvl1pPr marL="0" indent="0" algn="ctr">
              <a:buFont typeface="Arial"/>
              <a:buNone/>
              <a:defRPr b="1" baseline="0"/>
            </a:lvl1pPr>
            <a:lvl2pPr marL="236685" indent="0">
              <a:buFont typeface="Arial"/>
              <a:buNone/>
              <a:defRPr/>
            </a:lvl2pPr>
            <a:lvl3pPr marL="481703" indent="0">
              <a:buFont typeface="Arial"/>
              <a:buNone/>
              <a:defRPr/>
            </a:lvl3pPr>
            <a:lvl4pPr marL="720054" indent="0">
              <a:buFont typeface="Arial"/>
              <a:buNone/>
              <a:defRPr/>
            </a:lvl4pPr>
            <a:lvl5pPr marL="956739" indent="0">
              <a:buFont typeface="Arial"/>
              <a:buNone/>
              <a:defRPr/>
            </a:lvl5pPr>
          </a:lstStyle>
          <a:p>
            <a:pPr lvl="0"/>
            <a:r>
              <a:rPr lang="en-US" dirty="0"/>
              <a:t>Click to Insert Icon, graphic, image</a:t>
            </a:r>
          </a:p>
        </p:txBody>
      </p:sp>
      <p:sp>
        <p:nvSpPr>
          <p:cNvPr id="26" name="Content Placeholder 2"/>
          <p:cNvSpPr>
            <a:spLocks noGrp="1"/>
          </p:cNvSpPr>
          <p:nvPr>
            <p:ph idx="27" hasCustomPrompt="1"/>
          </p:nvPr>
        </p:nvSpPr>
        <p:spPr>
          <a:xfrm>
            <a:off x="8238307" y="4491133"/>
            <a:ext cx="3255264" cy="1282553"/>
          </a:xfrm>
        </p:spPr>
        <p:txBody>
          <a:bodyPr lIns="0" tIns="0" rIns="0" numCol="1" spcCol="457200"/>
          <a:lstStyle>
            <a:lvl1pPr marL="0" indent="0" algn="ctr">
              <a:lnSpc>
                <a:spcPct val="100000"/>
              </a:lnSpc>
              <a:spcBef>
                <a:spcPts val="0"/>
              </a:spcBef>
              <a:spcAft>
                <a:spcPts val="1260"/>
              </a:spcAft>
              <a:buClr>
                <a:schemeClr val="accent1"/>
              </a:buClr>
              <a:buSzPct val="90000"/>
              <a:buFont typeface="Arial"/>
              <a:buNone/>
              <a:defRPr sz="2100"/>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dirty="0"/>
              <a:t>Click to edit text</a:t>
            </a:r>
          </a:p>
        </p:txBody>
      </p:sp>
    </p:spTree>
    <p:extLst>
      <p:ext uri="{BB962C8B-B14F-4D97-AF65-F5344CB8AC3E}">
        <p14:creationId xmlns:p14="http://schemas.microsoft.com/office/powerpoint/2010/main" val="3756535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Column_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8097" y="4554485"/>
            <a:ext cx="4998719" cy="1247227"/>
          </a:xfrm>
        </p:spPr>
        <p:txBody>
          <a:bodyPr lIns="0" tIns="0" rIns="0" numCol="1" spcCol="457200" anchor="t"/>
          <a:lstStyle>
            <a:lvl1pPr marL="0" indent="0" algn="ctr">
              <a:lnSpc>
                <a:spcPct val="100000"/>
              </a:lnSpc>
              <a:spcBef>
                <a:spcPts val="0"/>
              </a:spcBef>
              <a:spcAft>
                <a:spcPts val="2520"/>
              </a:spcAft>
              <a:buClr>
                <a:schemeClr val="accent1"/>
              </a:buClr>
              <a:buSzPct val="90000"/>
              <a:buFont typeface="Arial"/>
              <a:buNone/>
              <a:defRPr sz="2731" b="1" baseline="0">
                <a:solidFill>
                  <a:schemeClr val="tx2"/>
                </a:solidFill>
              </a:defRPr>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dirty="0"/>
              <a:t>Click to edit text</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5" name="Content Placeholder 4"/>
          <p:cNvSpPr>
            <a:spLocks noGrp="1"/>
          </p:cNvSpPr>
          <p:nvPr>
            <p:ph sz="quarter" idx="18" hasCustomPrompt="1"/>
          </p:nvPr>
        </p:nvSpPr>
        <p:spPr>
          <a:xfrm>
            <a:off x="768099" y="1235848"/>
            <a:ext cx="4998719" cy="3002157"/>
          </a:xfrm>
          <a:noFill/>
          <a:ln>
            <a:solidFill>
              <a:schemeClr val="bg1"/>
            </a:solidFill>
          </a:ln>
        </p:spPr>
        <p:txBody>
          <a:bodyPr anchor="ctr"/>
          <a:lstStyle>
            <a:lvl1pPr marL="0" indent="0" algn="ctr">
              <a:buFont typeface="Arial"/>
              <a:buNone/>
              <a:defRPr b="1" baseline="0"/>
            </a:lvl1pPr>
            <a:lvl2pPr marL="236685" indent="0">
              <a:buFont typeface="Arial"/>
              <a:buNone/>
              <a:defRPr/>
            </a:lvl2pPr>
            <a:lvl3pPr marL="481703" indent="0">
              <a:buFont typeface="Arial"/>
              <a:buNone/>
              <a:defRPr/>
            </a:lvl3pPr>
            <a:lvl4pPr marL="720054" indent="0">
              <a:buFont typeface="Arial"/>
              <a:buNone/>
              <a:defRPr/>
            </a:lvl4pPr>
            <a:lvl5pPr marL="956739" indent="0">
              <a:buFont typeface="Arial"/>
              <a:buNone/>
              <a:defRPr/>
            </a:lvl5pPr>
          </a:lstStyle>
          <a:p>
            <a:pPr lvl="0"/>
            <a:r>
              <a:rPr lang="en-US" dirty="0"/>
              <a:t>Click to Insert Icon, graphic, image</a:t>
            </a:r>
          </a:p>
        </p:txBody>
      </p:sp>
      <p:sp>
        <p:nvSpPr>
          <p:cNvPr id="27" name="Title Placeholder 37"/>
          <p:cNvSpPr>
            <a:spLocks noGrp="1"/>
          </p:cNvSpPr>
          <p:nvPr>
            <p:ph type="title" hasCustomPrompt="1"/>
          </p:nvPr>
        </p:nvSpPr>
        <p:spPr>
          <a:xfrm>
            <a:off x="471053" y="-60960"/>
            <a:ext cx="11311004" cy="987552"/>
          </a:xfrm>
          <a:prstGeom prst="rect">
            <a:avLst/>
          </a:prstGeom>
        </p:spPr>
        <p:txBody>
          <a:bodyPr vert="horz" wrap="none" lIns="0" tIns="0" rIns="0" bIns="0" rtlCol="0" anchor="b">
            <a:normAutofit/>
          </a:bodyPr>
          <a:lstStyle>
            <a:lvl1pPr algn="l">
              <a:defRPr/>
            </a:lvl1pPr>
          </a:lstStyle>
          <a:p>
            <a:r>
              <a:rPr lang="en-US" dirty="0"/>
              <a:t>Click to edit slide heading</a:t>
            </a:r>
          </a:p>
        </p:txBody>
      </p:sp>
      <p:sp>
        <p:nvSpPr>
          <p:cNvPr id="28" name="Text Placeholder 22"/>
          <p:cNvSpPr>
            <a:spLocks noGrp="1"/>
          </p:cNvSpPr>
          <p:nvPr>
            <p:ph type="body" sz="quarter" idx="10"/>
          </p:nvPr>
        </p:nvSpPr>
        <p:spPr>
          <a:xfrm>
            <a:off x="2116328" y="6062133"/>
            <a:ext cx="7973568" cy="508000"/>
          </a:xfrm>
        </p:spPr>
        <p:txBody>
          <a:bodyPr anchor="b"/>
          <a:lstStyle>
            <a:lvl1pPr>
              <a:defRPr sz="840"/>
            </a:lvl1pPr>
          </a:lstStyle>
          <a:p>
            <a:pPr lvl="0"/>
            <a:r>
              <a:rPr lang="en-US"/>
              <a:t>Edit Master text styles</a:t>
            </a:r>
          </a:p>
        </p:txBody>
      </p:sp>
      <p:sp>
        <p:nvSpPr>
          <p:cNvPr id="20" name="Content Placeholder 2"/>
          <p:cNvSpPr>
            <a:spLocks noGrp="1"/>
          </p:cNvSpPr>
          <p:nvPr>
            <p:ph idx="19" hasCustomPrompt="1"/>
          </p:nvPr>
        </p:nvSpPr>
        <p:spPr>
          <a:xfrm>
            <a:off x="6494854" y="4554485"/>
            <a:ext cx="4998719" cy="1247227"/>
          </a:xfrm>
        </p:spPr>
        <p:txBody>
          <a:bodyPr lIns="0" tIns="0" rIns="0" numCol="1" spcCol="457200" anchor="t"/>
          <a:lstStyle>
            <a:lvl1pPr marL="0" indent="0" algn="ctr">
              <a:lnSpc>
                <a:spcPct val="100000"/>
              </a:lnSpc>
              <a:spcBef>
                <a:spcPts val="0"/>
              </a:spcBef>
              <a:spcAft>
                <a:spcPts val="2520"/>
              </a:spcAft>
              <a:buClr>
                <a:schemeClr val="accent1"/>
              </a:buClr>
              <a:buSzPct val="90000"/>
              <a:buFont typeface="Arial"/>
              <a:buNone/>
              <a:defRPr sz="2731" b="1" baseline="0">
                <a:solidFill>
                  <a:schemeClr val="tx2"/>
                </a:solidFill>
              </a:defRPr>
            </a:lvl1pPr>
            <a:lvl2pPr marL="236685" indent="0">
              <a:lnSpc>
                <a:spcPct val="120000"/>
              </a:lnSpc>
              <a:spcBef>
                <a:spcPts val="0"/>
              </a:spcBef>
              <a:spcAft>
                <a:spcPts val="1260"/>
              </a:spcAft>
              <a:buClr>
                <a:schemeClr val="accent1"/>
              </a:buClr>
              <a:buSzPct val="90000"/>
              <a:buFont typeface="Arial"/>
              <a:buNone/>
              <a:defRPr sz="1680"/>
            </a:lvl2pPr>
            <a:lvl3pPr marL="481703" indent="0">
              <a:lnSpc>
                <a:spcPct val="120000"/>
              </a:lnSpc>
              <a:spcBef>
                <a:spcPts val="0"/>
              </a:spcBef>
              <a:spcAft>
                <a:spcPts val="1260"/>
              </a:spcAft>
              <a:buClr>
                <a:schemeClr val="accent1"/>
              </a:buClr>
              <a:buSzPct val="90000"/>
              <a:buFont typeface="Arial"/>
              <a:buNone/>
              <a:defRPr sz="1471"/>
            </a:lvl3pPr>
            <a:lvl4pPr marL="720054" indent="0">
              <a:lnSpc>
                <a:spcPct val="120000"/>
              </a:lnSpc>
              <a:spcBef>
                <a:spcPts val="0"/>
              </a:spcBef>
              <a:spcAft>
                <a:spcPts val="1260"/>
              </a:spcAft>
              <a:buClr>
                <a:schemeClr val="accent1"/>
              </a:buClr>
              <a:buSzPct val="90000"/>
              <a:buFont typeface="Arial"/>
              <a:buNone/>
              <a:defRPr sz="1471"/>
            </a:lvl4pPr>
            <a:lvl5pPr marL="956739" indent="0">
              <a:lnSpc>
                <a:spcPct val="120000"/>
              </a:lnSpc>
              <a:spcBef>
                <a:spcPts val="0"/>
              </a:spcBef>
              <a:spcAft>
                <a:spcPts val="1260"/>
              </a:spcAft>
              <a:buClr>
                <a:schemeClr val="accent1"/>
              </a:buClr>
              <a:buSzPct val="90000"/>
              <a:buFont typeface="Arial"/>
              <a:buNone/>
              <a:defRPr sz="1260"/>
            </a:lvl5pPr>
          </a:lstStyle>
          <a:p>
            <a:pPr lvl="0"/>
            <a:r>
              <a:rPr lang="en-US" dirty="0"/>
              <a:t>Click to edit text</a:t>
            </a:r>
          </a:p>
        </p:txBody>
      </p:sp>
      <p:sp>
        <p:nvSpPr>
          <p:cNvPr id="21" name="Content Placeholder 4"/>
          <p:cNvSpPr>
            <a:spLocks noGrp="1"/>
          </p:cNvSpPr>
          <p:nvPr>
            <p:ph sz="quarter" idx="20" hasCustomPrompt="1"/>
          </p:nvPr>
        </p:nvSpPr>
        <p:spPr>
          <a:xfrm>
            <a:off x="6494855" y="1235848"/>
            <a:ext cx="4998719" cy="3002157"/>
          </a:xfrm>
          <a:noFill/>
          <a:ln>
            <a:solidFill>
              <a:schemeClr val="bg1"/>
            </a:solidFill>
          </a:ln>
        </p:spPr>
        <p:txBody>
          <a:bodyPr anchor="ctr"/>
          <a:lstStyle>
            <a:lvl1pPr marL="0" indent="0" algn="ctr">
              <a:buFont typeface="Arial"/>
              <a:buNone/>
              <a:defRPr b="1" baseline="0"/>
            </a:lvl1pPr>
            <a:lvl2pPr marL="236685" indent="0">
              <a:buFont typeface="Arial"/>
              <a:buNone/>
              <a:defRPr/>
            </a:lvl2pPr>
            <a:lvl3pPr marL="481703" indent="0">
              <a:buFont typeface="Arial"/>
              <a:buNone/>
              <a:defRPr/>
            </a:lvl3pPr>
            <a:lvl4pPr marL="720054" indent="0">
              <a:buFont typeface="Arial"/>
              <a:buNone/>
              <a:defRPr/>
            </a:lvl4pPr>
            <a:lvl5pPr marL="956739" indent="0">
              <a:buFont typeface="Arial"/>
              <a:buNone/>
              <a:defRPr/>
            </a:lvl5pPr>
          </a:lstStyle>
          <a:p>
            <a:pPr lvl="0"/>
            <a:r>
              <a:rPr lang="en-US" dirty="0"/>
              <a:t>Click to Insert Icon, graphic, image</a:t>
            </a:r>
          </a:p>
        </p:txBody>
      </p:sp>
    </p:spTree>
    <p:extLst>
      <p:ext uri="{BB962C8B-B14F-4D97-AF65-F5344CB8AC3E}">
        <p14:creationId xmlns:p14="http://schemas.microsoft.com/office/powerpoint/2010/main" val="4016880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bout U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5127"/>
            <a:ext cx="12188952" cy="6744954"/>
          </a:xfrm>
          <a:prstGeom prst="rect">
            <a:avLst/>
          </a:prstGeom>
        </p:spPr>
      </p:pic>
      <p:sp>
        <p:nvSpPr>
          <p:cNvPr id="20" name="Rectangle 19"/>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Rectangle 7"/>
          <p:cNvSpPr/>
          <p:nvPr userDrawn="1"/>
        </p:nvSpPr>
        <p:spPr>
          <a:xfrm>
            <a:off x="7981255" y="1056028"/>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userDrawn="1"/>
        </p:nvSpPr>
        <p:spPr>
          <a:xfrm>
            <a:off x="7981254" y="1285186"/>
            <a:ext cx="2834641" cy="514756"/>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SECURE</a:t>
            </a:r>
            <a:br>
              <a:rPr lang="en-US" sz="1600" b="1" dirty="0"/>
            </a:br>
            <a:r>
              <a:rPr lang="en-US" sz="1600" b="1" dirty="0"/>
              <a:t>RETIREMENT INSTITUTE</a:t>
            </a:r>
          </a:p>
        </p:txBody>
      </p:sp>
      <p:sp>
        <p:nvSpPr>
          <p:cNvPr id="10" name="TextBox 9"/>
          <p:cNvSpPr txBox="1"/>
          <p:nvPr userDrawn="1"/>
        </p:nvSpPr>
        <p:spPr>
          <a:xfrm>
            <a:off x="8172251" y="2029100"/>
            <a:ext cx="2452649" cy="2031325"/>
          </a:xfrm>
          <a:prstGeom prst="rect">
            <a:avLst/>
          </a:prstGeom>
          <a:noFill/>
        </p:spPr>
        <p:txBody>
          <a:bodyPr wrap="square" rtlCol="0">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Helping members advance retirement readiness and the financial security of their clients through research, education, and innovation</a:t>
            </a:r>
            <a:endParaRPr lang="en-US" dirty="0">
              <a:latin typeface="Futura Std Medium" panose="020B0502020204020303" pitchFamily="34" charset="0"/>
            </a:endParaRPr>
          </a:p>
        </p:txBody>
      </p:sp>
      <p:sp>
        <p:nvSpPr>
          <p:cNvPr id="11" name="Rectangle 10"/>
          <p:cNvSpPr/>
          <p:nvPr userDrawn="1"/>
        </p:nvSpPr>
        <p:spPr>
          <a:xfrm>
            <a:off x="1426464"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userDrawn="1"/>
        </p:nvSpPr>
        <p:spPr>
          <a:xfrm>
            <a:off x="1425508" y="1352636"/>
            <a:ext cx="2836553"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LIMRA</a:t>
            </a:r>
          </a:p>
        </p:txBody>
      </p:sp>
      <p:sp>
        <p:nvSpPr>
          <p:cNvPr id="13" name="Rectangle 12"/>
          <p:cNvSpPr/>
          <p:nvPr userDrawn="1"/>
        </p:nvSpPr>
        <p:spPr>
          <a:xfrm>
            <a:off x="1704904" y="2029100"/>
            <a:ext cx="2277761" cy="1477328"/>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Premier financial services industry research and talent management organization</a:t>
            </a:r>
            <a:endParaRPr lang="en-US" dirty="0"/>
          </a:p>
        </p:txBody>
      </p:sp>
      <p:sp>
        <p:nvSpPr>
          <p:cNvPr id="14" name="Rectangle 13"/>
          <p:cNvSpPr/>
          <p:nvPr userDrawn="1"/>
        </p:nvSpPr>
        <p:spPr>
          <a:xfrm>
            <a:off x="4689210"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txBox="1">
            <a:spLocks/>
          </p:cNvSpPr>
          <p:nvPr userDrawn="1"/>
        </p:nvSpPr>
        <p:spPr>
          <a:xfrm>
            <a:off x="4730778" y="1362755"/>
            <a:ext cx="2751505"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LOMA</a:t>
            </a:r>
          </a:p>
        </p:txBody>
      </p:sp>
      <p:sp>
        <p:nvSpPr>
          <p:cNvPr id="16" name="Rectangle 15"/>
          <p:cNvSpPr/>
          <p:nvPr userDrawn="1"/>
        </p:nvSpPr>
        <p:spPr>
          <a:xfrm>
            <a:off x="4893145" y="2029100"/>
            <a:ext cx="2426770" cy="1200329"/>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Flagship for industry professional development and industry networking</a:t>
            </a:r>
            <a:endParaRPr lang="en-US" dirty="0"/>
          </a:p>
        </p:txBody>
      </p:sp>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sp>
        <p:nvSpPr>
          <p:cNvPr id="19" name="Rectangle 18"/>
          <p:cNvSpPr/>
          <p:nvPr userDrawn="1"/>
        </p:nvSpPr>
        <p:spPr>
          <a:xfrm>
            <a:off x="385884" y="5141475"/>
            <a:ext cx="11590410" cy="830997"/>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Advancing the financial services industry by empowering our members with </a:t>
            </a:r>
            <a:br>
              <a:rPr lang="en-US" sz="2400" dirty="0">
                <a:solidFill>
                  <a:schemeClr val="bg1"/>
                </a:solidFill>
                <a:latin typeface="Arial" panose="020B0604020202020204" pitchFamily="34" charset="0"/>
                <a:cs typeface="Arial" panose="020B0604020202020204" pitchFamily="34" charset="0"/>
              </a:rPr>
            </a:br>
            <a:r>
              <a:rPr lang="en-US" sz="2400" dirty="0">
                <a:solidFill>
                  <a:srgbClr val="DAAA00"/>
                </a:solidFill>
                <a:latin typeface="Arial" panose="020B0604020202020204" pitchFamily="34" charset="0"/>
                <a:cs typeface="Arial" panose="020B0604020202020204" pitchFamily="34" charset="0"/>
              </a:rPr>
              <a:t>knowledge</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insights</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connections</a:t>
            </a:r>
            <a:r>
              <a:rPr lang="en-US" sz="2400" dirty="0">
                <a:solidFill>
                  <a:schemeClr val="bg1"/>
                </a:solidFill>
                <a:latin typeface="Arial" panose="020B0604020202020204" pitchFamily="34" charset="0"/>
                <a:cs typeface="Arial" panose="020B0604020202020204" pitchFamily="34" charset="0"/>
              </a:rPr>
              <a:t>, and </a:t>
            </a:r>
            <a:r>
              <a:rPr lang="en-US" sz="2400" dirty="0">
                <a:solidFill>
                  <a:srgbClr val="DAAA00"/>
                </a:solidFill>
                <a:latin typeface="Arial" panose="020B0604020202020204" pitchFamily="34" charset="0"/>
                <a:cs typeface="Arial" panose="020B0604020202020204" pitchFamily="34" charset="0"/>
              </a:rPr>
              <a:t>solutions</a:t>
            </a:r>
            <a:endParaRPr lang="en-US" sz="2400" dirty="0"/>
          </a:p>
        </p:txBody>
      </p:sp>
      <p:sp>
        <p:nvSpPr>
          <p:cNvPr id="21"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60754" y="6069026"/>
            <a:ext cx="2212146" cy="653526"/>
          </a:xfrm>
          <a:prstGeom prst="rect">
            <a:avLst/>
          </a:prstGeom>
        </p:spPr>
      </p:pic>
    </p:spTree>
    <p:extLst>
      <p:ext uri="{BB962C8B-B14F-4D97-AF65-F5344CB8AC3E}">
        <p14:creationId xmlns:p14="http://schemas.microsoft.com/office/powerpoint/2010/main" val="36221616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ColumnLis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6" y="1377696"/>
            <a:ext cx="10668000" cy="4425696"/>
          </a:xfrm>
        </p:spPr>
        <p:txBody>
          <a:bodyPr lIns="0" tIns="0" rIns="0" numCol="1" anchor="ctr"/>
          <a:lstStyle>
            <a:lvl1pPr marL="300023" indent="-300023">
              <a:lnSpc>
                <a:spcPct val="100000"/>
              </a:lnSpc>
              <a:spcBef>
                <a:spcPts val="0"/>
              </a:spcBef>
              <a:spcAft>
                <a:spcPts val="1891"/>
              </a:spcAft>
              <a:buClr>
                <a:schemeClr val="accent1"/>
              </a:buClr>
              <a:buSzPct val="90000"/>
              <a:buFont typeface="Arial"/>
              <a:buChar char="•"/>
              <a:defRPr sz="2731"/>
            </a:lvl1pPr>
            <a:lvl2pPr marL="300023" indent="-300023">
              <a:lnSpc>
                <a:spcPct val="110000"/>
              </a:lnSpc>
              <a:spcBef>
                <a:spcPts val="0"/>
              </a:spcBef>
              <a:spcAft>
                <a:spcPts val="1891"/>
              </a:spcAft>
              <a:buClr>
                <a:schemeClr val="accent1"/>
              </a:buClr>
              <a:buSzPct val="90000"/>
              <a:buFont typeface="Arial"/>
              <a:buChar char="•"/>
              <a:defRPr sz="2520"/>
            </a:lvl2pPr>
            <a:lvl3pPr marL="300023" indent="-300023">
              <a:lnSpc>
                <a:spcPct val="100000"/>
              </a:lnSpc>
              <a:spcBef>
                <a:spcPts val="0"/>
              </a:spcBef>
              <a:spcAft>
                <a:spcPts val="1891"/>
              </a:spcAft>
              <a:buClr>
                <a:schemeClr val="accent1"/>
              </a:buClr>
              <a:buSzPct val="90000"/>
              <a:buFont typeface="Arial"/>
              <a:buChar char="•"/>
              <a:defRPr sz="2520"/>
            </a:lvl3pPr>
            <a:lvl4pPr marL="300023" indent="-300023">
              <a:lnSpc>
                <a:spcPct val="100000"/>
              </a:lnSpc>
              <a:spcBef>
                <a:spcPts val="0"/>
              </a:spcBef>
              <a:spcAft>
                <a:spcPts val="1891"/>
              </a:spcAft>
              <a:buClr>
                <a:schemeClr val="accent1"/>
              </a:buClr>
              <a:buSzPct val="90000"/>
              <a:buFont typeface="Arial"/>
              <a:buChar char="•"/>
              <a:defRPr sz="2520"/>
            </a:lvl4pPr>
            <a:lvl5pPr marL="300023" indent="-300023">
              <a:lnSpc>
                <a:spcPct val="100000"/>
              </a:lnSpc>
              <a:spcBef>
                <a:spcPts val="0"/>
              </a:spcBef>
              <a:spcAft>
                <a:spcPts val="1891"/>
              </a:spcAft>
              <a:buClr>
                <a:schemeClr val="accent1"/>
              </a:buClr>
              <a:buSzPct val="90000"/>
              <a:buFont typeface="Arial"/>
              <a:buChar char="•"/>
              <a:defRPr sz="252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8" name="Title Placeholder 37"/>
          <p:cNvSpPr>
            <a:spLocks noGrp="1"/>
          </p:cNvSpPr>
          <p:nvPr>
            <p:ph type="title" hasCustomPrompt="1"/>
          </p:nvPr>
        </p:nvSpPr>
        <p:spPr>
          <a:xfrm>
            <a:off x="471053" y="-60960"/>
            <a:ext cx="11311004" cy="987552"/>
          </a:xfrm>
          <a:prstGeom prst="rect">
            <a:avLst/>
          </a:prstGeom>
        </p:spPr>
        <p:txBody>
          <a:bodyPr vert="horz" wrap="none" lIns="0" tIns="0" rIns="0" bIns="0" rtlCol="0" anchor="b">
            <a:normAutofit/>
          </a:bodyPr>
          <a:lstStyle/>
          <a:p>
            <a:r>
              <a:rPr lang="en-US" dirty="0"/>
              <a:t>Click to edit slide heading</a:t>
            </a:r>
          </a:p>
        </p:txBody>
      </p:sp>
      <p:sp>
        <p:nvSpPr>
          <p:cNvPr id="9" name="Text Placeholder 22"/>
          <p:cNvSpPr>
            <a:spLocks noGrp="1"/>
          </p:cNvSpPr>
          <p:nvPr>
            <p:ph type="body" sz="quarter" idx="10"/>
          </p:nvPr>
        </p:nvSpPr>
        <p:spPr>
          <a:xfrm>
            <a:off x="2116340" y="6062133"/>
            <a:ext cx="7973568" cy="508000"/>
          </a:xfrm>
        </p:spPr>
        <p:txBody>
          <a:bodyPr anchor="b"/>
          <a:lstStyle>
            <a:lvl1pPr>
              <a:defRPr sz="840"/>
            </a:lvl1pPr>
          </a:lstStyle>
          <a:p>
            <a:pPr lvl="0"/>
            <a:r>
              <a:rPr lang="en-US"/>
              <a:t>Edit Master text styles</a:t>
            </a:r>
          </a:p>
        </p:txBody>
      </p:sp>
    </p:spTree>
    <p:extLst>
      <p:ext uri="{BB962C8B-B14F-4D97-AF65-F5344CB8AC3E}">
        <p14:creationId xmlns:p14="http://schemas.microsoft.com/office/powerpoint/2010/main" val="34472016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ColumnLis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6" y="1377696"/>
            <a:ext cx="5035296" cy="4425696"/>
          </a:xfrm>
        </p:spPr>
        <p:txBody>
          <a:bodyPr lIns="0" tIns="0" rIns="0" numCol="1" spcCol="457200"/>
          <a:lstStyle>
            <a:lvl1pPr marL="240018" indent="-240018">
              <a:lnSpc>
                <a:spcPct val="100000"/>
              </a:lnSpc>
              <a:spcBef>
                <a:spcPts val="0"/>
              </a:spcBef>
              <a:spcAft>
                <a:spcPts val="1891"/>
              </a:spcAft>
              <a:buClr>
                <a:schemeClr val="accent1"/>
              </a:buClr>
              <a:buSzPct val="90000"/>
              <a:buFont typeface="Arial"/>
              <a:buChar char="•"/>
              <a:defRPr sz="2731"/>
            </a:lvl1pPr>
            <a:lvl2pPr marL="240018" indent="-240018">
              <a:lnSpc>
                <a:spcPct val="100000"/>
              </a:lnSpc>
              <a:spcBef>
                <a:spcPts val="0"/>
              </a:spcBef>
              <a:spcAft>
                <a:spcPts val="1891"/>
              </a:spcAft>
              <a:buClr>
                <a:schemeClr val="accent1"/>
              </a:buClr>
              <a:buSzPct val="90000"/>
              <a:buFont typeface="Arial"/>
              <a:buChar char="•"/>
              <a:defRPr sz="2731"/>
            </a:lvl2pPr>
            <a:lvl3pPr marL="240018" indent="-240018">
              <a:lnSpc>
                <a:spcPct val="100000"/>
              </a:lnSpc>
              <a:spcBef>
                <a:spcPts val="0"/>
              </a:spcBef>
              <a:spcAft>
                <a:spcPts val="1891"/>
              </a:spcAft>
              <a:buClr>
                <a:schemeClr val="accent1"/>
              </a:buClr>
              <a:buSzPct val="90000"/>
              <a:buFont typeface="Arial"/>
              <a:buChar char="•"/>
              <a:defRPr sz="2731"/>
            </a:lvl3pPr>
            <a:lvl4pPr marL="240018" indent="-240018">
              <a:lnSpc>
                <a:spcPct val="100000"/>
              </a:lnSpc>
              <a:spcBef>
                <a:spcPts val="0"/>
              </a:spcBef>
              <a:spcAft>
                <a:spcPts val="1891"/>
              </a:spcAft>
              <a:buClr>
                <a:schemeClr val="accent1"/>
              </a:buClr>
              <a:buSzPct val="90000"/>
              <a:buFont typeface="Arial"/>
              <a:buChar char="•"/>
              <a:defRPr sz="2731"/>
            </a:lvl4pPr>
            <a:lvl5pPr marL="240018" indent="-240018">
              <a:lnSpc>
                <a:spcPct val="100000"/>
              </a:lnSpc>
              <a:spcBef>
                <a:spcPts val="0"/>
              </a:spcBef>
              <a:spcAft>
                <a:spcPts val="1891"/>
              </a:spcAft>
              <a:buClr>
                <a:schemeClr val="accent1"/>
              </a:buClr>
              <a:buSzPct val="90000"/>
              <a:buFont typeface="Arial"/>
              <a:buChar char="•"/>
              <a:defRPr sz="273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10" name="Content Placeholder 2"/>
          <p:cNvSpPr>
            <a:spLocks noGrp="1"/>
          </p:cNvSpPr>
          <p:nvPr>
            <p:ph idx="16"/>
          </p:nvPr>
        </p:nvSpPr>
        <p:spPr>
          <a:xfrm>
            <a:off x="6400800" y="1377696"/>
            <a:ext cx="5035296" cy="4425696"/>
          </a:xfrm>
        </p:spPr>
        <p:txBody>
          <a:bodyPr lIns="0" tIns="0" rIns="0" numCol="1" spcCol="457200"/>
          <a:lstStyle>
            <a:lvl1pPr marL="240018" indent="-240018">
              <a:lnSpc>
                <a:spcPct val="100000"/>
              </a:lnSpc>
              <a:spcBef>
                <a:spcPts val="0"/>
              </a:spcBef>
              <a:spcAft>
                <a:spcPts val="1891"/>
              </a:spcAft>
              <a:buClr>
                <a:schemeClr val="accent1"/>
              </a:buClr>
              <a:buSzPct val="90000"/>
              <a:buFont typeface="Arial"/>
              <a:buChar char="•"/>
              <a:defRPr sz="2731"/>
            </a:lvl1pPr>
            <a:lvl2pPr marL="240018" indent="-240018">
              <a:lnSpc>
                <a:spcPct val="100000"/>
              </a:lnSpc>
              <a:spcBef>
                <a:spcPts val="0"/>
              </a:spcBef>
              <a:spcAft>
                <a:spcPts val="1891"/>
              </a:spcAft>
              <a:buClr>
                <a:schemeClr val="accent1"/>
              </a:buClr>
              <a:buSzPct val="90000"/>
              <a:buFont typeface="Arial"/>
              <a:buChar char="•"/>
              <a:defRPr sz="2731"/>
            </a:lvl2pPr>
            <a:lvl3pPr marL="240018" indent="-240018">
              <a:lnSpc>
                <a:spcPct val="100000"/>
              </a:lnSpc>
              <a:spcBef>
                <a:spcPts val="0"/>
              </a:spcBef>
              <a:spcAft>
                <a:spcPts val="1891"/>
              </a:spcAft>
              <a:buClr>
                <a:schemeClr val="accent1"/>
              </a:buClr>
              <a:buSzPct val="90000"/>
              <a:buFont typeface="Arial"/>
              <a:buChar char="•"/>
              <a:defRPr sz="2731"/>
            </a:lvl3pPr>
            <a:lvl4pPr marL="240018" indent="-240018">
              <a:lnSpc>
                <a:spcPct val="100000"/>
              </a:lnSpc>
              <a:spcBef>
                <a:spcPts val="0"/>
              </a:spcBef>
              <a:spcAft>
                <a:spcPts val="1891"/>
              </a:spcAft>
              <a:buClr>
                <a:schemeClr val="accent1"/>
              </a:buClr>
              <a:buSzPct val="90000"/>
              <a:buFont typeface="Arial"/>
              <a:buChar char="•"/>
              <a:defRPr sz="2731"/>
            </a:lvl4pPr>
            <a:lvl5pPr marL="240018" indent="-240018">
              <a:lnSpc>
                <a:spcPct val="100000"/>
              </a:lnSpc>
              <a:spcBef>
                <a:spcPts val="0"/>
              </a:spcBef>
              <a:spcAft>
                <a:spcPts val="1891"/>
              </a:spcAft>
              <a:buClr>
                <a:schemeClr val="accent1"/>
              </a:buClr>
              <a:buSzPct val="90000"/>
              <a:buFont typeface="Arial"/>
              <a:buChar char="•"/>
              <a:defRPr sz="273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37"/>
          <p:cNvSpPr>
            <a:spLocks noGrp="1"/>
          </p:cNvSpPr>
          <p:nvPr>
            <p:ph type="title" hasCustomPrompt="1"/>
          </p:nvPr>
        </p:nvSpPr>
        <p:spPr>
          <a:xfrm>
            <a:off x="471053" y="-60960"/>
            <a:ext cx="11311004" cy="987552"/>
          </a:xfrm>
          <a:prstGeom prst="rect">
            <a:avLst/>
          </a:prstGeom>
        </p:spPr>
        <p:txBody>
          <a:bodyPr vert="horz" wrap="none" lIns="0" tIns="0" rIns="0" bIns="0" rtlCol="0" anchor="b">
            <a:normAutofit/>
          </a:bodyPr>
          <a:lstStyle/>
          <a:p>
            <a:r>
              <a:rPr lang="en-US" dirty="0"/>
              <a:t>Click to edit slide heading</a:t>
            </a:r>
          </a:p>
        </p:txBody>
      </p:sp>
      <p:sp>
        <p:nvSpPr>
          <p:cNvPr id="12" name="Text Placeholder 22"/>
          <p:cNvSpPr>
            <a:spLocks noGrp="1"/>
          </p:cNvSpPr>
          <p:nvPr>
            <p:ph type="body" sz="quarter" idx="10"/>
          </p:nvPr>
        </p:nvSpPr>
        <p:spPr>
          <a:xfrm>
            <a:off x="2116333" y="6062133"/>
            <a:ext cx="7973568" cy="508000"/>
          </a:xfrm>
        </p:spPr>
        <p:txBody>
          <a:bodyPr anchor="b"/>
          <a:lstStyle>
            <a:lvl1pPr>
              <a:defRPr sz="840"/>
            </a:lvl1pPr>
          </a:lstStyle>
          <a:p>
            <a:pPr lvl="0"/>
            <a:r>
              <a:rPr lang="en-US"/>
              <a:t>Edit Master text styles</a:t>
            </a:r>
          </a:p>
        </p:txBody>
      </p:sp>
    </p:spTree>
    <p:extLst>
      <p:ext uri="{BB962C8B-B14F-4D97-AF65-F5344CB8AC3E}">
        <p14:creationId xmlns:p14="http://schemas.microsoft.com/office/powerpoint/2010/main" val="27586717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Welcome">
    <p:spTree>
      <p:nvGrpSpPr>
        <p:cNvPr id="1" name=""/>
        <p:cNvGrpSpPr/>
        <p:nvPr/>
      </p:nvGrpSpPr>
      <p:grpSpPr>
        <a:xfrm>
          <a:off x="0" y="0"/>
          <a:ext cx="0" cy="0"/>
          <a:chOff x="0" y="0"/>
          <a:chExt cx="0" cy="0"/>
        </a:xfrm>
      </p:grpSpPr>
      <p:sp>
        <p:nvSpPr>
          <p:cNvPr id="16" name="Pentagon 15"/>
          <p:cNvSpPr/>
          <p:nvPr userDrawn="1"/>
        </p:nvSpPr>
        <p:spPr>
          <a:xfrm>
            <a:off x="0" y="0"/>
            <a:ext cx="11494189" cy="6858000"/>
          </a:xfrm>
          <a:prstGeom prst="homePlat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Pentagon 1"/>
          <p:cNvSpPr/>
          <p:nvPr userDrawn="1"/>
        </p:nvSpPr>
        <p:spPr>
          <a:xfrm>
            <a:off x="3" y="0"/>
            <a:ext cx="11263275" cy="6858000"/>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Rectangle 2"/>
          <p:cNvSpPr>
            <a:spLocks noGrp="1" noChangeArrowheads="1"/>
          </p:cNvSpPr>
          <p:nvPr>
            <p:ph type="ctrTitle" hasCustomPrompt="1"/>
          </p:nvPr>
        </p:nvSpPr>
        <p:spPr>
          <a:xfrm>
            <a:off x="768096" y="1915052"/>
            <a:ext cx="7518400" cy="1117600"/>
          </a:xfrm>
          <a:prstGeom prst="rect">
            <a:avLst/>
          </a:prstGeom>
          <a:effectLst/>
        </p:spPr>
        <p:txBody>
          <a:bodyPr wrap="square" lIns="0" rIns="0" bIns="0" anchor="ctr">
            <a:noAutofit/>
          </a:bodyPr>
          <a:lstStyle>
            <a:lvl1pPr algn="l">
              <a:lnSpc>
                <a:spcPct val="90000"/>
              </a:lnSpc>
              <a:defRPr sz="7874" b="1" i="0">
                <a:solidFill>
                  <a:schemeClr val="bg1"/>
                </a:solidFill>
                <a:latin typeface="Arial"/>
                <a:cs typeface="Arial"/>
              </a:defRPr>
            </a:lvl1pPr>
          </a:lstStyle>
          <a:p>
            <a:r>
              <a:rPr lang="en-US" dirty="0"/>
              <a:t>Welcome</a:t>
            </a:r>
          </a:p>
        </p:txBody>
      </p:sp>
      <p:sp>
        <p:nvSpPr>
          <p:cNvPr id="5" name="Text Placeholder 4"/>
          <p:cNvSpPr>
            <a:spLocks noGrp="1"/>
          </p:cNvSpPr>
          <p:nvPr>
            <p:ph type="body" sz="quarter" idx="10" hasCustomPrompt="1"/>
          </p:nvPr>
        </p:nvSpPr>
        <p:spPr>
          <a:xfrm>
            <a:off x="768096" y="3706393"/>
            <a:ext cx="3386667" cy="491067"/>
          </a:xfrm>
        </p:spPr>
        <p:txBody>
          <a:bodyPr/>
          <a:lstStyle>
            <a:lvl1pPr marL="0" indent="0">
              <a:lnSpc>
                <a:spcPct val="100000"/>
              </a:lnSpc>
              <a:spcAft>
                <a:spcPts val="0"/>
              </a:spcAft>
              <a:buFont typeface="Arial"/>
              <a:buNone/>
              <a:defRPr sz="2100" b="1" baseline="0">
                <a:solidFill>
                  <a:srgbClr val="FFFFFF"/>
                </a:solidFill>
              </a:defRPr>
            </a:lvl1pPr>
            <a:lvl2pPr marL="236685" indent="0">
              <a:buFont typeface="Arial"/>
              <a:buNone/>
              <a:defRPr/>
            </a:lvl2pPr>
            <a:lvl3pPr marL="481703" indent="0">
              <a:buFont typeface="Arial"/>
              <a:buNone/>
              <a:defRPr/>
            </a:lvl3pPr>
            <a:lvl4pPr marL="720054" indent="0">
              <a:buFont typeface="Arial"/>
              <a:buNone/>
              <a:defRPr/>
            </a:lvl4pPr>
            <a:lvl5pPr marL="956739" indent="0">
              <a:buFont typeface="Arial"/>
              <a:buNone/>
              <a:defRPr/>
            </a:lvl5pPr>
          </a:lstStyle>
          <a:p>
            <a:pPr lvl="0"/>
            <a:r>
              <a:rPr lang="en-US" dirty="0"/>
              <a:t>Presenters Name</a:t>
            </a:r>
          </a:p>
        </p:txBody>
      </p:sp>
      <p:sp>
        <p:nvSpPr>
          <p:cNvPr id="9" name="Text Placeholder 4"/>
          <p:cNvSpPr>
            <a:spLocks noGrp="1"/>
          </p:cNvSpPr>
          <p:nvPr>
            <p:ph type="body" sz="quarter" idx="12" hasCustomPrompt="1"/>
          </p:nvPr>
        </p:nvSpPr>
        <p:spPr>
          <a:xfrm>
            <a:off x="768096" y="4243077"/>
            <a:ext cx="3386667" cy="1237267"/>
          </a:xfrm>
        </p:spPr>
        <p:txBody>
          <a:bodyPr/>
          <a:lstStyle>
            <a:lvl1pPr marL="0" indent="0">
              <a:lnSpc>
                <a:spcPct val="100000"/>
              </a:lnSpc>
              <a:spcAft>
                <a:spcPts val="0"/>
              </a:spcAft>
              <a:buFont typeface="Arial"/>
              <a:buNone/>
              <a:defRPr sz="1680" b="0" baseline="0">
                <a:solidFill>
                  <a:srgbClr val="FFFFFF"/>
                </a:solidFill>
              </a:defRPr>
            </a:lvl1pPr>
            <a:lvl2pPr marL="236685" indent="0">
              <a:buFont typeface="Arial"/>
              <a:buNone/>
              <a:defRPr/>
            </a:lvl2pPr>
            <a:lvl3pPr marL="481703" indent="0">
              <a:buFont typeface="Arial"/>
              <a:buNone/>
              <a:defRPr/>
            </a:lvl3pPr>
            <a:lvl4pPr marL="720054" indent="0">
              <a:buFont typeface="Arial"/>
              <a:buNone/>
              <a:defRPr/>
            </a:lvl4pPr>
            <a:lvl5pPr marL="956739" indent="0">
              <a:buFont typeface="Arial"/>
              <a:buNone/>
              <a:defRPr/>
            </a:lvl5pPr>
          </a:lstStyle>
          <a:p>
            <a:pPr lvl="0"/>
            <a:r>
              <a:rPr lang="en-US" dirty="0"/>
              <a:t>Presenters Title</a:t>
            </a:r>
          </a:p>
          <a:p>
            <a:pPr lvl="0"/>
            <a:r>
              <a:rPr lang="en-US" dirty="0"/>
              <a:t>XXX-XXX-XXXX</a:t>
            </a:r>
          </a:p>
          <a:p>
            <a:pPr lvl="0"/>
            <a:r>
              <a:rPr lang="en-US" dirty="0"/>
              <a:t>John </a:t>
            </a:r>
            <a:r>
              <a:rPr lang="en-US" dirty="0" err="1"/>
              <a:t>Does@limra.com</a:t>
            </a:r>
            <a:endParaRPr lang="en-US" dirty="0"/>
          </a:p>
        </p:txBody>
      </p:sp>
      <p:sp>
        <p:nvSpPr>
          <p:cNvPr id="10" name="Text Placeholder 4"/>
          <p:cNvSpPr>
            <a:spLocks noGrp="1"/>
          </p:cNvSpPr>
          <p:nvPr>
            <p:ph type="body" sz="quarter" idx="13" hasCustomPrompt="1"/>
          </p:nvPr>
        </p:nvSpPr>
        <p:spPr>
          <a:xfrm>
            <a:off x="4668449" y="3706393"/>
            <a:ext cx="3386667" cy="491067"/>
          </a:xfrm>
        </p:spPr>
        <p:txBody>
          <a:bodyPr/>
          <a:lstStyle>
            <a:lvl1pPr marL="0" indent="0">
              <a:lnSpc>
                <a:spcPct val="100000"/>
              </a:lnSpc>
              <a:spcAft>
                <a:spcPts val="0"/>
              </a:spcAft>
              <a:buFont typeface="Arial"/>
              <a:buNone/>
              <a:defRPr sz="2100" b="1" baseline="0">
                <a:solidFill>
                  <a:srgbClr val="FFFFFF"/>
                </a:solidFill>
              </a:defRPr>
            </a:lvl1pPr>
            <a:lvl2pPr marL="236685" indent="0">
              <a:buFont typeface="Arial"/>
              <a:buNone/>
              <a:defRPr/>
            </a:lvl2pPr>
            <a:lvl3pPr marL="481703" indent="0">
              <a:buFont typeface="Arial"/>
              <a:buNone/>
              <a:defRPr/>
            </a:lvl3pPr>
            <a:lvl4pPr marL="720054" indent="0">
              <a:buFont typeface="Arial"/>
              <a:buNone/>
              <a:defRPr/>
            </a:lvl4pPr>
            <a:lvl5pPr marL="956739" indent="0">
              <a:buFont typeface="Arial"/>
              <a:buNone/>
              <a:defRPr/>
            </a:lvl5pPr>
          </a:lstStyle>
          <a:p>
            <a:pPr lvl="0"/>
            <a:r>
              <a:rPr lang="en-US" dirty="0"/>
              <a:t>Presenters Name</a:t>
            </a:r>
          </a:p>
        </p:txBody>
      </p:sp>
      <p:sp>
        <p:nvSpPr>
          <p:cNvPr id="11" name="Text Placeholder 4"/>
          <p:cNvSpPr>
            <a:spLocks noGrp="1"/>
          </p:cNvSpPr>
          <p:nvPr>
            <p:ph type="body" sz="quarter" idx="14" hasCustomPrompt="1"/>
          </p:nvPr>
        </p:nvSpPr>
        <p:spPr>
          <a:xfrm>
            <a:off x="4668449" y="4243077"/>
            <a:ext cx="3386667" cy="1237267"/>
          </a:xfrm>
        </p:spPr>
        <p:txBody>
          <a:bodyPr/>
          <a:lstStyle>
            <a:lvl1pPr marL="0" indent="0">
              <a:lnSpc>
                <a:spcPct val="100000"/>
              </a:lnSpc>
              <a:spcAft>
                <a:spcPts val="0"/>
              </a:spcAft>
              <a:buFont typeface="Arial"/>
              <a:buNone/>
              <a:defRPr sz="1680" b="0" baseline="0">
                <a:solidFill>
                  <a:srgbClr val="FFFFFF"/>
                </a:solidFill>
              </a:defRPr>
            </a:lvl1pPr>
            <a:lvl2pPr marL="236685" indent="0">
              <a:buFont typeface="Arial"/>
              <a:buNone/>
              <a:defRPr/>
            </a:lvl2pPr>
            <a:lvl3pPr marL="481703" indent="0">
              <a:buFont typeface="Arial"/>
              <a:buNone/>
              <a:defRPr/>
            </a:lvl3pPr>
            <a:lvl4pPr marL="720054" indent="0">
              <a:buFont typeface="Arial"/>
              <a:buNone/>
              <a:defRPr/>
            </a:lvl4pPr>
            <a:lvl5pPr marL="956739" indent="0">
              <a:buFont typeface="Arial"/>
              <a:buNone/>
              <a:defRPr/>
            </a:lvl5pPr>
          </a:lstStyle>
          <a:p>
            <a:pPr lvl="0"/>
            <a:r>
              <a:rPr lang="en-US" dirty="0"/>
              <a:t>Presenters Title</a:t>
            </a:r>
          </a:p>
          <a:p>
            <a:pPr lvl="0"/>
            <a:r>
              <a:rPr lang="en-US" dirty="0"/>
              <a:t>XXX-XXX-XXXX</a:t>
            </a:r>
          </a:p>
          <a:p>
            <a:pPr lvl="0"/>
            <a:r>
              <a:rPr lang="en-US" dirty="0"/>
              <a:t>John </a:t>
            </a:r>
            <a:r>
              <a:rPr lang="en-US" dirty="0" err="1"/>
              <a:t>Does@limra.com</a:t>
            </a:r>
            <a:endParaRPr lang="en-US" dirty="0"/>
          </a:p>
        </p:txBody>
      </p:sp>
      <p:grpSp>
        <p:nvGrpSpPr>
          <p:cNvPr id="6" name="Group 5"/>
          <p:cNvGrpSpPr/>
          <p:nvPr userDrawn="1"/>
        </p:nvGrpSpPr>
        <p:grpSpPr>
          <a:xfrm>
            <a:off x="6619037" y="3"/>
            <a:ext cx="4682067" cy="6866119"/>
            <a:chOff x="5473638" y="0"/>
            <a:chExt cx="3511550" cy="5149589"/>
          </a:xfrm>
        </p:grpSpPr>
        <p:sp>
          <p:nvSpPr>
            <p:cNvPr id="26" name="Freeform 25"/>
            <p:cNvSpPr/>
            <p:nvPr userDrawn="1"/>
          </p:nvSpPr>
          <p:spPr>
            <a:xfrm>
              <a:off x="5473638" y="0"/>
              <a:ext cx="3060824" cy="2604192"/>
            </a:xfrm>
            <a:custGeom>
              <a:avLst/>
              <a:gdLst>
                <a:gd name="connsiteX0" fmla="*/ 0 w 3048124"/>
                <a:gd name="connsiteY0" fmla="*/ 0 h 2585142"/>
                <a:gd name="connsiteX1" fmla="*/ 925965 w 3048124"/>
                <a:gd name="connsiteY1" fmla="*/ 0 h 2585142"/>
                <a:gd name="connsiteX2" fmla="*/ 3048124 w 3048124"/>
                <a:gd name="connsiteY2" fmla="*/ 2122159 h 2585142"/>
                <a:gd name="connsiteX3" fmla="*/ 2585142 w 3048124"/>
                <a:gd name="connsiteY3" fmla="*/ 2585142 h 2585142"/>
                <a:gd name="connsiteX4" fmla="*/ 0 w 3048124"/>
                <a:gd name="connsiteY4" fmla="*/ 0 h 2585142"/>
                <a:gd name="connsiteX0" fmla="*/ 0 w 3048124"/>
                <a:gd name="connsiteY0" fmla="*/ 0 h 2604192"/>
                <a:gd name="connsiteX1" fmla="*/ 925965 w 3048124"/>
                <a:gd name="connsiteY1" fmla="*/ 0 h 2604192"/>
                <a:gd name="connsiteX2" fmla="*/ 3048124 w 3048124"/>
                <a:gd name="connsiteY2" fmla="*/ 2122159 h 2604192"/>
                <a:gd name="connsiteX3" fmla="*/ 2604192 w 3048124"/>
                <a:gd name="connsiteY3" fmla="*/ 2604192 h 2604192"/>
                <a:gd name="connsiteX4" fmla="*/ 0 w 3048124"/>
                <a:gd name="connsiteY4" fmla="*/ 0 h 2604192"/>
                <a:gd name="connsiteX0" fmla="*/ 0 w 3063999"/>
                <a:gd name="connsiteY0" fmla="*/ 0 h 2604192"/>
                <a:gd name="connsiteX1" fmla="*/ 925965 w 3063999"/>
                <a:gd name="connsiteY1" fmla="*/ 0 h 2604192"/>
                <a:gd name="connsiteX2" fmla="*/ 3063999 w 3063999"/>
                <a:gd name="connsiteY2" fmla="*/ 2134859 h 2604192"/>
                <a:gd name="connsiteX3" fmla="*/ 2604192 w 3063999"/>
                <a:gd name="connsiteY3" fmla="*/ 2604192 h 2604192"/>
                <a:gd name="connsiteX4" fmla="*/ 0 w 3063999"/>
                <a:gd name="connsiteY4" fmla="*/ 0 h 2604192"/>
                <a:gd name="connsiteX0" fmla="*/ 0 w 3063999"/>
                <a:gd name="connsiteY0" fmla="*/ 0 h 2604192"/>
                <a:gd name="connsiteX1" fmla="*/ 925965 w 3063999"/>
                <a:gd name="connsiteY1" fmla="*/ 0 h 2604192"/>
                <a:gd name="connsiteX2" fmla="*/ 3063999 w 3063999"/>
                <a:gd name="connsiteY2" fmla="*/ 2141209 h 2604192"/>
                <a:gd name="connsiteX3" fmla="*/ 2604192 w 3063999"/>
                <a:gd name="connsiteY3" fmla="*/ 2604192 h 2604192"/>
                <a:gd name="connsiteX4" fmla="*/ 0 w 3063999"/>
                <a:gd name="connsiteY4" fmla="*/ 0 h 2604192"/>
                <a:gd name="connsiteX0" fmla="*/ 0 w 3060824"/>
                <a:gd name="connsiteY0" fmla="*/ 0 h 2604192"/>
                <a:gd name="connsiteX1" fmla="*/ 925965 w 3060824"/>
                <a:gd name="connsiteY1" fmla="*/ 0 h 2604192"/>
                <a:gd name="connsiteX2" fmla="*/ 3060824 w 3060824"/>
                <a:gd name="connsiteY2" fmla="*/ 2134859 h 2604192"/>
                <a:gd name="connsiteX3" fmla="*/ 2604192 w 3060824"/>
                <a:gd name="connsiteY3" fmla="*/ 2604192 h 2604192"/>
                <a:gd name="connsiteX4" fmla="*/ 0 w 3060824"/>
                <a:gd name="connsiteY4" fmla="*/ 0 h 2604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824" h="2604192">
                  <a:moveTo>
                    <a:pt x="0" y="0"/>
                  </a:moveTo>
                  <a:lnTo>
                    <a:pt x="925965" y="0"/>
                  </a:lnTo>
                  <a:lnTo>
                    <a:pt x="3060824" y="2134859"/>
                  </a:lnTo>
                  <a:lnTo>
                    <a:pt x="2604192" y="2604192"/>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33" name="Freeform 32"/>
            <p:cNvSpPr/>
            <p:nvPr userDrawn="1"/>
          </p:nvSpPr>
          <p:spPr>
            <a:xfrm>
              <a:off x="5494333" y="2578791"/>
              <a:ext cx="3040129" cy="2570798"/>
            </a:xfrm>
            <a:custGeom>
              <a:avLst/>
              <a:gdLst>
                <a:gd name="connsiteX0" fmla="*/ 2564447 w 3027429"/>
                <a:gd name="connsiteY0" fmla="*/ 0 h 2564448"/>
                <a:gd name="connsiteX1" fmla="*/ 3027429 w 3027429"/>
                <a:gd name="connsiteY1" fmla="*/ 462983 h 2564448"/>
                <a:gd name="connsiteX2" fmla="*/ 925964 w 3027429"/>
                <a:gd name="connsiteY2" fmla="*/ 2564448 h 2564448"/>
                <a:gd name="connsiteX3" fmla="*/ 0 w 3027429"/>
                <a:gd name="connsiteY3" fmla="*/ 2564448 h 2564448"/>
                <a:gd name="connsiteX4" fmla="*/ 2564447 w 3027429"/>
                <a:gd name="connsiteY4" fmla="*/ 0 h 2564448"/>
                <a:gd name="connsiteX0" fmla="*/ 2573972 w 3027429"/>
                <a:gd name="connsiteY0" fmla="*/ 0 h 2570798"/>
                <a:gd name="connsiteX1" fmla="*/ 3027429 w 3027429"/>
                <a:gd name="connsiteY1" fmla="*/ 469333 h 2570798"/>
                <a:gd name="connsiteX2" fmla="*/ 925964 w 3027429"/>
                <a:gd name="connsiteY2" fmla="*/ 2570798 h 2570798"/>
                <a:gd name="connsiteX3" fmla="*/ 0 w 3027429"/>
                <a:gd name="connsiteY3" fmla="*/ 2570798 h 2570798"/>
                <a:gd name="connsiteX4" fmla="*/ 2573972 w 3027429"/>
                <a:gd name="connsiteY4" fmla="*/ 0 h 2570798"/>
                <a:gd name="connsiteX0" fmla="*/ 2573972 w 3040129"/>
                <a:gd name="connsiteY0" fmla="*/ 0 h 2570798"/>
                <a:gd name="connsiteX1" fmla="*/ 3040129 w 3040129"/>
                <a:gd name="connsiteY1" fmla="*/ 456633 h 2570798"/>
                <a:gd name="connsiteX2" fmla="*/ 925964 w 3040129"/>
                <a:gd name="connsiteY2" fmla="*/ 2570798 h 2570798"/>
                <a:gd name="connsiteX3" fmla="*/ 0 w 3040129"/>
                <a:gd name="connsiteY3" fmla="*/ 2570798 h 2570798"/>
                <a:gd name="connsiteX4" fmla="*/ 2573972 w 3040129"/>
                <a:gd name="connsiteY4" fmla="*/ 0 h 257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0129" h="2570798">
                  <a:moveTo>
                    <a:pt x="2573972" y="0"/>
                  </a:moveTo>
                  <a:lnTo>
                    <a:pt x="3040129" y="456633"/>
                  </a:lnTo>
                  <a:lnTo>
                    <a:pt x="925964" y="2570798"/>
                  </a:lnTo>
                  <a:lnTo>
                    <a:pt x="0" y="2570798"/>
                  </a:lnTo>
                  <a:lnTo>
                    <a:pt x="2573972"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endParaRPr kumimoji="0" lang="en-US" sz="1891"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Diamond 13"/>
            <p:cNvSpPr/>
            <p:nvPr userDrawn="1"/>
          </p:nvSpPr>
          <p:spPr>
            <a:xfrm>
              <a:off x="8058337" y="2121716"/>
              <a:ext cx="926851" cy="926851"/>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FFFFFF"/>
                  </a:solidFill>
                  <a:effectLst/>
                  <a:uLnTx/>
                  <a:uFillTx/>
                  <a:latin typeface="Arial"/>
                  <a:ea typeface="+mn-ea"/>
                  <a:cs typeface="+mn-cs"/>
                </a:rPr>
                <a:t> </a:t>
              </a:r>
            </a:p>
          </p:txBody>
        </p:sp>
      </p:grpSp>
      <p:grpSp>
        <p:nvGrpSpPr>
          <p:cNvPr id="20" name="Group 19"/>
          <p:cNvGrpSpPr/>
          <p:nvPr userDrawn="1"/>
        </p:nvGrpSpPr>
        <p:grpSpPr>
          <a:xfrm>
            <a:off x="9137370" y="6189665"/>
            <a:ext cx="2508532" cy="466011"/>
            <a:chOff x="9526545" y="4571491"/>
            <a:chExt cx="1881399" cy="349508"/>
          </a:xfrm>
        </p:grpSpPr>
        <p:pic>
          <p:nvPicPr>
            <p:cNvPr id="21" name="Picture 2" descr="C:\Users\mhilla\Desktop\08LIM5-logo-2col.jpg"/>
            <p:cNvPicPr>
              <a:picLocks noChangeAspect="1" noChangeArrowheads="1"/>
            </p:cNvPicPr>
            <p:nvPr userDrawn="1"/>
          </p:nvPicPr>
          <p:blipFill>
            <a:blip r:embed="rId2" cstate="print"/>
            <a:srcRect/>
            <a:stretch>
              <a:fillRect/>
            </a:stretch>
          </p:blipFill>
          <p:spPr bwMode="auto">
            <a:xfrm>
              <a:off x="10664261" y="4631635"/>
              <a:ext cx="743683" cy="247894"/>
            </a:xfrm>
            <a:prstGeom prst="rect">
              <a:avLst/>
            </a:prstGeom>
            <a:noFill/>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526545" y="4571491"/>
              <a:ext cx="803868" cy="349508"/>
            </a:xfrm>
            <a:prstGeom prst="rect">
              <a:avLst/>
            </a:prstGeom>
          </p:spPr>
        </p:pic>
      </p:grpSp>
    </p:spTree>
    <p:extLst>
      <p:ext uri="{BB962C8B-B14F-4D97-AF65-F5344CB8AC3E}">
        <p14:creationId xmlns:p14="http://schemas.microsoft.com/office/powerpoint/2010/main" val="2588321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losing Slide_New 10-30-17">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632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Title Only NO LOGOS">
    <p:spTree>
      <p:nvGrpSpPr>
        <p:cNvPr id="1" name=""/>
        <p:cNvGrpSpPr/>
        <p:nvPr/>
      </p:nvGrpSpPr>
      <p:grpSpPr>
        <a:xfrm>
          <a:off x="0" y="0"/>
          <a:ext cx="0" cy="0"/>
          <a:chOff x="0" y="0"/>
          <a:chExt cx="0" cy="0"/>
        </a:xfrm>
      </p:grpSpPr>
      <p:sp>
        <p:nvSpPr>
          <p:cNvPr id="6" name="Title 1"/>
          <p:cNvSpPr>
            <a:spLocks noGrp="1"/>
          </p:cNvSpPr>
          <p:nvPr>
            <p:ph type="title"/>
          </p:nvPr>
        </p:nvSpPr>
        <p:spPr>
          <a:xfrm>
            <a:off x="471053" y="-73482"/>
            <a:ext cx="11174849" cy="965025"/>
          </a:xfrm>
        </p:spPr>
        <p:txBody>
          <a:bodyPr/>
          <a:lstStyle/>
          <a:p>
            <a:r>
              <a:rPr lang="en-US"/>
              <a:t>Click to edit Master title style</a:t>
            </a:r>
          </a:p>
        </p:txBody>
      </p:sp>
      <p:cxnSp>
        <p:nvCxnSpPr>
          <p:cNvPr id="7" name="Straight Connector 6"/>
          <p:cNvCxnSpPr/>
          <p:nvPr userDrawn="1"/>
        </p:nvCxnSpPr>
        <p:spPr>
          <a:xfrm>
            <a:off x="471054" y="967741"/>
            <a:ext cx="11311005" cy="0"/>
          </a:xfrm>
          <a:prstGeom prst="line">
            <a:avLst/>
          </a:prstGeom>
          <a:ln w="34925">
            <a:headEnd type="none" w="sm" len="sm"/>
            <a:tailEnd type="non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66393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3909EC-E8C5-46A6-BB93-B34478EAD483}"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33D3F-8184-4A16-8C02-648D9DDE54DE}" type="slidenum">
              <a:rPr lang="en-US" smtClean="0"/>
              <a:t>‹#›</a:t>
            </a:fld>
            <a:endParaRPr lang="en-US"/>
          </a:p>
        </p:txBody>
      </p:sp>
    </p:spTree>
    <p:extLst>
      <p:ext uri="{BB962C8B-B14F-4D97-AF65-F5344CB8AC3E}">
        <p14:creationId xmlns:p14="http://schemas.microsoft.com/office/powerpoint/2010/main" val="295070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ue Bar Section Header-blank">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7043"/>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0"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270934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ection Layout">
    <p:spTree>
      <p:nvGrpSpPr>
        <p:cNvPr id="1" name=""/>
        <p:cNvGrpSpPr/>
        <p:nvPr/>
      </p:nvGrpSpPr>
      <p:grpSpPr>
        <a:xfrm>
          <a:off x="0" y="0"/>
          <a:ext cx="0" cy="0"/>
          <a:chOff x="0" y="0"/>
          <a:chExt cx="0" cy="0"/>
        </a:xfrm>
      </p:grpSpPr>
      <p:sp>
        <p:nvSpPr>
          <p:cNvPr id="3" name="Picture Placeholder 10"/>
          <p:cNvSpPr>
            <a:spLocks noGrp="1"/>
          </p:cNvSpPr>
          <p:nvPr>
            <p:ph type="pic" sz="quarter" idx="10" hasCustomPrompt="1"/>
          </p:nvPr>
        </p:nvSpPr>
        <p:spPr>
          <a:xfrm>
            <a:off x="0" y="0"/>
            <a:ext cx="12192000" cy="4162425"/>
          </a:xfrm>
          <a:prstGeom prst="rect">
            <a:avLst/>
          </a:prstGeom>
        </p:spPr>
        <p:txBody>
          <a:bodyPr anchor="ctr"/>
          <a:lstStyle>
            <a:lvl1pPr algn="ctr">
              <a:defRPr/>
            </a:lvl1pPr>
          </a:lstStyle>
          <a:p>
            <a:r>
              <a:rPr lang="en-US" dirty="0"/>
              <a:t>Click to add photo</a:t>
            </a:r>
          </a:p>
        </p:txBody>
      </p:sp>
      <p:sp>
        <p:nvSpPr>
          <p:cNvPr id="4" name="Rectangle 3"/>
          <p:cNvSpPr/>
          <p:nvPr userDrawn="1"/>
        </p:nvSpPr>
        <p:spPr>
          <a:xfrm>
            <a:off x="0" y="4133850"/>
            <a:ext cx="12191999" cy="787609"/>
          </a:xfrm>
          <a:prstGeom prst="rect">
            <a:avLst/>
          </a:prstGeom>
          <a:solidFill>
            <a:srgbClr val="EB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BE8E5"/>
              </a:solidFill>
            </a:endParaRPr>
          </a:p>
        </p:txBody>
      </p:sp>
      <p:sp>
        <p:nvSpPr>
          <p:cNvPr id="5" name="Rectangle 4"/>
          <p:cNvSpPr/>
          <p:nvPr userDrawn="1"/>
        </p:nvSpPr>
        <p:spPr>
          <a:xfrm>
            <a:off x="0" y="4378221"/>
            <a:ext cx="12191999" cy="1241530"/>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F70"/>
              </a:solidFill>
            </a:endParaRPr>
          </a:p>
        </p:txBody>
      </p:sp>
      <p:sp>
        <p:nvSpPr>
          <p:cNvPr id="6" name="Title Placeholder 37"/>
          <p:cNvSpPr>
            <a:spLocks noGrp="1"/>
          </p:cNvSpPr>
          <p:nvPr>
            <p:ph type="title" hasCustomPrompt="1"/>
          </p:nvPr>
        </p:nvSpPr>
        <p:spPr>
          <a:xfrm>
            <a:off x="5782" y="4391025"/>
            <a:ext cx="12024293" cy="1219199"/>
          </a:xfrm>
          <a:prstGeom prst="rect">
            <a:avLst/>
          </a:prstGeom>
          <a:noFill/>
        </p:spPr>
        <p:txBody>
          <a:bodyPr vert="horz" wrap="none" lIns="274320" tIns="0" rIns="182880" bIns="0" rtlCol="0" anchor="ctr" anchorCtr="0">
            <a:normAutofit/>
          </a:bodyPr>
          <a:lstStyle>
            <a:lvl1pPr algn="r">
              <a:defRPr sz="3200" b="0" baseline="0">
                <a:solidFill>
                  <a:schemeClr val="bg1"/>
                </a:solidFill>
              </a:defRPr>
            </a:lvl1pPr>
          </a:lstStyle>
          <a:p>
            <a:r>
              <a:rPr lang="en-US" dirty="0"/>
              <a:t>Click to edit section text</a:t>
            </a:r>
          </a:p>
        </p:txBody>
      </p:sp>
      <p:sp>
        <p:nvSpPr>
          <p:cNvPr id="7" name="Slide Number Placeholder 2"/>
          <p:cNvSpPr>
            <a:spLocks noGrp="1"/>
          </p:cNvSpPr>
          <p:nvPr>
            <p:ph type="sldNum" sz="quarter" idx="4294967295"/>
          </p:nvPr>
        </p:nvSpPr>
        <p:spPr>
          <a:xfrm>
            <a:off x="192741" y="6412994"/>
            <a:ext cx="443753" cy="365125"/>
          </a:xfrm>
          <a:prstGeom prst="rect">
            <a:avLst/>
          </a:prstGeom>
        </p:spPr>
        <p:txBody>
          <a:bodyPr/>
          <a:lstStyle>
            <a:lvl1pPr>
              <a:defRPr sz="900"/>
            </a:lvl1pPr>
          </a:lstStyle>
          <a:p>
            <a:fld id="{FA06F0F5-DF6A-4E0E-AC03-6B0D0B0A1300}" type="slidenum">
              <a:rPr lang="en-US" smtClean="0"/>
              <a:pPr/>
              <a:t>‹#›</a:t>
            </a:fld>
            <a:endParaRPr lang="en-US" dirty="0"/>
          </a:p>
        </p:txBody>
      </p:sp>
    </p:spTree>
    <p:extLst>
      <p:ext uri="{BB962C8B-B14F-4D97-AF65-F5344CB8AC3E}">
        <p14:creationId xmlns:p14="http://schemas.microsoft.com/office/powerpoint/2010/main" val="237141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Bar Section Header-1 lge box">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417448" y="6125747"/>
            <a:ext cx="8212202"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Rectangle 4"/>
          <p:cNvSpPr/>
          <p:nvPr userDrawn="1"/>
        </p:nvSpPr>
        <p:spPr>
          <a:xfrm>
            <a:off x="443799" y="1118774"/>
            <a:ext cx="11307818" cy="4512643"/>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
          <p:cNvSpPr>
            <a:spLocks noGrp="1"/>
          </p:cNvSpPr>
          <p:nvPr>
            <p:ph type="body" sz="quarter" idx="10"/>
          </p:nvPr>
        </p:nvSpPr>
        <p:spPr>
          <a:xfrm>
            <a:off x="443799" y="1234758"/>
            <a:ext cx="11311128" cy="400050"/>
          </a:xfrm>
          <a:prstGeom prst="rect">
            <a:avLst/>
          </a:prstGeom>
        </p:spPr>
        <p:txBody>
          <a:bodyPr anchor="ctr" anchorCtr="0"/>
          <a:lstStyle>
            <a:lvl1pPr algn="ctr">
              <a:defRPr sz="1800" b="1" cap="all" spc="20" baseline="0">
                <a:solidFill>
                  <a:srgbClr val="002F70"/>
                </a:solidFill>
              </a:defRPr>
            </a:lvl1pPr>
          </a:lstStyle>
          <a:p>
            <a:pPr lvl="0"/>
            <a:r>
              <a:rPr lang="en-US"/>
              <a:t>Edit Master text styles</a:t>
            </a:r>
          </a:p>
        </p:txBody>
      </p:sp>
      <p:sp>
        <p:nvSpPr>
          <p:cNvPr id="3" name="Chart Placeholder 2"/>
          <p:cNvSpPr>
            <a:spLocks noGrp="1"/>
          </p:cNvSpPr>
          <p:nvPr>
            <p:ph type="chart" sz="quarter" idx="15"/>
          </p:nvPr>
        </p:nvSpPr>
        <p:spPr>
          <a:xfrm>
            <a:off x="717550" y="1828800"/>
            <a:ext cx="10756900" cy="3568700"/>
          </a:xfrm>
          <a:prstGeom prst="rect">
            <a:avLst/>
          </a:prstGeom>
        </p:spPr>
        <p:txBody>
          <a:bodyPr/>
          <a:lstStyle>
            <a:lvl1pPr algn="ctr">
              <a:defRPr/>
            </a:lvl1pPr>
          </a:lstStyle>
          <a:p>
            <a:r>
              <a:rPr lang="en-US"/>
              <a:t>Click icon to add chart</a:t>
            </a:r>
            <a:endParaRPr lang="en-US" dirty="0"/>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3964794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Blue Bar-bullets/photo">
    <p:spTree>
      <p:nvGrpSpPr>
        <p:cNvPr id="1" name=""/>
        <p:cNvGrpSpPr/>
        <p:nvPr/>
      </p:nvGrpSpPr>
      <p:grpSpPr>
        <a:xfrm>
          <a:off x="0" y="0"/>
          <a:ext cx="0" cy="0"/>
          <a:chOff x="0" y="0"/>
          <a:chExt cx="0" cy="0"/>
        </a:xfrm>
      </p:grpSpPr>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0"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Text Placeholder 3"/>
          <p:cNvSpPr>
            <a:spLocks noGrp="1"/>
          </p:cNvSpPr>
          <p:nvPr>
            <p:ph type="body" sz="quarter" idx="10"/>
          </p:nvPr>
        </p:nvSpPr>
        <p:spPr>
          <a:xfrm>
            <a:off x="266700" y="1177250"/>
            <a:ext cx="5829300" cy="4880650"/>
          </a:xfrm>
          <a:prstGeom prst="rect">
            <a:avLst/>
          </a:prstGeom>
        </p:spPr>
        <p:txBody>
          <a:bodyPr/>
          <a:lstStyle>
            <a:lvl1pPr marL="347472" indent="-342900">
              <a:lnSpc>
                <a:spcPct val="100000"/>
              </a:lnSpc>
              <a:spcAft>
                <a:spcPts val="1800"/>
              </a:spcAft>
              <a:buClr>
                <a:schemeClr val="tx1"/>
              </a:buClr>
              <a:buSzPct val="135000"/>
              <a:buFont typeface="Arial" panose="020B0604020202020204" pitchFamily="34" charset="0"/>
              <a:buChar char="•"/>
              <a:defRPr sz="2000"/>
            </a:lvl1pPr>
            <a:lvl2pPr marL="685800" indent="-342900">
              <a:lnSpc>
                <a:spcPct val="100000"/>
              </a:lnSpc>
              <a:spcAft>
                <a:spcPts val="1800"/>
              </a:spcAft>
              <a:buClr>
                <a:schemeClr val="tx1"/>
              </a:buClr>
              <a:buSzPct val="135000"/>
              <a:buFont typeface="Arial" panose="020B0604020202020204" pitchFamily="34" charset="0"/>
              <a:buChar char="•"/>
              <a:defRPr sz="2000"/>
            </a:lvl2pPr>
            <a:lvl3pPr marL="1033463" indent="-342900">
              <a:lnSpc>
                <a:spcPct val="100000"/>
              </a:lnSpc>
              <a:spcAft>
                <a:spcPts val="1800"/>
              </a:spcAft>
              <a:buClr>
                <a:schemeClr val="tx1"/>
              </a:buClr>
              <a:buSzPct val="135000"/>
              <a:buFont typeface="Arial" panose="020B0604020202020204" pitchFamily="34" charset="0"/>
              <a:buChar char="•"/>
              <a:defRPr sz="2000"/>
            </a:lvl3pPr>
            <a:lvl4pPr marL="1371600" indent="-342900">
              <a:lnSpc>
                <a:spcPct val="100000"/>
              </a:lnSpc>
              <a:spcAft>
                <a:spcPts val="1800"/>
              </a:spcAft>
              <a:buClr>
                <a:schemeClr val="tx1"/>
              </a:buClr>
              <a:buSzPct val="135000"/>
              <a:buFont typeface="Arial" panose="020B0604020202020204" pitchFamily="34" charset="0"/>
              <a:buChar char="•"/>
              <a:defRPr sz="2000"/>
            </a:lvl4pPr>
            <a:lvl5pPr marL="1719263" indent="-342900">
              <a:buClr>
                <a:schemeClr val="tx1"/>
              </a:buClr>
              <a:buSzPct val="13500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1"/>
          </p:nvPr>
        </p:nvSpPr>
        <p:spPr>
          <a:xfrm>
            <a:off x="6096000" y="1143000"/>
            <a:ext cx="5676900" cy="4593772"/>
          </a:xfrm>
          <a:prstGeom prst="rect">
            <a:avLst/>
          </a:prstGeom>
        </p:spPr>
        <p:txBody>
          <a:bodyPr/>
          <a:lstStyle>
            <a:lvl1pPr algn="ctr">
              <a:defRPr/>
            </a:lvl1pPr>
          </a:lstStyle>
          <a:p>
            <a:r>
              <a:rPr lang="en-US"/>
              <a:t>Click icon to add picture</a:t>
            </a:r>
          </a:p>
        </p:txBody>
      </p:sp>
      <p:sp>
        <p:nvSpPr>
          <p:cNvPr id="9" name="Slide Number Placeholder 3"/>
          <p:cNvSpPr>
            <a:spLocks noGrp="1"/>
          </p:cNvSpPr>
          <p:nvPr>
            <p:ph type="sldNum" sz="quarter" idx="4"/>
          </p:nvPr>
        </p:nvSpPr>
        <p:spPr>
          <a:xfrm>
            <a:off x="192741" y="6356350"/>
            <a:ext cx="443753" cy="365125"/>
          </a:xfrm>
          <a:prstGeom prst="rect">
            <a:avLst/>
          </a:prstGeom>
        </p:spPr>
        <p:txBody>
          <a:bodyPr vert="horz" lIns="91440" tIns="45720" rIns="91440" bIns="45720" rtlCol="0" anchor="ctr"/>
          <a:lstStyle>
            <a:lvl1pPr algn="l">
              <a:defRPr sz="900" b="1">
                <a:solidFill>
                  <a:schemeClr val="tx2"/>
                </a:solidFill>
              </a:defRPr>
            </a:lvl1pPr>
          </a:lstStyle>
          <a:p>
            <a:fld id="{FA06F0F5-DF6A-4E0E-AC03-6B0D0B0A1300}" type="slidenum">
              <a:rPr lang="en-US" smtClean="0"/>
              <a:pPr/>
              <a:t>‹#›</a:t>
            </a:fld>
            <a:endParaRPr lang="en-US"/>
          </a:p>
        </p:txBody>
      </p:sp>
      <p:sp>
        <p:nvSpPr>
          <p:cNvPr id="18" name="Text Placeholder 9"/>
          <p:cNvSpPr>
            <a:spLocks noGrp="1"/>
          </p:cNvSpPr>
          <p:nvPr>
            <p:ph type="body" sz="quarter" idx="14"/>
          </p:nvPr>
        </p:nvSpPr>
        <p:spPr>
          <a:xfrm>
            <a:off x="417448" y="6125747"/>
            <a:ext cx="5678552"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Tree>
    <p:extLst>
      <p:ext uri="{BB962C8B-B14F-4D97-AF65-F5344CB8AC3E}">
        <p14:creationId xmlns:p14="http://schemas.microsoft.com/office/powerpoint/2010/main" val="728348555"/>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Blue bar 2 boxes">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6327228" y="1780925"/>
            <a:ext cx="5467717"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74278" y="1780925"/>
            <a:ext cx="5468112"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2" name="Slide Number Placeholder 3"/>
          <p:cNvSpPr>
            <a:spLocks noGrp="1"/>
          </p:cNvSpPr>
          <p:nvPr>
            <p:ph type="sldNum" sz="quarter" idx="4"/>
          </p:nvPr>
        </p:nvSpPr>
        <p:spPr>
          <a:xfrm>
            <a:off x="192741" y="6356350"/>
            <a:ext cx="443753" cy="365125"/>
          </a:xfrm>
          <a:prstGeom prst="rect">
            <a:avLst/>
          </a:prstGeom>
        </p:spPr>
        <p:txBody>
          <a:bodyPr vert="horz" lIns="91440" tIns="45720" rIns="91440" bIns="45720" rtlCol="0" anchor="ctr"/>
          <a:lstStyle>
            <a:lvl1pPr algn="l">
              <a:defRPr sz="900" b="1">
                <a:solidFill>
                  <a:schemeClr val="tx2"/>
                </a:solidFill>
              </a:defRPr>
            </a:lvl1pPr>
          </a:lstStyle>
          <a:p>
            <a:fld id="{FA06F0F5-DF6A-4E0E-AC03-6B0D0B0A1300}" type="slidenum">
              <a:rPr lang="en-US" smtClean="0"/>
              <a:pPr/>
              <a:t>‹#›</a:t>
            </a:fld>
            <a:endParaRPr lang="en-US"/>
          </a:p>
        </p:txBody>
      </p:sp>
      <p:sp>
        <p:nvSpPr>
          <p:cNvPr id="9" name="Text Placeholder 3"/>
          <p:cNvSpPr>
            <a:spLocks noGrp="1"/>
          </p:cNvSpPr>
          <p:nvPr>
            <p:ph type="body" sz="quarter" idx="10"/>
          </p:nvPr>
        </p:nvSpPr>
        <p:spPr>
          <a:xfrm>
            <a:off x="47427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632722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9"/>
          <p:cNvSpPr>
            <a:spLocks noGrp="1"/>
          </p:cNvSpPr>
          <p:nvPr>
            <p:ph type="body" sz="quarter" idx="14"/>
          </p:nvPr>
        </p:nvSpPr>
        <p:spPr>
          <a:xfrm>
            <a:off x="417448" y="6125747"/>
            <a:ext cx="5678552"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
        <p:nvSpPr>
          <p:cNvPr id="3" name="Text Placeholder 2"/>
          <p:cNvSpPr>
            <a:spLocks noGrp="1"/>
          </p:cNvSpPr>
          <p:nvPr>
            <p:ph type="body" sz="quarter" idx="15"/>
          </p:nvPr>
        </p:nvSpPr>
        <p:spPr>
          <a:xfrm>
            <a:off x="2105025" y="962025"/>
            <a:ext cx="7943850" cy="647700"/>
          </a:xfrm>
          <a:prstGeom prst="rect">
            <a:avLst/>
          </a:prstGeom>
        </p:spPr>
        <p:txBody>
          <a:bodyPr/>
          <a:lstStyle>
            <a:lvl1pPr>
              <a:lnSpc>
                <a:spcPct val="100000"/>
              </a:lnSpc>
              <a:spcAft>
                <a:spcPts val="0"/>
              </a:spcAft>
              <a:defRPr sz="1800"/>
            </a:lvl1pPr>
          </a:lstStyle>
          <a:p>
            <a:pPr lvl="0"/>
            <a:r>
              <a:rPr lang="en-US"/>
              <a:t>Edit Master text styles</a:t>
            </a:r>
          </a:p>
        </p:txBody>
      </p:sp>
    </p:spTree>
    <p:extLst>
      <p:ext uri="{BB962C8B-B14F-4D97-AF65-F5344CB8AC3E}">
        <p14:creationId xmlns:p14="http://schemas.microsoft.com/office/powerpoint/2010/main" val="1023661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Blue bar 3 boxes">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Rectangle 3"/>
          <p:cNvSpPr/>
          <p:nvPr userDrawn="1"/>
        </p:nvSpPr>
        <p:spPr>
          <a:xfrm>
            <a:off x="8287119" y="158806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519999"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4372030"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p:cNvSpPr>
            <a:spLocks noGrp="1"/>
          </p:cNvSpPr>
          <p:nvPr>
            <p:ph type="body" sz="quarter" idx="10"/>
          </p:nvPr>
        </p:nvSpPr>
        <p:spPr>
          <a:xfrm>
            <a:off x="495300"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436916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3"/>
          <p:cNvSpPr>
            <a:spLocks noGrp="1"/>
          </p:cNvSpPr>
          <p:nvPr>
            <p:ph type="body" sz="quarter" idx="12"/>
          </p:nvPr>
        </p:nvSpPr>
        <p:spPr>
          <a:xfrm>
            <a:off x="828680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2" name="Slide Number Placeholder 3"/>
          <p:cNvSpPr>
            <a:spLocks noGrp="1"/>
          </p:cNvSpPr>
          <p:nvPr>
            <p:ph type="sldNum" sz="quarter" idx="4"/>
          </p:nvPr>
        </p:nvSpPr>
        <p:spPr>
          <a:xfrm>
            <a:off x="192741" y="6356350"/>
            <a:ext cx="443753" cy="365125"/>
          </a:xfrm>
          <a:prstGeom prst="rect">
            <a:avLst/>
          </a:prstGeom>
        </p:spPr>
        <p:txBody>
          <a:bodyPr vert="horz" lIns="91440" tIns="45720" rIns="91440" bIns="45720" rtlCol="0" anchor="ctr"/>
          <a:lstStyle>
            <a:lvl1pPr algn="l">
              <a:defRPr sz="900" b="1">
                <a:solidFill>
                  <a:schemeClr val="tx2"/>
                </a:solidFill>
              </a:defRPr>
            </a:lvl1pPr>
          </a:lstStyle>
          <a:p>
            <a:fld id="{FA06F0F5-DF6A-4E0E-AC03-6B0D0B0A1300}" type="slidenum">
              <a:rPr lang="en-US" smtClean="0"/>
              <a:pPr/>
              <a:t>‹#›</a:t>
            </a:fld>
            <a:endParaRPr lang="en-US" dirty="0"/>
          </a:p>
        </p:txBody>
      </p:sp>
      <p:sp>
        <p:nvSpPr>
          <p:cNvPr id="13" name="Text Placeholder 9"/>
          <p:cNvSpPr>
            <a:spLocks noGrp="1"/>
          </p:cNvSpPr>
          <p:nvPr>
            <p:ph type="body" sz="quarter" idx="14"/>
          </p:nvPr>
        </p:nvSpPr>
        <p:spPr>
          <a:xfrm>
            <a:off x="417447" y="6125747"/>
            <a:ext cx="7869671" cy="658368"/>
          </a:xfrm>
          <a:prstGeom prst="rect">
            <a:avLst/>
          </a:prstGeom>
          <a:ln>
            <a:noFill/>
          </a:ln>
        </p:spPr>
        <p:txBody>
          <a:bodyPr/>
          <a:lstStyle>
            <a:lvl1pPr>
              <a:lnSpc>
                <a:spcPct val="100000"/>
              </a:lnSpc>
              <a:spcAft>
                <a:spcPts val="0"/>
              </a:spcAft>
              <a:defRPr sz="1000"/>
            </a:lvl1pPr>
          </a:lstStyle>
          <a:p>
            <a:pPr lvl="0"/>
            <a:r>
              <a:rPr lang="en-US"/>
              <a:t>Edit Master text styles</a:t>
            </a:r>
          </a:p>
        </p:txBody>
      </p:sp>
    </p:spTree>
    <p:extLst>
      <p:ext uri="{BB962C8B-B14F-4D97-AF65-F5344CB8AC3E}">
        <p14:creationId xmlns:p14="http://schemas.microsoft.com/office/powerpoint/2010/main" val="1960700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theme" Target="../theme/theme2.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image" Target="../media/image11.jpeg"/><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image" Target="../media/image10.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9564786" y="6070461"/>
            <a:ext cx="2208114" cy="652335"/>
          </a:xfrm>
          <a:prstGeom prst="rect">
            <a:avLst/>
          </a:prstGeom>
        </p:spPr>
      </p:pic>
    </p:spTree>
    <p:extLst>
      <p:ext uri="{BB962C8B-B14F-4D97-AF65-F5344CB8AC3E}">
        <p14:creationId xmlns:p14="http://schemas.microsoft.com/office/powerpoint/2010/main" val="2454913312"/>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95" r:id="rId3"/>
    <p:sldLayoutId id="2147483687" r:id="rId4"/>
    <p:sldLayoutId id="2147483701" r:id="rId5"/>
    <p:sldLayoutId id="2147483694" r:id="rId6"/>
    <p:sldLayoutId id="2147483669" r:id="rId7"/>
    <p:sldLayoutId id="2147483693" r:id="rId8"/>
    <p:sldLayoutId id="2147483692" r:id="rId9"/>
    <p:sldLayoutId id="2147483689" r:id="rId10"/>
    <p:sldLayoutId id="2147483691" r:id="rId11"/>
    <p:sldLayoutId id="2147483697" r:id="rId12"/>
    <p:sldLayoutId id="2147483700" r:id="rId13"/>
    <p:sldLayoutId id="2147483698" r:id="rId14"/>
    <p:sldLayoutId id="2147483725" r:id="rId15"/>
  </p:sldLayoutIdLst>
  <p:hf hd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8" userDrawn="1">
          <p15:clr>
            <a:srgbClr val="F26B43"/>
          </p15:clr>
        </p15:guide>
        <p15:guide id="4" pos="7416" userDrawn="1">
          <p15:clr>
            <a:srgbClr val="F26B43"/>
          </p15:clr>
        </p15:guide>
        <p15:guide id="5" orient="horz" pos="3888" userDrawn="1">
          <p15:clr>
            <a:srgbClr val="F26B43"/>
          </p15:clr>
        </p15:guide>
        <p15:guide id="6" pos="7680" userDrawn="1">
          <p15:clr>
            <a:srgbClr val="F26B43"/>
          </p15:clr>
        </p15:guide>
        <p15:guide id="7" userDrawn="1">
          <p15:clr>
            <a:srgbClr val="F26B43"/>
          </p15:clr>
        </p15:guide>
        <p15:guide id="8" orient="horz" userDrawn="1">
          <p15:clr>
            <a:srgbClr val="F26B43"/>
          </p15:clr>
        </p15:guide>
        <p15:guide id="9" orient="horz" pos="42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bwMode="auto">
          <a:xfrm>
            <a:off x="768096" y="1377696"/>
            <a:ext cx="10668000" cy="4425696"/>
          </a:xfrm>
          <a:prstGeom prst="rect">
            <a:avLst/>
          </a:prstGeom>
          <a:noFill/>
          <a:ln w="9525">
            <a:noFill/>
            <a:miter lim="800000"/>
            <a:headEnd/>
            <a:tailEnd/>
          </a:ln>
          <a:effectLst/>
        </p:spPr>
        <p:txBody>
          <a:bodyPr vert="horz" wrap="square" lIns="0" tIns="0" rIns="0" bIns="0" numCol="1" spcCol="347472" anchor="t" anchorCtr="0" compatLnSpc="1">
            <a:prstTxWarp prst="textNoShape">
              <a:avLst/>
            </a:prstTxWarp>
          </a:bodyPr>
          <a:lstStyle/>
          <a:p>
            <a:pPr lvl="0"/>
            <a:r>
              <a:rPr lang="en-US" dirty="0"/>
              <a:t>Click to edit text</a:t>
            </a:r>
          </a:p>
        </p:txBody>
      </p:sp>
      <p:sp>
        <p:nvSpPr>
          <p:cNvPr id="13" name="Text Placeholder 7"/>
          <p:cNvSpPr txBox="1">
            <a:spLocks/>
          </p:cNvSpPr>
          <p:nvPr/>
        </p:nvSpPr>
        <p:spPr>
          <a:xfrm>
            <a:off x="801511" y="6189663"/>
            <a:ext cx="7790293" cy="379412"/>
          </a:xfrm>
          <a:prstGeom prst="rect">
            <a:avLst/>
          </a:prstGeom>
        </p:spPr>
        <p:txBody>
          <a:bodyPr lIns="96012" anchor="b" anchorCtr="0"/>
          <a:lstStyle>
            <a:lvl1pPr>
              <a:lnSpc>
                <a:spcPts val="1200"/>
              </a:lnSpc>
              <a:spcBef>
                <a:spcPts val="0"/>
              </a:spcBef>
              <a:buNone/>
              <a:defRPr sz="1000">
                <a:latin typeface="Arial Narrow" pitchFamily="34" charset="0"/>
              </a:defRPr>
            </a:lvl1pPr>
            <a:lvl2pPr>
              <a:defRPr sz="1000">
                <a:latin typeface="Arial Narrow" pitchFamily="34" charset="0"/>
              </a:defRPr>
            </a:lvl2pPr>
            <a:lvl3pPr>
              <a:defRPr sz="1000">
                <a:latin typeface="Arial Narrow" pitchFamily="34" charset="0"/>
              </a:defRPr>
            </a:lvl3pPr>
            <a:lvl4pPr>
              <a:defRPr sz="1000">
                <a:latin typeface="Arial Narrow" pitchFamily="34" charset="0"/>
              </a:defRPr>
            </a:lvl4pPr>
            <a:lvl5pPr>
              <a:buNone/>
              <a:defRPr sz="1000">
                <a:latin typeface="Arial Narrow" pitchFamily="34" charset="0"/>
              </a:defRPr>
            </a:lvl5pPr>
          </a:lstStyle>
          <a:p>
            <a:pPr marL="236685" marR="0" lvl="0" indent="-236685" algn="l" defTabSz="960072" rtl="0" eaLnBrk="1" fontAlgn="base" latinLnBrk="0" hangingPunct="1">
              <a:lnSpc>
                <a:spcPts val="1260"/>
              </a:lnSpc>
              <a:spcBef>
                <a:spcPts val="0"/>
              </a:spcBef>
              <a:spcAft>
                <a:spcPts val="629"/>
              </a:spcAft>
              <a:buClr>
                <a:srgbClr val="002F6C"/>
              </a:buClr>
              <a:buSzPct val="100000"/>
              <a:buFont typeface="Wingdings 3" pitchFamily="18" charset="2"/>
              <a:buNone/>
              <a:tabLst/>
              <a:defRPr/>
            </a:pPr>
            <a:endParaRPr kumimoji="0" lang="en-US" sz="1051" b="0" i="0" u="none" strike="noStrike" kern="0" cap="none" spc="0" normalizeH="0" baseline="0" noProof="0" dirty="0">
              <a:ln>
                <a:noFill/>
              </a:ln>
              <a:solidFill>
                <a:srgbClr val="000000"/>
              </a:solidFill>
              <a:effectLst/>
              <a:uLnTx/>
              <a:uFillTx/>
              <a:latin typeface="Arial Narrow" pitchFamily="34" charset="0"/>
              <a:ea typeface="+mn-ea"/>
              <a:cs typeface="+mn-cs"/>
            </a:endParaRPr>
          </a:p>
        </p:txBody>
      </p:sp>
      <p:cxnSp>
        <p:nvCxnSpPr>
          <p:cNvPr id="41" name="Straight Connector 40"/>
          <p:cNvCxnSpPr/>
          <p:nvPr userDrawn="1"/>
        </p:nvCxnSpPr>
        <p:spPr>
          <a:xfrm>
            <a:off x="471053" y="967741"/>
            <a:ext cx="11311004" cy="0"/>
          </a:xfrm>
          <a:prstGeom prst="line">
            <a:avLst/>
          </a:prstGeom>
          <a:ln w="34925">
            <a:headEnd type="none" w="sm" len="sm"/>
            <a:tailEnd type="none" w="lg" len="lg"/>
          </a:ln>
          <a:effectLst/>
        </p:spPr>
        <p:style>
          <a:lnRef idx="2">
            <a:schemeClr val="accent1"/>
          </a:lnRef>
          <a:fillRef idx="0">
            <a:schemeClr val="accent1"/>
          </a:fillRef>
          <a:effectRef idx="1">
            <a:schemeClr val="accent1"/>
          </a:effectRef>
          <a:fontRef idx="minor">
            <a:schemeClr val="tx1"/>
          </a:fontRef>
        </p:style>
      </p:cxnSp>
      <p:sp>
        <p:nvSpPr>
          <p:cNvPr id="38" name="Title Placeholder 37"/>
          <p:cNvSpPr>
            <a:spLocks noGrp="1"/>
          </p:cNvSpPr>
          <p:nvPr>
            <p:ph type="title"/>
          </p:nvPr>
        </p:nvSpPr>
        <p:spPr>
          <a:xfrm>
            <a:off x="471054" y="-73482"/>
            <a:ext cx="11174849" cy="965025"/>
          </a:xfrm>
          <a:prstGeom prst="rect">
            <a:avLst/>
          </a:prstGeom>
        </p:spPr>
        <p:txBody>
          <a:bodyPr vert="horz" wrap="none" lIns="0" tIns="0" rIns="0" bIns="0" rtlCol="0" anchor="b">
            <a:noAutofit/>
          </a:bodyPr>
          <a:lstStyle/>
          <a:p>
            <a:r>
              <a:rPr lang="en-US" dirty="0"/>
              <a:t>Click to edit slide heading</a:t>
            </a:r>
          </a:p>
        </p:txBody>
      </p:sp>
      <p:pic>
        <p:nvPicPr>
          <p:cNvPr id="9" name="Picture 8"/>
          <p:cNvPicPr>
            <a:picLocks noChangeAspect="1"/>
          </p:cNvPicPr>
          <p:nvPr userDrawn="1"/>
        </p:nvPicPr>
        <p:blipFill>
          <a:blip r:embed="rId22" cstate="email">
            <a:extLst>
              <a:ext uri="{28A0092B-C50C-407E-A947-70E740481C1C}">
                <a14:useLocalDpi xmlns:a14="http://schemas.microsoft.com/office/drawing/2010/main" val="0"/>
              </a:ext>
            </a:extLst>
          </a:blip>
          <a:stretch>
            <a:fillRect/>
          </a:stretch>
        </p:blipFill>
        <p:spPr>
          <a:xfrm>
            <a:off x="10654324" y="6134372"/>
            <a:ext cx="1071824" cy="466011"/>
          </a:xfrm>
          <a:prstGeom prst="rect">
            <a:avLst/>
          </a:prstGeom>
        </p:spPr>
      </p:pic>
      <p:pic>
        <p:nvPicPr>
          <p:cNvPr id="10" name="Picture 2" descr="C:\Users\mhilla\Desktop\08LIM5-logo-2col.jpg"/>
          <p:cNvPicPr>
            <a:picLocks noChangeAspect="1" noChangeArrowheads="1"/>
          </p:cNvPicPr>
          <p:nvPr userDrawn="1"/>
        </p:nvPicPr>
        <p:blipFill>
          <a:blip r:embed="rId23" cstate="print"/>
          <a:srcRect/>
          <a:stretch>
            <a:fillRect/>
          </a:stretch>
        </p:blipFill>
        <p:spPr bwMode="auto">
          <a:xfrm>
            <a:off x="760949" y="6325150"/>
            <a:ext cx="991577" cy="330526"/>
          </a:xfrm>
          <a:prstGeom prst="rect">
            <a:avLst/>
          </a:prstGeom>
          <a:noFill/>
        </p:spPr>
      </p:pic>
    </p:spTree>
    <p:extLst>
      <p:ext uri="{BB962C8B-B14F-4D97-AF65-F5344CB8AC3E}">
        <p14:creationId xmlns:p14="http://schemas.microsoft.com/office/powerpoint/2010/main" val="163299641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Lst>
  <p:hf hdr="0" ft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41028" y="5257150"/>
            <a:ext cx="7045622" cy="600164"/>
          </a:xfrm>
        </p:spPr>
        <p:txBody>
          <a:bodyPr/>
          <a:lstStyle/>
          <a:p>
            <a:r>
              <a:rPr lang="en-US" sz="3600" b="1" dirty="0"/>
              <a:t>Insurance Immersion</a:t>
            </a:r>
          </a:p>
        </p:txBody>
      </p:sp>
      <p:sp>
        <p:nvSpPr>
          <p:cNvPr id="10" name="Text Placeholder 9"/>
          <p:cNvSpPr>
            <a:spLocks noGrp="1"/>
          </p:cNvSpPr>
          <p:nvPr>
            <p:ph type="body" sz="quarter" idx="10"/>
          </p:nvPr>
        </p:nvSpPr>
        <p:spPr/>
        <p:txBody>
          <a:bodyPr/>
          <a:lstStyle/>
          <a:p>
            <a:r>
              <a:rPr lang="en-US" dirty="0"/>
              <a:t>Name • Department</a:t>
            </a:r>
          </a:p>
        </p:txBody>
      </p:sp>
      <p:sp>
        <p:nvSpPr>
          <p:cNvPr id="16" name="Text Placeholder 15"/>
          <p:cNvSpPr>
            <a:spLocks noGrp="1"/>
          </p:cNvSpPr>
          <p:nvPr>
            <p:ph type="body" sz="quarter" idx="11"/>
          </p:nvPr>
        </p:nvSpPr>
        <p:spPr/>
        <p:txBody>
          <a:bodyPr/>
          <a:lstStyle/>
          <a:p>
            <a:r>
              <a:rPr lang="en-US" dirty="0"/>
              <a:t>Date</a:t>
            </a:r>
          </a:p>
        </p:txBody>
      </p:sp>
    </p:spTree>
    <p:extLst>
      <p:ext uri="{BB962C8B-B14F-4D97-AF65-F5344CB8AC3E}">
        <p14:creationId xmlns:p14="http://schemas.microsoft.com/office/powerpoint/2010/main" val="646847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8281"/>
            <a:ext cx="12191998" cy="890341"/>
          </a:xfrm>
        </p:spPr>
        <p:txBody>
          <a:bodyPr/>
          <a:lstStyle/>
          <a:p>
            <a:r>
              <a:rPr lang="en-US" dirty="0"/>
              <a:t>Ensure Top Talent Understand Our Business</a:t>
            </a:r>
          </a:p>
        </p:txBody>
      </p:sp>
      <p:sp>
        <p:nvSpPr>
          <p:cNvPr id="2" name="Slide Number Placeholder 1"/>
          <p:cNvSpPr>
            <a:spLocks noGrp="1"/>
          </p:cNvSpPr>
          <p:nvPr>
            <p:ph type="sldNum" sz="quarter" idx="4294967295"/>
          </p:nvPr>
        </p:nvSpPr>
        <p:spPr/>
        <p:txBody>
          <a:bodyPr/>
          <a:lstStyle/>
          <a:p>
            <a:fld id="{FA06F0F5-DF6A-4E0E-AC03-6B0D0B0A1300}" type="slidenum">
              <a:rPr lang="en-US" sz="900" smtClean="0"/>
              <a:pPr/>
              <a:t>2</a:t>
            </a:fld>
            <a:endParaRPr lang="en-US" sz="900" dirty="0"/>
          </a:p>
        </p:txBody>
      </p:sp>
      <p:sp>
        <p:nvSpPr>
          <p:cNvPr id="15" name="Text Placeholder 1"/>
          <p:cNvSpPr txBox="1">
            <a:spLocks/>
          </p:cNvSpPr>
          <p:nvPr/>
        </p:nvSpPr>
        <p:spPr>
          <a:xfrm>
            <a:off x="6578507" y="4056824"/>
            <a:ext cx="2810494" cy="321861"/>
          </a:xfrm>
          <a:prstGeom prst="rect">
            <a:avLst/>
          </a:prstGeom>
        </p:spPr>
        <p:txBody>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sz="1200" kern="0" dirty="0"/>
              <a:t>LIMRA Benefits Attitude Tracker 2022. </a:t>
            </a:r>
          </a:p>
        </p:txBody>
      </p:sp>
      <p:sp>
        <p:nvSpPr>
          <p:cNvPr id="11" name="Rectangle 10"/>
          <p:cNvSpPr/>
          <p:nvPr/>
        </p:nvSpPr>
        <p:spPr>
          <a:xfrm flipH="1">
            <a:off x="1156095" y="1302543"/>
            <a:ext cx="4882894" cy="4049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242182" y="1318387"/>
            <a:ext cx="4747452" cy="3288080"/>
          </a:xfrm>
          <a:prstGeom prst="rect">
            <a:avLst/>
          </a:prstGeom>
        </p:spPr>
        <p:txBody>
          <a:bodyPr wrap="square">
            <a:spAutoFit/>
          </a:bodyPr>
          <a:lstStyle/>
          <a:p>
            <a:pPr algn="ctr">
              <a:lnSpc>
                <a:spcPts val="2800"/>
              </a:lnSpc>
              <a:tabLst>
                <a:tab pos="457200" algn="l"/>
              </a:tabLst>
            </a:pPr>
            <a:r>
              <a:rPr lang="en-US" sz="2400" b="1" dirty="0">
                <a:solidFill>
                  <a:schemeClr val="bg1"/>
                </a:solidFill>
                <a:latin typeface="Arial" panose="020B0604020202020204" pitchFamily="34" charset="0"/>
                <a:ea typeface="MS PGothic" panose="020B0600070205080204" pitchFamily="34" charset="-128"/>
                <a:cs typeface="Times New Roman" panose="02020603050405020304" pitchFamily="18" charset="0"/>
              </a:rPr>
              <a:t>Challenges With a Shifting Workforce</a:t>
            </a:r>
          </a:p>
          <a:p>
            <a:pPr marL="227013" marR="0" lvl="0" indent="-227013">
              <a:spcBef>
                <a:spcPts val="1800"/>
              </a:spcBef>
              <a:spcAft>
                <a:spcPts val="1200"/>
              </a:spcAft>
              <a:buFont typeface="Symbol" panose="05050102010706020507" pitchFamily="18" charset="2"/>
              <a:buChar char=""/>
              <a:tabLst>
                <a:tab pos="457200" algn="l"/>
              </a:tabLst>
            </a:pPr>
            <a:r>
              <a:rPr lang="en-US" sz="1600" baseline="0" dirty="0">
                <a:solidFill>
                  <a:schemeClr val="bg1"/>
                </a:solidFill>
              </a:rPr>
              <a:t>In 2023, 67% of insurance companies planned to increase their staff</a:t>
            </a:r>
            <a:r>
              <a:rPr lang="en-US" sz="1600" baseline="30000" dirty="0">
                <a:solidFill>
                  <a:schemeClr val="bg1"/>
                </a:solidFill>
              </a:rPr>
              <a:t>1</a:t>
            </a:r>
          </a:p>
          <a:p>
            <a:pPr marL="227013" marR="0" lvl="0" indent="-227013">
              <a:spcBef>
                <a:spcPts val="1800"/>
              </a:spcBef>
              <a:spcAft>
                <a:spcPts val="1200"/>
              </a:spcAft>
              <a:buFont typeface="Symbol" panose="05050102010706020507" pitchFamily="18" charset="2"/>
              <a:buChar char=""/>
              <a:tabLst>
                <a:tab pos="457200" algn="l"/>
              </a:tabLst>
            </a:pPr>
            <a:r>
              <a:rPr lang="en-US" sz="1600" baseline="0" dirty="0">
                <a:solidFill>
                  <a:schemeClr val="bg1"/>
                </a:solidFill>
              </a:rPr>
              <a:t>Total loss to a business from ineffective training is $13.5 million per year, per 1,000 employees</a:t>
            </a:r>
            <a:r>
              <a:rPr lang="en-US" sz="1600" baseline="30000" dirty="0">
                <a:solidFill>
                  <a:schemeClr val="bg1"/>
                </a:solidFill>
              </a:rPr>
              <a:t>2</a:t>
            </a:r>
            <a:endParaRPr lang="en-US" sz="1600" dirty="0">
              <a:solidFill>
                <a:schemeClr val="bg1"/>
              </a:solidFill>
              <a:latin typeface="Arial" panose="020B0604020202020204" pitchFamily="34" charset="0"/>
              <a:ea typeface="MS PGothic" panose="020B0600070205080204" pitchFamily="34" charset="-128"/>
              <a:cs typeface="Times New Roman" panose="02020603050405020304" pitchFamily="18" charset="0"/>
            </a:endParaRPr>
          </a:p>
          <a:p>
            <a:pPr marL="227013" indent="-227013">
              <a:spcBef>
                <a:spcPts val="1800"/>
              </a:spcBef>
              <a:spcAft>
                <a:spcPts val="1200"/>
              </a:spcAft>
              <a:buFont typeface="Symbol" panose="05050102010706020507" pitchFamily="18" charset="2"/>
              <a:buChar char=""/>
              <a:tabLst>
                <a:tab pos="457200" algn="l"/>
              </a:tabLst>
            </a:pPr>
            <a:r>
              <a:rPr lang="en-US" sz="1600" dirty="0">
                <a:solidFill>
                  <a:schemeClr val="bg1"/>
                </a:solidFill>
                <a:latin typeface="Arial" panose="020B0604020202020204" pitchFamily="34" charset="0"/>
                <a:ea typeface="MS PGothic" panose="020B0600070205080204" pitchFamily="34" charset="-128"/>
                <a:cs typeface="Times New Roman" panose="02020603050405020304" pitchFamily="18" charset="0"/>
              </a:rPr>
              <a:t>Nearly 1/3 of employee turnover is due to lack of professional development opportunities</a:t>
            </a:r>
            <a:r>
              <a:rPr lang="en-US" sz="1600" baseline="30000" dirty="0">
                <a:solidFill>
                  <a:schemeClr val="bg1"/>
                </a:solidFill>
                <a:latin typeface="Arial" panose="020B0604020202020204" pitchFamily="34" charset="0"/>
                <a:ea typeface="MS PGothic" panose="020B0600070205080204" pitchFamily="34" charset="-128"/>
                <a:cs typeface="Times New Roman" panose="02020603050405020304" pitchFamily="18" charset="0"/>
              </a:rPr>
              <a:t>3</a:t>
            </a:r>
          </a:p>
        </p:txBody>
      </p:sp>
      <p:sp>
        <p:nvSpPr>
          <p:cNvPr id="17" name="Rectangle 16"/>
          <p:cNvSpPr/>
          <p:nvPr/>
        </p:nvSpPr>
        <p:spPr>
          <a:xfrm>
            <a:off x="6068162" y="1297768"/>
            <a:ext cx="4882896" cy="4049486"/>
          </a:xfrm>
          <a:prstGeom prst="rect">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sosceles Triangle 17"/>
          <p:cNvSpPr/>
          <p:nvPr/>
        </p:nvSpPr>
        <p:spPr>
          <a:xfrm rot="5400000">
            <a:off x="9351089" y="3018535"/>
            <a:ext cx="4049486" cy="607953"/>
          </a:xfrm>
          <a:prstGeom prst="triangle">
            <a:avLst/>
          </a:prstGeom>
          <a:solidFill>
            <a:srgbClr val="F9C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201535" y="1355185"/>
            <a:ext cx="4778696" cy="2826415"/>
          </a:xfrm>
          <a:prstGeom prst="rect">
            <a:avLst/>
          </a:prstGeom>
        </p:spPr>
        <p:txBody>
          <a:bodyPr wrap="square">
            <a:spAutoFit/>
          </a:bodyPr>
          <a:lstStyle/>
          <a:p>
            <a:pPr marR="0" lvl="0" algn="ctr">
              <a:lnSpc>
                <a:spcPts val="2800"/>
              </a:lnSpc>
              <a:spcBef>
                <a:spcPts val="0"/>
              </a:spcBef>
              <a:tabLst>
                <a:tab pos="457200" algn="l"/>
              </a:tabLst>
            </a:pPr>
            <a:r>
              <a:rPr lang="en-US" sz="2400" b="1" dirty="0">
                <a:latin typeface="Arial" panose="020B0604020202020204" pitchFamily="34" charset="0"/>
                <a:ea typeface="MS PGothic" panose="020B0600070205080204" pitchFamily="34" charset="-128"/>
                <a:cs typeface="Times New Roman" panose="02020603050405020304" pitchFamily="18" charset="0"/>
              </a:rPr>
              <a:t>Connect With Success</a:t>
            </a:r>
          </a:p>
          <a:p>
            <a:pPr marR="0" lvl="0" algn="ctr">
              <a:lnSpc>
                <a:spcPts val="2800"/>
              </a:lnSpc>
              <a:spcBef>
                <a:spcPts val="0"/>
              </a:spcBef>
              <a:tabLst>
                <a:tab pos="457200" algn="l"/>
              </a:tabLst>
            </a:pPr>
            <a:endParaRPr lang="en-US" sz="1600" kern="1200" dirty="0"/>
          </a:p>
          <a:p>
            <a:pPr marL="227013" indent="-227013">
              <a:spcBef>
                <a:spcPts val="600"/>
              </a:spcBef>
              <a:spcAft>
                <a:spcPts val="1200"/>
              </a:spcAft>
              <a:buFont typeface="Symbol" panose="05050102010706020507" pitchFamily="18" charset="2"/>
              <a:buChar char=""/>
              <a:tabLst>
                <a:tab pos="457200" algn="l"/>
              </a:tabLst>
            </a:pPr>
            <a:r>
              <a:rPr lang="en-US" sz="1600"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‘Mapping learning to business goals’ is the #1 priority of L&amp;D in 2023</a:t>
            </a:r>
            <a:r>
              <a:rPr lang="en-US" sz="1600" baseline="30000"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4</a:t>
            </a:r>
            <a:endParaRPr lang="en-US" sz="1600" dirty="0">
              <a:solidFill>
                <a:srgbClr val="000000"/>
              </a:solidFill>
              <a:latin typeface="Arial" panose="020B0604020202020204" pitchFamily="34" charset="0"/>
              <a:ea typeface="MS PGothic" panose="020B0600070205080204" pitchFamily="34" charset="-128"/>
              <a:cs typeface="Times New Roman" panose="02020603050405020304" pitchFamily="18" charset="0"/>
            </a:endParaRPr>
          </a:p>
          <a:p>
            <a:pPr marL="227013" indent="-227013">
              <a:spcBef>
                <a:spcPts val="600"/>
              </a:spcBef>
              <a:spcAft>
                <a:spcPts val="1200"/>
              </a:spcAft>
              <a:buFont typeface="Symbol" panose="05050102010706020507" pitchFamily="18" charset="2"/>
              <a:buChar char=""/>
              <a:tabLst>
                <a:tab pos="457200" algn="l"/>
              </a:tabLst>
            </a:pPr>
            <a:r>
              <a:rPr lang="en-US" sz="1600"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42% of employers say they will face a skills gap within the next 2 years</a:t>
            </a:r>
            <a:r>
              <a:rPr lang="en-US" sz="1600" baseline="30000"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5</a:t>
            </a:r>
            <a:endParaRPr lang="en-US" sz="1600" dirty="0">
              <a:solidFill>
                <a:srgbClr val="000000"/>
              </a:solidFill>
              <a:latin typeface="Arial" panose="020B0604020202020204" pitchFamily="34" charset="0"/>
              <a:ea typeface="MS PGothic" panose="020B0600070205080204" pitchFamily="34" charset="-128"/>
              <a:cs typeface="Times New Roman" panose="02020603050405020304" pitchFamily="18" charset="0"/>
            </a:endParaRPr>
          </a:p>
          <a:p>
            <a:pPr marL="227013" indent="-227013">
              <a:spcBef>
                <a:spcPts val="600"/>
              </a:spcBef>
              <a:spcAft>
                <a:spcPts val="1200"/>
              </a:spcAft>
              <a:buFont typeface="Symbol" panose="05050102010706020507" pitchFamily="18" charset="2"/>
              <a:buChar char=""/>
              <a:tabLst>
                <a:tab pos="457200" algn="l"/>
              </a:tabLst>
            </a:pPr>
            <a:r>
              <a:rPr lang="en-US" sz="1600"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‘Providing learning opportunities” is the #1 way organizations are working to improve retention</a:t>
            </a:r>
            <a:r>
              <a:rPr lang="en-US" sz="1600" baseline="30000" dirty="0">
                <a:solidFill>
                  <a:srgbClr val="000000"/>
                </a:solidFill>
                <a:latin typeface="Arial" panose="020B0604020202020204" pitchFamily="34" charset="0"/>
                <a:ea typeface="MS PGothic" panose="020B0600070205080204" pitchFamily="34" charset="-128"/>
                <a:cs typeface="Times New Roman" panose="02020603050405020304" pitchFamily="18" charset="0"/>
              </a:rPr>
              <a:t>4</a:t>
            </a:r>
            <a:endParaRPr lang="en-US" sz="1600" dirty="0">
              <a:solidFill>
                <a:srgbClr val="000000"/>
              </a:solidFill>
              <a:latin typeface="Arial" panose="020B0604020202020204" pitchFamily="34" charset="0"/>
              <a:ea typeface="MS PGothic" panose="020B0600070205080204" pitchFamily="34" charset="-128"/>
              <a:cs typeface="Times New Roman" panose="02020603050405020304" pitchFamily="18" charset="0"/>
            </a:endParaRPr>
          </a:p>
        </p:txBody>
      </p:sp>
      <p:sp>
        <p:nvSpPr>
          <p:cNvPr id="20" name="Isosceles Triangle 19"/>
          <p:cNvSpPr/>
          <p:nvPr/>
        </p:nvSpPr>
        <p:spPr>
          <a:xfrm rot="16200000" flipH="1">
            <a:off x="-1255072" y="3018534"/>
            <a:ext cx="4049486" cy="60795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3">
            <a:extLst>
              <a:ext uri="{FF2B5EF4-FFF2-40B4-BE49-F238E27FC236}">
                <a16:creationId xmlns:a16="http://schemas.microsoft.com/office/drawing/2014/main" id="{19EF197A-F308-A2D6-4FFE-432F59428BF7}"/>
              </a:ext>
            </a:extLst>
          </p:cNvPr>
          <p:cNvSpPr txBox="1">
            <a:spLocks/>
          </p:cNvSpPr>
          <p:nvPr/>
        </p:nvSpPr>
        <p:spPr bwMode="auto">
          <a:xfrm>
            <a:off x="465694" y="5877960"/>
            <a:ext cx="8877780" cy="1075039"/>
          </a:xfrm>
          <a:prstGeom prst="rect">
            <a:avLst/>
          </a:prstGeom>
          <a:noFill/>
          <a:ln w="9525">
            <a:noFill/>
            <a:miter lim="800000"/>
            <a:headEnd/>
            <a:tailEnd/>
          </a:ln>
          <a:effectLst/>
        </p:spPr>
        <p:txBody>
          <a:bodyPr vert="horz" wrap="square" lIns="0" tIns="0" rIns="0" bIns="0" numCol="1" spcCol="347472" anchor="t" anchorCtr="0" compatLnSpc="1">
            <a:prstTxWarp prst="textNoShape">
              <a:avLst/>
            </a:prstTxWarp>
          </a:bodyPr>
          <a:lstStyle>
            <a:lvl1pPr marL="0" indent="0" algn="l" rtl="0" eaLnBrk="1" fontAlgn="base" hangingPunct="1">
              <a:lnSpc>
                <a:spcPct val="100000"/>
              </a:lnSpc>
              <a:spcBef>
                <a:spcPts val="0"/>
              </a:spcBef>
              <a:spcAft>
                <a:spcPts val="0"/>
              </a:spcAft>
              <a:buClr>
                <a:schemeClr val="accent1"/>
              </a:buClr>
              <a:buSzPct val="90000"/>
              <a:buFont typeface="Arial"/>
              <a:buNone/>
              <a:defRPr sz="10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kern="0" baseline="30000" dirty="0">
                <a:solidFill>
                  <a:srgbClr val="000000"/>
                </a:solidFill>
                <a:latin typeface="Arial" panose="020B0604020202020204" pitchFamily="34" charset="0"/>
              </a:rPr>
              <a:t>1</a:t>
            </a:r>
            <a:r>
              <a:rPr lang="en-US" kern="0" dirty="0">
                <a:solidFill>
                  <a:srgbClr val="000000"/>
                </a:solidFill>
                <a:latin typeface="Arial" panose="020B0604020202020204" pitchFamily="34" charset="0"/>
              </a:rPr>
              <a:t>https://www.businesswire.com/news/home/20230223005837/en/Q1-2023-Insurance-Labor-Market-Study-Indicates-Continued-Growth</a:t>
            </a:r>
          </a:p>
          <a:p>
            <a:r>
              <a:rPr lang="en-US" kern="0" baseline="30000" dirty="0">
                <a:solidFill>
                  <a:srgbClr val="000000"/>
                </a:solidFill>
                <a:latin typeface="Arial" panose="020B0604020202020204" pitchFamily="34" charset="0"/>
              </a:rPr>
              <a:t>2</a:t>
            </a:r>
            <a:r>
              <a:rPr lang="en-US" dirty="0">
                <a:solidFill>
                  <a:srgbClr val="000000"/>
                </a:solidFill>
                <a:latin typeface="Arial" panose="020B0604020202020204" pitchFamily="34" charset="0"/>
              </a:rPr>
              <a:t>https://www.gallup.com/workplace/247391/fixable-problem-costs-businesses-trillion.aspx</a:t>
            </a:r>
          </a:p>
          <a:p>
            <a:r>
              <a:rPr lang="en-US" baseline="30000" dirty="0"/>
              <a:t>3</a:t>
            </a:r>
            <a:r>
              <a:rPr lang="en-US" kern="0" dirty="0">
                <a:solidFill>
                  <a:srgbClr val="000000"/>
                </a:solidFill>
                <a:latin typeface="Arial" panose="020B0604020202020204" pitchFamily="34" charset="0"/>
              </a:rPr>
              <a:t>https://www.shiftelearning.com/blog/statistics-on-corporate-training-and-what-they-mean-for-your-companys-future</a:t>
            </a:r>
          </a:p>
          <a:p>
            <a:r>
              <a:rPr lang="en-US" kern="0" baseline="30000" dirty="0">
                <a:solidFill>
                  <a:srgbClr val="000000"/>
                </a:solidFill>
                <a:latin typeface="Arial" panose="020B0604020202020204" pitchFamily="34" charset="0"/>
              </a:rPr>
              <a:t>4L</a:t>
            </a:r>
            <a:r>
              <a:rPr lang="en-US" kern="0" dirty="0">
                <a:solidFill>
                  <a:srgbClr val="000000"/>
                </a:solidFill>
                <a:latin typeface="Arial" panose="020B0604020202020204" pitchFamily="34" charset="0"/>
              </a:rPr>
              <a:t>LinkedIn </a:t>
            </a:r>
            <a:r>
              <a:rPr lang="en-US" kern="0">
                <a:solidFill>
                  <a:srgbClr val="000000"/>
                </a:solidFill>
                <a:latin typeface="Arial" panose="020B0604020202020204" pitchFamily="34" charset="0"/>
              </a:rPr>
              <a:t>Workplace Learning Report </a:t>
            </a:r>
            <a:endParaRPr lang="en-US" kern="0" baseline="30000" dirty="0">
              <a:solidFill>
                <a:srgbClr val="000000"/>
              </a:solidFill>
              <a:latin typeface="Arial" panose="020B0604020202020204" pitchFamily="34" charset="0"/>
            </a:endParaRPr>
          </a:p>
          <a:p>
            <a:r>
              <a:rPr lang="en-US" baseline="30000" dirty="0"/>
              <a:t>5</a:t>
            </a:r>
            <a:r>
              <a:rPr lang="en-US" dirty="0"/>
              <a:t>Salary.com</a:t>
            </a:r>
            <a:endParaRPr lang="en-US" baseline="30000" dirty="0"/>
          </a:p>
          <a:p>
            <a:endParaRPr lang="en-US" baseline="30000" dirty="0"/>
          </a:p>
          <a:p>
            <a:endParaRPr lang="en-US" kern="0" dirty="0">
              <a:solidFill>
                <a:srgbClr val="000000"/>
              </a:solidFill>
              <a:latin typeface="Arial" panose="020B0604020202020204" pitchFamily="34" charset="0"/>
            </a:endParaRPr>
          </a:p>
          <a:p>
            <a:endParaRPr lang="en-US" kern="0" dirty="0">
              <a:solidFill>
                <a:srgbClr val="000000"/>
              </a:solidFill>
              <a:latin typeface="Arial" panose="020B0604020202020204" pitchFamily="34" charset="0"/>
            </a:endParaRPr>
          </a:p>
          <a:p>
            <a:endParaRPr lang="en-US" kern="0" dirty="0"/>
          </a:p>
        </p:txBody>
      </p:sp>
    </p:spTree>
    <p:extLst>
      <p:ext uri="{BB962C8B-B14F-4D97-AF65-F5344CB8AC3E}">
        <p14:creationId xmlns:p14="http://schemas.microsoft.com/office/powerpoint/2010/main" val="1006186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25E8B5C-E002-971A-508C-F347E1C00946}"/>
              </a:ext>
            </a:extLst>
          </p:cNvPr>
          <p:cNvSpPr txBox="1"/>
          <p:nvPr/>
        </p:nvSpPr>
        <p:spPr>
          <a:xfrm>
            <a:off x="6634974" y="1856310"/>
            <a:ext cx="5408343" cy="2977376"/>
          </a:xfrm>
          <a:prstGeom prst="rect">
            <a:avLst/>
          </a:prstGeom>
          <a:solidFill>
            <a:srgbClr val="EAE6E2"/>
          </a:solidFill>
        </p:spPr>
        <p:txBody>
          <a:bodyPr wrap="square" rtlCol="0">
            <a:spAutoFit/>
          </a:bodyPr>
          <a:lstStyle/>
          <a:p>
            <a:endParaRPr lang="en-US" dirty="0"/>
          </a:p>
        </p:txBody>
      </p:sp>
      <p:sp>
        <p:nvSpPr>
          <p:cNvPr id="7" name="Title 6">
            <a:extLst>
              <a:ext uri="{FF2B5EF4-FFF2-40B4-BE49-F238E27FC236}">
                <a16:creationId xmlns:a16="http://schemas.microsoft.com/office/drawing/2014/main" id="{53EBFFDB-889A-3873-E9CF-F08A7A05432B}"/>
              </a:ext>
            </a:extLst>
          </p:cNvPr>
          <p:cNvSpPr>
            <a:spLocks noGrp="1"/>
          </p:cNvSpPr>
          <p:nvPr>
            <p:ph type="title"/>
          </p:nvPr>
        </p:nvSpPr>
        <p:spPr/>
        <p:txBody>
          <a:bodyPr/>
          <a:lstStyle/>
          <a:p>
            <a:r>
              <a:rPr lang="en-US" dirty="0"/>
              <a:t>For Top Performers Who Need Industry Acumen</a:t>
            </a:r>
          </a:p>
        </p:txBody>
      </p:sp>
      <p:sp>
        <p:nvSpPr>
          <p:cNvPr id="6" name="Slide Number Placeholder 5">
            <a:extLst>
              <a:ext uri="{FF2B5EF4-FFF2-40B4-BE49-F238E27FC236}">
                <a16:creationId xmlns:a16="http://schemas.microsoft.com/office/drawing/2014/main" id="{1420E3BB-28A8-4518-2442-4627EBCDB68F}"/>
              </a:ext>
            </a:extLst>
          </p:cNvPr>
          <p:cNvSpPr>
            <a:spLocks noGrp="1"/>
          </p:cNvSpPr>
          <p:nvPr>
            <p:ph type="sldNum" sz="quarter" idx="4294967295"/>
          </p:nvPr>
        </p:nvSpPr>
        <p:spPr/>
        <p:txBody>
          <a:bodyPr/>
          <a:lstStyle/>
          <a:p>
            <a:fld id="{FA06F0F5-DF6A-4E0E-AC03-6B0D0B0A1300}" type="slidenum">
              <a:rPr lang="en-US" sz="900" smtClean="0"/>
              <a:pPr/>
              <a:t>3</a:t>
            </a:fld>
            <a:endParaRPr lang="en-US" sz="900" dirty="0"/>
          </a:p>
        </p:txBody>
      </p:sp>
      <p:sp>
        <p:nvSpPr>
          <p:cNvPr id="8" name="Rectangle 7">
            <a:extLst>
              <a:ext uri="{FF2B5EF4-FFF2-40B4-BE49-F238E27FC236}">
                <a16:creationId xmlns:a16="http://schemas.microsoft.com/office/drawing/2014/main" id="{D7077FC3-95E2-2A46-791B-E26DE9C3512C}"/>
              </a:ext>
            </a:extLst>
          </p:cNvPr>
          <p:cNvSpPr/>
          <p:nvPr/>
        </p:nvSpPr>
        <p:spPr>
          <a:xfrm>
            <a:off x="9153899" y="2568664"/>
            <a:ext cx="2298403" cy="1552669"/>
          </a:xfrm>
          <a:prstGeom prst="rect">
            <a:avLst/>
          </a:prstGeom>
        </p:spPr>
        <p:txBody>
          <a:bodyPr wrap="square">
            <a:spAutoFit/>
          </a:bodyPr>
          <a:lstStyle/>
          <a:p>
            <a:pPr>
              <a:lnSpc>
                <a:spcPct val="107000"/>
              </a:lnSpc>
              <a:spcAft>
                <a:spcPts val="800"/>
              </a:spcAft>
            </a:pPr>
            <a:r>
              <a:rPr lang="en-US" b="1" dirty="0">
                <a:latin typeface="+mj-lt"/>
                <a:ea typeface="Calibri" panose="020F0502020204030204" pitchFamily="34" charset="0"/>
                <a:cs typeface="Times New Roman" panose="02020603050405020304" pitchFamily="18" charset="0"/>
              </a:rPr>
              <a:t>of members rate Insurance Immersion among the most valuable programs we offer</a:t>
            </a:r>
            <a:r>
              <a:rPr lang="en-US" baseline="30000" dirty="0">
                <a:latin typeface="+mj-lt"/>
                <a:ea typeface="Calibri" panose="020F0502020204030204" pitchFamily="34" charset="0"/>
                <a:cs typeface="Times New Roman" panose="02020603050405020304" pitchFamily="18" charset="0"/>
              </a:rPr>
              <a:t>7</a:t>
            </a:r>
            <a:endParaRPr lang="en-US" sz="1600" baseline="30000" dirty="0">
              <a:effectLst/>
              <a:latin typeface="+mj-lt"/>
              <a:ea typeface="Calibri" panose="020F0502020204030204" pitchFamily="34" charset="0"/>
              <a:cs typeface="Times New Roman" panose="02020603050405020304" pitchFamily="18" charset="0"/>
            </a:endParaRPr>
          </a:p>
        </p:txBody>
      </p:sp>
      <p:graphicFrame>
        <p:nvGraphicFramePr>
          <p:cNvPr id="9" name="Chart 8">
            <a:extLst>
              <a:ext uri="{FF2B5EF4-FFF2-40B4-BE49-F238E27FC236}">
                <a16:creationId xmlns:a16="http://schemas.microsoft.com/office/drawing/2014/main" id="{AC44C1BB-67BC-3D13-D89F-661BB28A4384}"/>
              </a:ext>
            </a:extLst>
          </p:cNvPr>
          <p:cNvGraphicFramePr/>
          <p:nvPr>
            <p:extLst>
              <p:ext uri="{D42A27DB-BD31-4B8C-83A1-F6EECF244321}">
                <p14:modId xmlns:p14="http://schemas.microsoft.com/office/powerpoint/2010/main" val="545258470"/>
              </p:ext>
            </p:extLst>
          </p:nvPr>
        </p:nvGraphicFramePr>
        <p:xfrm>
          <a:off x="6634974" y="2310483"/>
          <a:ext cx="2907628" cy="206903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844D8E4A-CE10-4D6F-F4F4-0F3B3155C58A}"/>
              </a:ext>
            </a:extLst>
          </p:cNvPr>
          <p:cNvSpPr txBox="1"/>
          <p:nvPr/>
        </p:nvSpPr>
        <p:spPr>
          <a:xfrm>
            <a:off x="306660" y="1166842"/>
            <a:ext cx="6234598" cy="4801314"/>
          </a:xfrm>
          <a:prstGeom prst="rect">
            <a:avLst/>
          </a:prstGeom>
          <a:noFill/>
        </p:spPr>
        <p:txBody>
          <a:bodyPr wrap="square">
            <a:spAutoFit/>
          </a:bodyPr>
          <a:lstStyle/>
          <a:p>
            <a:pPr marL="342900" indent="-342900">
              <a:buClrTx/>
              <a:buSzPct val="100000"/>
              <a:buFont typeface="Arial" panose="020B0604020202020204" pitchFamily="34" charset="0"/>
              <a:buChar char="•"/>
            </a:pPr>
            <a:r>
              <a:rPr lang="en-US" b="1" dirty="0"/>
              <a:t>Insurance Immersion </a:t>
            </a:r>
            <a:r>
              <a:rPr lang="en-US" dirty="0"/>
              <a:t>offer 14 hours of dynamic, instructor-led content focused on life insurance products, operations, and how insurers make money </a:t>
            </a:r>
          </a:p>
          <a:p>
            <a:pPr>
              <a:buClrTx/>
              <a:buSzPct val="100000"/>
            </a:pPr>
            <a:endParaRPr lang="en-US" dirty="0"/>
          </a:p>
          <a:p>
            <a:pPr marL="342900" indent="-342900">
              <a:buClrTx/>
              <a:buSzPct val="100000"/>
              <a:buFont typeface="Arial" panose="020B0604020202020204" pitchFamily="34" charset="0"/>
              <a:buChar char="•"/>
            </a:pPr>
            <a:r>
              <a:rPr lang="en-US" b="1" dirty="0"/>
              <a:t>Ideal for: </a:t>
            </a:r>
            <a:endParaRPr lang="en-US" sz="1800" b="1" dirty="0"/>
          </a:p>
          <a:p>
            <a:pPr marL="800100" lvl="1" indent="-342900">
              <a:buSzPct val="100000"/>
              <a:buFont typeface="Arial" panose="020B0604020202020204" pitchFamily="34" charset="0"/>
              <a:buChar char="•"/>
            </a:pPr>
            <a:r>
              <a:rPr lang="en-US" dirty="0"/>
              <a:t>Mid-level managers</a:t>
            </a:r>
          </a:p>
          <a:p>
            <a:pPr marL="800100" lvl="1" indent="-342900">
              <a:buSzPct val="100000"/>
              <a:buFont typeface="Arial" panose="020B0604020202020204" pitchFamily="34" charset="0"/>
              <a:buChar char="•"/>
            </a:pPr>
            <a:r>
              <a:rPr lang="en-US" dirty="0"/>
              <a:t>Emerging leaders</a:t>
            </a:r>
          </a:p>
          <a:p>
            <a:pPr marL="800100" lvl="1" indent="-342900">
              <a:buSzPct val="100000"/>
              <a:buFont typeface="Arial" panose="020B0604020202020204" pitchFamily="34" charset="0"/>
              <a:buChar char="•"/>
            </a:pPr>
            <a:r>
              <a:rPr lang="en-US" dirty="0"/>
              <a:t>High potentials</a:t>
            </a:r>
          </a:p>
          <a:p>
            <a:pPr lvl="1">
              <a:buSzPct val="100000"/>
            </a:pPr>
            <a:endParaRPr lang="en-US" sz="1800" dirty="0"/>
          </a:p>
          <a:p>
            <a:pPr marL="342900" indent="-342900">
              <a:buClrTx/>
              <a:buSzPct val="100000"/>
              <a:buFont typeface="Arial" panose="020B0604020202020204" pitchFamily="34" charset="0"/>
              <a:buChar char="•"/>
            </a:pPr>
            <a:r>
              <a:rPr lang="en-US" dirty="0"/>
              <a:t>Live, fast-paced format lets learners connect with peers, </a:t>
            </a:r>
            <a:r>
              <a:rPr lang="en-US" sz="1800" dirty="0"/>
              <a:t>ask questions </a:t>
            </a:r>
            <a:r>
              <a:rPr lang="en-US" dirty="0"/>
              <a:t>&amp; relate answers to their specific roles</a:t>
            </a:r>
            <a:endParaRPr lang="en-US" sz="1800" dirty="0"/>
          </a:p>
          <a:p>
            <a:pPr marL="342900" indent="-342900">
              <a:buClrTx/>
              <a:buSzPct val="100000"/>
              <a:buFont typeface="Arial" panose="020B0604020202020204" pitchFamily="34" charset="0"/>
              <a:buChar char="•"/>
            </a:pPr>
            <a:endParaRPr lang="en-US" sz="1800" dirty="0"/>
          </a:p>
          <a:p>
            <a:pPr marL="342900" indent="-342900">
              <a:buClrTx/>
              <a:buSzPct val="100000"/>
              <a:buFont typeface="Arial" panose="020B0604020202020204" pitchFamily="34" charset="0"/>
              <a:buChar char="•"/>
            </a:pPr>
            <a:r>
              <a:rPr lang="en-US" dirty="0"/>
              <a:t>Meaningful development experience forges connections and partnerships among colleagues</a:t>
            </a:r>
            <a:endParaRPr lang="en-US" sz="1800" dirty="0"/>
          </a:p>
          <a:p>
            <a:pPr marL="342900" indent="-342900">
              <a:buClrTx/>
              <a:buSzPct val="100000"/>
              <a:buFont typeface="Arial" panose="020B0604020202020204" pitchFamily="34" charset="0"/>
              <a:buChar char="•"/>
            </a:pPr>
            <a:endParaRPr lang="en-US" sz="1800" dirty="0"/>
          </a:p>
          <a:p>
            <a:pPr marL="342900" indent="-342900">
              <a:buClrTx/>
              <a:buSzPct val="100000"/>
              <a:buFont typeface="Arial" panose="020B0604020202020204" pitchFamily="34" charset="0"/>
              <a:buChar char="•"/>
            </a:pPr>
            <a:r>
              <a:rPr lang="en-US" sz="1800" dirty="0"/>
              <a:t>Engaging, concentrated learning experience promotes networking and collaboration </a:t>
            </a:r>
          </a:p>
        </p:txBody>
      </p:sp>
      <p:sp>
        <p:nvSpPr>
          <p:cNvPr id="2" name="Text Placeholder 3">
            <a:extLst>
              <a:ext uri="{FF2B5EF4-FFF2-40B4-BE49-F238E27FC236}">
                <a16:creationId xmlns:a16="http://schemas.microsoft.com/office/drawing/2014/main" id="{F937ED87-3DED-9054-DBC3-88020F099710}"/>
              </a:ext>
            </a:extLst>
          </p:cNvPr>
          <p:cNvSpPr txBox="1">
            <a:spLocks/>
          </p:cNvSpPr>
          <p:nvPr/>
        </p:nvSpPr>
        <p:spPr bwMode="auto">
          <a:xfrm>
            <a:off x="461365" y="6375759"/>
            <a:ext cx="8877780" cy="353521"/>
          </a:xfrm>
          <a:prstGeom prst="rect">
            <a:avLst/>
          </a:prstGeom>
          <a:noFill/>
          <a:ln w="9525">
            <a:noFill/>
            <a:miter lim="800000"/>
            <a:headEnd/>
            <a:tailEnd/>
          </a:ln>
          <a:effectLst/>
        </p:spPr>
        <p:txBody>
          <a:bodyPr vert="horz" wrap="square" lIns="0" tIns="0" rIns="0" bIns="0" numCol="1" spcCol="347472" anchor="t" anchorCtr="0" compatLnSpc="1">
            <a:prstTxWarp prst="textNoShape">
              <a:avLst/>
            </a:prstTxWarp>
          </a:bodyPr>
          <a:lstStyle>
            <a:lvl1pPr marL="0" indent="0" algn="l" rtl="0" eaLnBrk="1" fontAlgn="base" hangingPunct="1">
              <a:lnSpc>
                <a:spcPct val="100000"/>
              </a:lnSpc>
              <a:spcBef>
                <a:spcPts val="0"/>
              </a:spcBef>
              <a:spcAft>
                <a:spcPts val="0"/>
              </a:spcAft>
              <a:buClr>
                <a:schemeClr val="accent1"/>
              </a:buClr>
              <a:buSzPct val="90000"/>
              <a:buFont typeface="Arial"/>
              <a:buNone/>
              <a:defRPr sz="10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kern="0" baseline="30000" dirty="0">
                <a:solidFill>
                  <a:srgbClr val="000000"/>
                </a:solidFill>
                <a:latin typeface="Arial" panose="020B0604020202020204" pitchFamily="34" charset="0"/>
              </a:rPr>
              <a:t>7</a:t>
            </a:r>
            <a:r>
              <a:rPr lang="en-US" kern="0" dirty="0">
                <a:solidFill>
                  <a:srgbClr val="000000"/>
                </a:solidFill>
                <a:latin typeface="Arial" panose="020B0604020202020204" pitchFamily="34" charset="0"/>
              </a:rPr>
              <a:t>2019 LOMA Member Survey</a:t>
            </a:r>
            <a:endParaRPr lang="en-US" dirty="0"/>
          </a:p>
        </p:txBody>
      </p:sp>
    </p:spTree>
    <p:extLst>
      <p:ext uri="{BB962C8B-B14F-4D97-AF65-F5344CB8AC3E}">
        <p14:creationId xmlns:p14="http://schemas.microsoft.com/office/powerpoint/2010/main" val="921495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Picture">
            <a:extLst>
              <a:ext uri="{FF2B5EF4-FFF2-40B4-BE49-F238E27FC236}">
                <a16:creationId xmlns:a16="http://schemas.microsoft.com/office/drawing/2014/main" id="{35F807C5-AB38-98C7-00DF-DE665EE6BD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85" r="21192"/>
          <a:stretch/>
        </p:blipFill>
        <p:spPr bwMode="auto">
          <a:xfrm>
            <a:off x="6983755" y="1254569"/>
            <a:ext cx="5208245" cy="45243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147C649-0CE0-7FC4-D249-CB36C370BCE9}"/>
              </a:ext>
            </a:extLst>
          </p:cNvPr>
          <p:cNvSpPr>
            <a:spLocks noGrp="1"/>
          </p:cNvSpPr>
          <p:nvPr>
            <p:ph type="title"/>
          </p:nvPr>
        </p:nvSpPr>
        <p:spPr/>
        <p:txBody>
          <a:bodyPr/>
          <a:lstStyle/>
          <a:p>
            <a:r>
              <a:rPr lang="en-US" dirty="0"/>
              <a:t>Client Success Story</a:t>
            </a:r>
          </a:p>
        </p:txBody>
      </p:sp>
      <p:sp>
        <p:nvSpPr>
          <p:cNvPr id="3" name="Slide Number Placeholder 2">
            <a:extLst>
              <a:ext uri="{FF2B5EF4-FFF2-40B4-BE49-F238E27FC236}">
                <a16:creationId xmlns:a16="http://schemas.microsoft.com/office/drawing/2014/main" id="{5D0A5F59-ADD1-E7E5-1545-905DC9DD6BEA}"/>
              </a:ext>
            </a:extLst>
          </p:cNvPr>
          <p:cNvSpPr>
            <a:spLocks noGrp="1"/>
          </p:cNvSpPr>
          <p:nvPr>
            <p:ph type="sldNum" sz="quarter" idx="4294967295"/>
          </p:nvPr>
        </p:nvSpPr>
        <p:spPr/>
        <p:txBody>
          <a:bodyPr/>
          <a:lstStyle/>
          <a:p>
            <a:fld id="{FA06F0F5-DF6A-4E0E-AC03-6B0D0B0A1300}" type="slidenum">
              <a:rPr lang="en-US" sz="900" smtClean="0"/>
              <a:pPr/>
              <a:t>4</a:t>
            </a:fld>
            <a:endParaRPr lang="en-US" sz="900" dirty="0"/>
          </a:p>
        </p:txBody>
      </p:sp>
      <p:sp>
        <p:nvSpPr>
          <p:cNvPr id="5" name="TextBox 4"/>
          <p:cNvSpPr txBox="1"/>
          <p:nvPr/>
        </p:nvSpPr>
        <p:spPr>
          <a:xfrm>
            <a:off x="0" y="1254569"/>
            <a:ext cx="7302626" cy="4524315"/>
          </a:xfrm>
          <a:prstGeom prst="rect">
            <a:avLst/>
          </a:prstGeom>
          <a:solidFill>
            <a:srgbClr val="EAE6E2"/>
          </a:solidFill>
        </p:spPr>
        <p:txBody>
          <a:bodyPr wrap="square" rtlCol="0">
            <a:spAutoFit/>
          </a:bodyPr>
          <a:lstStyle/>
          <a:p>
            <a:endParaRPr lang="en-US" i="1" dirty="0"/>
          </a:p>
          <a:p>
            <a:r>
              <a:rPr lang="en-US" i="1" dirty="0"/>
              <a:t>“There is a war for talent and we know people want to be upskilled.</a:t>
            </a:r>
          </a:p>
          <a:p>
            <a:pPr lvl="0"/>
            <a:br>
              <a:rPr lang="en-US" i="1" dirty="0"/>
            </a:br>
            <a:r>
              <a:rPr lang="en-US" i="1" dirty="0"/>
              <a:t>Many of the people who come to us don’t come from a financial services background. </a:t>
            </a:r>
            <a:r>
              <a:rPr lang="en-US" b="1" i="1" dirty="0"/>
              <a:t>Immersion helps us upskill our associates, which ultimately helps improve their engagement, which in turn helps us retain top talent. </a:t>
            </a:r>
            <a:r>
              <a:rPr lang="en-US" i="1" dirty="0"/>
              <a:t>Employees can navigate their roles more readily and have an impact.</a:t>
            </a:r>
          </a:p>
          <a:p>
            <a:pPr lvl="0"/>
            <a:endParaRPr lang="en-US" i="1" dirty="0"/>
          </a:p>
          <a:p>
            <a:pPr lvl="0"/>
            <a:r>
              <a:rPr lang="en-US" b="1" i="1" dirty="0"/>
              <a:t>Immersion provides an opportunity for us to be students of our industry.</a:t>
            </a:r>
            <a:r>
              <a:rPr lang="en-US" i="1" dirty="0"/>
              <a:t> Associates are pleasantly surprised at how interactive and engaging Immersion is, and they love hearing from the knowledgeable facilitators and having outside industry experts give them perspective.”</a:t>
            </a:r>
          </a:p>
          <a:p>
            <a:pPr marL="285750" lvl="0" indent="-285750" algn="r">
              <a:buFontTx/>
              <a:buChar char="-"/>
            </a:pPr>
            <a:r>
              <a:rPr lang="en-US" dirty="0"/>
              <a:t>Heather </a:t>
            </a:r>
            <a:r>
              <a:rPr lang="en-US" dirty="0" err="1"/>
              <a:t>Swensgard</a:t>
            </a:r>
            <a:r>
              <a:rPr lang="en-US" dirty="0"/>
              <a:t>, AVP Talent, </a:t>
            </a:r>
          </a:p>
          <a:p>
            <a:pPr lvl="0" algn="r"/>
            <a:r>
              <a:rPr lang="en-US" dirty="0"/>
              <a:t>Western &amp; Southern Financial Group</a:t>
            </a:r>
          </a:p>
          <a:p>
            <a:pPr lvl="0" algn="r"/>
            <a:endParaRPr lang="en-US" dirty="0"/>
          </a:p>
        </p:txBody>
      </p:sp>
    </p:spTree>
    <p:extLst>
      <p:ext uri="{BB962C8B-B14F-4D97-AF65-F5344CB8AC3E}">
        <p14:creationId xmlns:p14="http://schemas.microsoft.com/office/powerpoint/2010/main" val="363764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2B9865-9482-800C-757C-DB03A7A42BA0}"/>
              </a:ext>
            </a:extLst>
          </p:cNvPr>
          <p:cNvSpPr txBox="1"/>
          <p:nvPr/>
        </p:nvSpPr>
        <p:spPr>
          <a:xfrm>
            <a:off x="5995504" y="2605129"/>
            <a:ext cx="3823427" cy="3283293"/>
          </a:xfrm>
          <a:prstGeom prst="rect">
            <a:avLst/>
          </a:prstGeom>
          <a:solidFill>
            <a:srgbClr val="EAE6E2"/>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103D426F-64D5-A0CC-8E75-0073F23647A4}"/>
              </a:ext>
            </a:extLst>
          </p:cNvPr>
          <p:cNvSpPr txBox="1"/>
          <p:nvPr/>
        </p:nvSpPr>
        <p:spPr>
          <a:xfrm>
            <a:off x="1947547" y="2605129"/>
            <a:ext cx="3823427" cy="3283293"/>
          </a:xfrm>
          <a:prstGeom prst="rect">
            <a:avLst/>
          </a:prstGeom>
          <a:solidFill>
            <a:srgbClr val="EAE6E2"/>
          </a:solidFill>
        </p:spPr>
        <p:txBody>
          <a:bodyPr wrap="square" rtlCol="0">
            <a:spAutoFit/>
          </a:bodyPr>
          <a:lstStyle/>
          <a:p>
            <a:endParaRPr lang="en-US" dirty="0"/>
          </a:p>
        </p:txBody>
      </p:sp>
      <p:sp>
        <p:nvSpPr>
          <p:cNvPr id="3" name="Rectangle 2"/>
          <p:cNvSpPr/>
          <p:nvPr/>
        </p:nvSpPr>
        <p:spPr>
          <a:xfrm>
            <a:off x="346271" y="949018"/>
            <a:ext cx="11114681" cy="400110"/>
          </a:xfrm>
          <a:prstGeom prst="rect">
            <a:avLst/>
          </a:prstGeom>
        </p:spPr>
        <p:txBody>
          <a:bodyPr wrap="square">
            <a:spAutoFit/>
          </a:bodyPr>
          <a:lstStyle/>
          <a:p>
            <a:pPr algn="ctr"/>
            <a:r>
              <a:rPr lang="en-US" sz="2000" b="1" i="1" dirty="0">
                <a:solidFill>
                  <a:schemeClr val="accent4"/>
                </a:solidFill>
              </a:rPr>
              <a:t>Instructor-led program provides a holistic view of the life insurance business </a:t>
            </a:r>
          </a:p>
        </p:txBody>
      </p:sp>
      <p:sp>
        <p:nvSpPr>
          <p:cNvPr id="7" name="TextBox 6"/>
          <p:cNvSpPr txBox="1"/>
          <p:nvPr/>
        </p:nvSpPr>
        <p:spPr>
          <a:xfrm>
            <a:off x="1948209" y="2652585"/>
            <a:ext cx="3823427" cy="369332"/>
          </a:xfrm>
          <a:prstGeom prst="rect">
            <a:avLst/>
          </a:prstGeom>
          <a:noFill/>
        </p:spPr>
        <p:txBody>
          <a:bodyPr wrap="square" rtlCol="0">
            <a:spAutoFit/>
          </a:bodyPr>
          <a:lstStyle/>
          <a:p>
            <a:pPr algn="ctr"/>
            <a:r>
              <a:rPr lang="en-US" b="1" dirty="0">
                <a:solidFill>
                  <a:schemeClr val="tx2"/>
                </a:solidFill>
              </a:rPr>
              <a:t>Insurance Immersion</a:t>
            </a:r>
          </a:p>
        </p:txBody>
      </p:sp>
      <p:sp>
        <p:nvSpPr>
          <p:cNvPr id="8" name="TextBox 7"/>
          <p:cNvSpPr txBox="1"/>
          <p:nvPr/>
        </p:nvSpPr>
        <p:spPr>
          <a:xfrm>
            <a:off x="5992201" y="2692665"/>
            <a:ext cx="3831569" cy="369332"/>
          </a:xfrm>
          <a:prstGeom prst="rect">
            <a:avLst/>
          </a:prstGeom>
          <a:noFill/>
        </p:spPr>
        <p:txBody>
          <a:bodyPr wrap="square" rtlCol="0">
            <a:spAutoFit/>
          </a:bodyPr>
          <a:lstStyle/>
          <a:p>
            <a:pPr algn="ctr"/>
            <a:r>
              <a:rPr lang="en-US" b="1" dirty="0">
                <a:solidFill>
                  <a:schemeClr val="tx2"/>
                </a:solidFill>
              </a:rPr>
              <a:t>Executive Immersion</a:t>
            </a:r>
          </a:p>
        </p:txBody>
      </p:sp>
      <p:sp>
        <p:nvSpPr>
          <p:cNvPr id="11" name="Rectangle 10"/>
          <p:cNvSpPr/>
          <p:nvPr/>
        </p:nvSpPr>
        <p:spPr>
          <a:xfrm>
            <a:off x="5997875" y="3107915"/>
            <a:ext cx="3831569" cy="2062103"/>
          </a:xfrm>
          <a:prstGeom prst="rect">
            <a:avLst/>
          </a:prstGeom>
        </p:spPr>
        <p:txBody>
          <a:bodyPr wrap="square">
            <a:spAutoFit/>
          </a:bodyPr>
          <a:lstStyle/>
          <a:p>
            <a:pPr marL="342900" indent="-342900">
              <a:buClrTx/>
              <a:buSzPct val="100000"/>
              <a:buFont typeface="Arial" panose="020B0604020202020204" pitchFamily="34" charset="0"/>
              <a:buChar char="•"/>
            </a:pPr>
            <a:r>
              <a:rPr lang="en-US" sz="1600" dirty="0"/>
              <a:t>Executives set the pace and decide  topics of focus</a:t>
            </a:r>
          </a:p>
          <a:p>
            <a:pPr marL="342900" indent="-342900">
              <a:buClrTx/>
              <a:buSzPct val="100000"/>
              <a:buFont typeface="Arial" panose="020B0604020202020204" pitchFamily="34" charset="0"/>
              <a:buChar char="•"/>
            </a:pPr>
            <a:endParaRPr lang="en-US" sz="1600" dirty="0"/>
          </a:p>
          <a:p>
            <a:pPr marL="342900" indent="-342900">
              <a:buSzPct val="100000"/>
              <a:buFont typeface="Arial" panose="020B0604020202020204" pitchFamily="34" charset="0"/>
              <a:buChar char="•"/>
            </a:pPr>
            <a:r>
              <a:rPr lang="en-US" sz="1600" dirty="0"/>
              <a:t>1:1 sessions with knowledgeable instructors </a:t>
            </a:r>
          </a:p>
          <a:p>
            <a:pPr marL="342900" indent="-342900">
              <a:buClrTx/>
              <a:buSzPct val="100000"/>
              <a:buFont typeface="Arial" panose="020B0604020202020204" pitchFamily="34" charset="0"/>
              <a:buChar char="•"/>
            </a:pPr>
            <a:endParaRPr lang="en-US" sz="1600" dirty="0"/>
          </a:p>
          <a:p>
            <a:pPr marL="342900" indent="-342900">
              <a:buClrTx/>
              <a:buSzPct val="100000"/>
              <a:buFont typeface="Arial" panose="020B0604020202020204" pitchFamily="34" charset="0"/>
              <a:buChar char="•"/>
            </a:pPr>
            <a:r>
              <a:rPr lang="en-US" sz="1600" dirty="0"/>
              <a:t>Live training delivered in-person or virtually</a:t>
            </a:r>
          </a:p>
        </p:txBody>
      </p:sp>
      <p:sp>
        <p:nvSpPr>
          <p:cNvPr id="12" name="Rectangle 11"/>
          <p:cNvSpPr/>
          <p:nvPr/>
        </p:nvSpPr>
        <p:spPr>
          <a:xfrm>
            <a:off x="1936446" y="3108215"/>
            <a:ext cx="3835190" cy="2800767"/>
          </a:xfrm>
          <a:prstGeom prst="rect">
            <a:avLst/>
          </a:prstGeom>
        </p:spPr>
        <p:txBody>
          <a:bodyPr wrap="square">
            <a:spAutoFit/>
          </a:bodyPr>
          <a:lstStyle/>
          <a:p>
            <a:pPr marL="342900" indent="-342900">
              <a:buClrTx/>
              <a:buSzPct val="100000"/>
              <a:buFont typeface="Arial" panose="020B0604020202020204" pitchFamily="34" charset="0"/>
              <a:buChar char="•"/>
            </a:pPr>
            <a:r>
              <a:rPr lang="en-US" sz="1600" dirty="0"/>
              <a:t>For top performers who need to quickly understand the insurance industry</a:t>
            </a:r>
          </a:p>
          <a:p>
            <a:pPr marL="342900" indent="-342900">
              <a:buClrTx/>
              <a:buSzPct val="100000"/>
              <a:buFont typeface="Arial" panose="020B0604020202020204" pitchFamily="34" charset="0"/>
              <a:buChar char="•"/>
            </a:pPr>
            <a:endParaRPr lang="en-US" sz="1600" dirty="0"/>
          </a:p>
          <a:p>
            <a:pPr marL="342900" indent="-342900">
              <a:buClrTx/>
              <a:buSzPct val="100000"/>
              <a:buFont typeface="Arial" panose="020B0604020202020204" pitchFamily="34" charset="0"/>
              <a:buChar char="•"/>
            </a:pPr>
            <a:r>
              <a:rPr lang="en-US" sz="1600" dirty="0"/>
              <a:t>Cultivates culture and connection in an engaging, concentrated learning experience</a:t>
            </a:r>
          </a:p>
          <a:p>
            <a:pPr marL="342900" indent="-342900">
              <a:buClrTx/>
              <a:buSzPct val="100000"/>
              <a:buFont typeface="Arial" panose="020B0604020202020204" pitchFamily="34" charset="0"/>
              <a:buChar char="•"/>
            </a:pPr>
            <a:endParaRPr lang="en-US" sz="1600" dirty="0"/>
          </a:p>
          <a:p>
            <a:pPr marL="342900" indent="-342900">
              <a:buClrTx/>
              <a:buSzPct val="100000"/>
              <a:buFont typeface="Arial" panose="020B0604020202020204" pitchFamily="34" charset="0"/>
              <a:buChar char="•"/>
            </a:pPr>
            <a:r>
              <a:rPr lang="en-US" sz="1600" dirty="0"/>
              <a:t>Delivered in-person or virtually via open-enrollment or company specific sessions</a:t>
            </a:r>
          </a:p>
        </p:txBody>
      </p:sp>
      <p:sp>
        <p:nvSpPr>
          <p:cNvPr id="14" name="Title 13"/>
          <p:cNvSpPr>
            <a:spLocks noGrp="1"/>
          </p:cNvSpPr>
          <p:nvPr>
            <p:ph type="title"/>
          </p:nvPr>
        </p:nvSpPr>
        <p:spPr/>
        <p:txBody>
          <a:bodyPr/>
          <a:lstStyle/>
          <a:p>
            <a:r>
              <a:rPr lang="en-US" dirty="0"/>
              <a:t>Business Knowledge to Drive Innovative Solutions</a:t>
            </a:r>
          </a:p>
        </p:txBody>
      </p:sp>
      <p:pic>
        <p:nvPicPr>
          <p:cNvPr id="2050" name="Picture 2" descr="Picture">
            <a:extLst>
              <a:ext uri="{FF2B5EF4-FFF2-40B4-BE49-F238E27FC236}">
                <a16:creationId xmlns:a16="http://schemas.microsoft.com/office/drawing/2014/main" id="{09C99E34-6AFB-4E29-7666-B564D9A0AA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487" y="1311665"/>
            <a:ext cx="1085600" cy="12385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Picture">
            <a:extLst>
              <a:ext uri="{FF2B5EF4-FFF2-40B4-BE49-F238E27FC236}">
                <a16:creationId xmlns:a16="http://schemas.microsoft.com/office/drawing/2014/main" id="{517B039E-0F01-B936-44A8-A0B7A874DD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3563" y="1489280"/>
            <a:ext cx="920766" cy="984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074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7C649-0CE0-7FC4-D249-CB36C370BCE9}"/>
              </a:ext>
            </a:extLst>
          </p:cNvPr>
          <p:cNvSpPr>
            <a:spLocks noGrp="1"/>
          </p:cNvSpPr>
          <p:nvPr>
            <p:ph type="title"/>
          </p:nvPr>
        </p:nvSpPr>
        <p:spPr/>
        <p:txBody>
          <a:bodyPr/>
          <a:lstStyle/>
          <a:p>
            <a:r>
              <a:rPr lang="en-US" dirty="0"/>
              <a:t>What Makes Insurance Immersion Valuable? </a:t>
            </a:r>
          </a:p>
        </p:txBody>
      </p:sp>
      <p:sp>
        <p:nvSpPr>
          <p:cNvPr id="3" name="Slide Number Placeholder 2">
            <a:extLst>
              <a:ext uri="{FF2B5EF4-FFF2-40B4-BE49-F238E27FC236}">
                <a16:creationId xmlns:a16="http://schemas.microsoft.com/office/drawing/2014/main" id="{5D0A5F59-ADD1-E7E5-1545-905DC9DD6BEA}"/>
              </a:ext>
            </a:extLst>
          </p:cNvPr>
          <p:cNvSpPr>
            <a:spLocks noGrp="1"/>
          </p:cNvSpPr>
          <p:nvPr>
            <p:ph type="sldNum" sz="quarter" idx="4294967295"/>
          </p:nvPr>
        </p:nvSpPr>
        <p:spPr/>
        <p:txBody>
          <a:bodyPr/>
          <a:lstStyle/>
          <a:p>
            <a:fld id="{FA06F0F5-DF6A-4E0E-AC03-6B0D0B0A1300}" type="slidenum">
              <a:rPr lang="en-US" sz="900" smtClean="0"/>
              <a:pPr/>
              <a:t>6</a:t>
            </a:fld>
            <a:endParaRPr lang="en-US" sz="900" dirty="0"/>
          </a:p>
        </p:txBody>
      </p:sp>
      <p:sp>
        <p:nvSpPr>
          <p:cNvPr id="5" name="TextBox 4"/>
          <p:cNvSpPr txBox="1"/>
          <p:nvPr/>
        </p:nvSpPr>
        <p:spPr>
          <a:xfrm>
            <a:off x="418289" y="976209"/>
            <a:ext cx="10661515" cy="5355312"/>
          </a:xfrm>
          <a:prstGeom prst="rect">
            <a:avLst/>
          </a:prstGeom>
          <a:noFill/>
        </p:spPr>
        <p:txBody>
          <a:bodyPr wrap="square" rtlCol="0">
            <a:spAutoFit/>
          </a:bodyPr>
          <a:lstStyle/>
          <a:p>
            <a:r>
              <a:rPr lang="en-US" b="1" dirty="0"/>
              <a:t>According to participants:  </a:t>
            </a:r>
          </a:p>
          <a:p>
            <a:endParaRPr lang="en-US" dirty="0"/>
          </a:p>
          <a:p>
            <a:r>
              <a:rPr lang="en-US" dirty="0"/>
              <a:t>“Excellent foundational program with the right level of detail that made it an effective use of my time.” </a:t>
            </a:r>
            <a:r>
              <a:rPr lang="en-US" i="1" dirty="0"/>
              <a:t>(Feb 2023)</a:t>
            </a:r>
          </a:p>
          <a:p>
            <a:endParaRPr lang="en-US" dirty="0"/>
          </a:p>
          <a:p>
            <a:r>
              <a:rPr lang="en-US" dirty="0"/>
              <a:t>“I have taken many continuing education courses for my career, and this was one of the best.”</a:t>
            </a:r>
            <a:br>
              <a:rPr lang="en-US" dirty="0"/>
            </a:br>
            <a:r>
              <a:rPr lang="en-US" i="1" dirty="0"/>
              <a:t>(April 2023)</a:t>
            </a:r>
          </a:p>
          <a:p>
            <a:endParaRPr lang="en-US" dirty="0"/>
          </a:p>
          <a:p>
            <a:r>
              <a:rPr lang="en-US" dirty="0"/>
              <a:t>“This program provided a great overview of the world of life insurance and annuities. Each topic was presented in such a way that was easy to follow and understand.” </a:t>
            </a:r>
            <a:r>
              <a:rPr lang="en-US" i="1" dirty="0"/>
              <a:t>(August 2022)</a:t>
            </a:r>
          </a:p>
          <a:p>
            <a:endParaRPr lang="en-US" dirty="0"/>
          </a:p>
          <a:p>
            <a:r>
              <a:rPr lang="en-US" dirty="0"/>
              <a:t>“It was excellent. Great information, the length of the sessions, and the collaboration/ interactivity with the group and presenters was fantastic.” </a:t>
            </a:r>
            <a:r>
              <a:rPr lang="en-US" i="1" dirty="0"/>
              <a:t>(December 2022)</a:t>
            </a:r>
          </a:p>
          <a:p>
            <a:endParaRPr lang="en-US" dirty="0"/>
          </a:p>
          <a:p>
            <a:r>
              <a:rPr lang="en-US" dirty="0"/>
              <a:t>“Great base level knowledge of our business that not everyone gets to see as part of their day-to-day jobs. If you're in Finance, you can learn more about Operations, and vice versa.” </a:t>
            </a:r>
            <a:r>
              <a:rPr lang="en-US" i="1" dirty="0"/>
              <a:t>(June 2021)</a:t>
            </a:r>
          </a:p>
          <a:p>
            <a:endParaRPr lang="en-US" dirty="0"/>
          </a:p>
          <a:p>
            <a:r>
              <a:rPr lang="en-US" dirty="0"/>
              <a:t>“It was very informative and sets an excellent foundation for someone joining the business.” </a:t>
            </a:r>
            <a:r>
              <a:rPr lang="en-US" i="1" dirty="0"/>
              <a:t>(July 2020)</a:t>
            </a:r>
            <a:endParaRPr lang="en-US" dirty="0"/>
          </a:p>
          <a:p>
            <a:endParaRPr lang="en-US" dirty="0"/>
          </a:p>
        </p:txBody>
      </p:sp>
    </p:spTree>
    <p:extLst>
      <p:ext uri="{BB962C8B-B14F-4D97-AF65-F5344CB8AC3E}">
        <p14:creationId xmlns:p14="http://schemas.microsoft.com/office/powerpoint/2010/main" val="3378267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normAutofit/>
          </a:bodyPr>
          <a:lstStyle/>
          <a:p>
            <a:r>
              <a:rPr lang="en-US" dirty="0"/>
              <a:t>Insurance Immersion</a:t>
            </a:r>
          </a:p>
        </p:txBody>
      </p:sp>
      <p:sp>
        <p:nvSpPr>
          <p:cNvPr id="3" name="Content Placeholder 2"/>
          <p:cNvSpPr>
            <a:spLocks noGrp="1"/>
          </p:cNvSpPr>
          <p:nvPr>
            <p:ph idx="4294967295"/>
          </p:nvPr>
        </p:nvSpPr>
        <p:spPr>
          <a:xfrm>
            <a:off x="5473149" y="945321"/>
            <a:ext cx="6724631" cy="4967358"/>
          </a:xfrm>
          <a:prstGeom prst="rect">
            <a:avLst/>
          </a:prstGeom>
        </p:spPr>
        <p:txBody>
          <a:bodyPr/>
          <a:lstStyle/>
          <a:p>
            <a:pPr algn="ctr">
              <a:lnSpc>
                <a:spcPct val="100000"/>
              </a:lnSpc>
            </a:pPr>
            <a:r>
              <a:rPr lang="en-US" b="1" dirty="0">
                <a:solidFill>
                  <a:srgbClr val="005F9F"/>
                </a:solidFill>
              </a:rPr>
              <a:t>Expand Top Performers’ Industry Acumen</a:t>
            </a:r>
          </a:p>
          <a:p>
            <a:pPr marL="342900" indent="-342900">
              <a:lnSpc>
                <a:spcPct val="100000"/>
              </a:lnSpc>
              <a:spcAft>
                <a:spcPts val="0"/>
              </a:spcAft>
              <a:buClrTx/>
              <a:buSzPct val="100000"/>
              <a:buFont typeface="Arial" panose="020B0604020202020204" pitchFamily="34" charset="0"/>
              <a:buChar char="•"/>
            </a:pPr>
            <a:r>
              <a:rPr lang="en-US" sz="1800" dirty="0"/>
              <a:t>Fourteen hours of dynamic, instructor-led content focused on life insurance products, operations, and how insurers make money </a:t>
            </a:r>
          </a:p>
          <a:p>
            <a:pPr>
              <a:lnSpc>
                <a:spcPct val="100000"/>
              </a:lnSpc>
              <a:spcAft>
                <a:spcPts val="0"/>
              </a:spcAft>
              <a:buClrTx/>
              <a:buSzPct val="100000"/>
            </a:pPr>
            <a:endParaRPr lang="en-US" sz="1800" dirty="0"/>
          </a:p>
          <a:p>
            <a:pPr marL="342900" indent="-342900">
              <a:lnSpc>
                <a:spcPct val="100000"/>
              </a:lnSpc>
              <a:spcAft>
                <a:spcPts val="0"/>
              </a:spcAft>
              <a:buClrTx/>
              <a:buSzPct val="100000"/>
              <a:buFont typeface="Arial" panose="020B0604020202020204" pitchFamily="34" charset="0"/>
              <a:buChar char="•"/>
            </a:pPr>
            <a:r>
              <a:rPr lang="en-US" sz="1800" b="1" dirty="0"/>
              <a:t>Ideal for: </a:t>
            </a:r>
          </a:p>
          <a:p>
            <a:pPr marL="824603" lvl="2" indent="-342900">
              <a:lnSpc>
                <a:spcPct val="100000"/>
              </a:lnSpc>
              <a:spcAft>
                <a:spcPts val="0"/>
              </a:spcAft>
              <a:buClrTx/>
              <a:buSzPct val="100000"/>
              <a:buFont typeface="Arial" panose="020B0604020202020204" pitchFamily="34" charset="0"/>
              <a:buChar char="•"/>
            </a:pPr>
            <a:r>
              <a:rPr lang="en-US" sz="1800" dirty="0"/>
              <a:t>Mid-level managers</a:t>
            </a:r>
          </a:p>
          <a:p>
            <a:pPr marL="824603" lvl="2" indent="-342900">
              <a:lnSpc>
                <a:spcPct val="100000"/>
              </a:lnSpc>
              <a:spcAft>
                <a:spcPts val="0"/>
              </a:spcAft>
              <a:buClrTx/>
              <a:buSzPct val="100000"/>
              <a:buFont typeface="Arial" panose="020B0604020202020204" pitchFamily="34" charset="0"/>
              <a:buChar char="•"/>
            </a:pPr>
            <a:r>
              <a:rPr lang="en-US" sz="1800" dirty="0"/>
              <a:t>Emerging leaders</a:t>
            </a:r>
          </a:p>
          <a:p>
            <a:pPr marL="824603" lvl="2" indent="-342900">
              <a:lnSpc>
                <a:spcPct val="100000"/>
              </a:lnSpc>
              <a:spcAft>
                <a:spcPts val="0"/>
              </a:spcAft>
              <a:buClrTx/>
              <a:buSzPct val="100000"/>
              <a:buFont typeface="Arial" panose="020B0604020202020204" pitchFamily="34" charset="0"/>
              <a:buChar char="•"/>
            </a:pPr>
            <a:r>
              <a:rPr lang="en-US" sz="1800" dirty="0"/>
              <a:t>High potentials</a:t>
            </a:r>
          </a:p>
          <a:p>
            <a:pPr lvl="2">
              <a:lnSpc>
                <a:spcPct val="100000"/>
              </a:lnSpc>
              <a:spcAft>
                <a:spcPts val="0"/>
              </a:spcAft>
              <a:buClrTx/>
              <a:buSzPct val="100000"/>
            </a:pPr>
            <a:endParaRPr lang="en-US" sz="1800" dirty="0"/>
          </a:p>
          <a:p>
            <a:pPr marL="342900" indent="-342900">
              <a:lnSpc>
                <a:spcPct val="100000"/>
              </a:lnSpc>
              <a:spcAft>
                <a:spcPts val="0"/>
              </a:spcAft>
              <a:buClrTx/>
              <a:buSzPct val="100000"/>
              <a:buFont typeface="Arial" panose="020B0604020202020204" pitchFamily="34" charset="0"/>
              <a:buChar char="•"/>
            </a:pPr>
            <a:r>
              <a:rPr lang="en-US" sz="1800" dirty="0"/>
              <a:t>Live, fast-paced format lets learners connect with peers, ask questions &amp; relate answers to their specific roles</a:t>
            </a:r>
          </a:p>
          <a:p>
            <a:pPr>
              <a:lnSpc>
                <a:spcPct val="100000"/>
              </a:lnSpc>
              <a:spcAft>
                <a:spcPts val="0"/>
              </a:spcAft>
              <a:buClrTx/>
              <a:buSzPct val="100000"/>
            </a:pPr>
            <a:endParaRPr lang="en-US" sz="1800" dirty="0"/>
          </a:p>
          <a:p>
            <a:pPr marL="342900" indent="-342900">
              <a:lnSpc>
                <a:spcPct val="100000"/>
              </a:lnSpc>
              <a:spcAft>
                <a:spcPts val="0"/>
              </a:spcAft>
              <a:buClrTx/>
              <a:buSzPct val="100000"/>
              <a:buFont typeface="Arial" panose="020B0604020202020204" pitchFamily="34" charset="0"/>
              <a:buChar char="•"/>
            </a:pPr>
            <a:r>
              <a:rPr lang="en-US" sz="1800" dirty="0"/>
              <a:t>Engaging, concentrated learning experience promotes networking and collaboration </a:t>
            </a:r>
          </a:p>
          <a:p>
            <a:endParaRPr lang="en-US" dirty="0"/>
          </a:p>
          <a:p>
            <a:endParaRPr lang="en-US" dirty="0"/>
          </a:p>
          <a:p>
            <a:endParaRPr lang="en-US" dirty="0"/>
          </a:p>
          <a:p>
            <a:endParaRPr lang="en-US" dirty="0"/>
          </a:p>
          <a:p>
            <a:endParaRPr lang="en-US" dirty="0"/>
          </a:p>
        </p:txBody>
      </p:sp>
      <p:sp>
        <p:nvSpPr>
          <p:cNvPr id="5" name="Slide Number Placeholder 2"/>
          <p:cNvSpPr>
            <a:spLocks noGrp="1"/>
          </p:cNvSpPr>
          <p:nvPr>
            <p:ph type="sldNum" sz="quarter" idx="4294967295"/>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1026" name="Picture 2">
            <a:extLst>
              <a:ext uri="{FF2B5EF4-FFF2-40B4-BE49-F238E27FC236}">
                <a16:creationId xmlns:a16="http://schemas.microsoft.com/office/drawing/2014/main" id="{1CC5E4EA-7481-71B9-1826-8BAD6C67E3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50631"/>
            <a:ext cx="5195555" cy="3571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282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normAutofit/>
          </a:bodyPr>
          <a:lstStyle/>
          <a:p>
            <a:r>
              <a:rPr lang="en-US" dirty="0"/>
              <a:t>Executive Immersion</a:t>
            </a:r>
          </a:p>
        </p:txBody>
      </p:sp>
      <p:sp>
        <p:nvSpPr>
          <p:cNvPr id="3" name="Content Placeholder 2"/>
          <p:cNvSpPr>
            <a:spLocks noGrp="1"/>
          </p:cNvSpPr>
          <p:nvPr>
            <p:ph idx="4294967295"/>
          </p:nvPr>
        </p:nvSpPr>
        <p:spPr>
          <a:xfrm>
            <a:off x="284162" y="1511298"/>
            <a:ext cx="5811838" cy="3835400"/>
          </a:xfrm>
          <a:prstGeom prst="rect">
            <a:avLst/>
          </a:prstGeom>
        </p:spPr>
        <p:txBody>
          <a:bodyPr/>
          <a:lstStyle/>
          <a:p>
            <a:pPr algn="ctr">
              <a:lnSpc>
                <a:spcPct val="100000"/>
              </a:lnSpc>
            </a:pPr>
            <a:r>
              <a:rPr lang="en-US" b="1" dirty="0">
                <a:solidFill>
                  <a:srgbClr val="005F9F"/>
                </a:solidFill>
              </a:rPr>
              <a:t>Learn the Industry. Lead the Industry.</a:t>
            </a:r>
          </a:p>
          <a:p>
            <a:pPr marL="342900" indent="-342900">
              <a:buClrTx/>
              <a:buSzPct val="100000"/>
              <a:buFont typeface="Arial" panose="020B0604020202020204" pitchFamily="34" charset="0"/>
              <a:buChar char="•"/>
            </a:pPr>
            <a:r>
              <a:rPr lang="en-US" sz="1800" dirty="0"/>
              <a:t>1:1 sessions with knowledgeable instructors let executives ask their most pressing questions</a:t>
            </a:r>
          </a:p>
          <a:p>
            <a:pPr marL="342900" indent="-342900">
              <a:buClrTx/>
              <a:buSzPct val="100000"/>
              <a:buFont typeface="Arial" panose="020B0604020202020204" pitchFamily="34" charset="0"/>
              <a:buChar char="•"/>
            </a:pPr>
            <a:r>
              <a:rPr lang="en-US" sz="1800" dirty="0"/>
              <a:t>Offers a holistic view of the industry and how insurance companies function</a:t>
            </a:r>
          </a:p>
          <a:p>
            <a:pPr marL="342900" indent="-342900">
              <a:buClrTx/>
              <a:buSzPct val="100000"/>
              <a:buFont typeface="Arial" panose="020B0604020202020204" pitchFamily="34" charset="0"/>
              <a:buChar char="•"/>
            </a:pPr>
            <a:r>
              <a:rPr lang="en-US" sz="1800" dirty="0"/>
              <a:t>Executives set the pace and decide which course topics they’d like to focus on</a:t>
            </a:r>
          </a:p>
          <a:p>
            <a:pPr marL="342900" indent="-342900">
              <a:buClrTx/>
              <a:buSzPct val="100000"/>
              <a:buFont typeface="Arial" panose="020B0604020202020204" pitchFamily="34" charset="0"/>
              <a:buChar char="•"/>
            </a:pPr>
            <a:r>
              <a:rPr lang="en-US" sz="1800" dirty="0"/>
              <a:t>Live training delivered in person or virtually</a:t>
            </a:r>
            <a:endParaRPr lang="en-US" dirty="0"/>
          </a:p>
          <a:p>
            <a:endParaRPr lang="en-US" dirty="0"/>
          </a:p>
          <a:p>
            <a:endParaRPr lang="en-US" dirty="0"/>
          </a:p>
        </p:txBody>
      </p:sp>
      <p:sp>
        <p:nvSpPr>
          <p:cNvPr id="5" name="Slide Number Placeholder 2"/>
          <p:cNvSpPr>
            <a:spLocks noGrp="1"/>
          </p:cNvSpPr>
          <p:nvPr>
            <p:ph type="sldNum" sz="quarter" idx="4294967295"/>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2050" name="Picture 2">
            <a:extLst>
              <a:ext uri="{FF2B5EF4-FFF2-40B4-BE49-F238E27FC236}">
                <a16:creationId xmlns:a16="http://schemas.microsoft.com/office/drawing/2014/main" id="{6A904130-9CA6-F22B-3C38-78C16A6FF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583" y="1329574"/>
            <a:ext cx="6107417" cy="4198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46413"/>
      </p:ext>
    </p:extLst>
  </p:cSld>
  <p:clrMapOvr>
    <a:masterClrMapping/>
  </p:clrMapOvr>
</p:sld>
</file>

<file path=ppt/theme/theme1.xml><?xml version="1.0" encoding="utf-8"?>
<a:theme xmlns:a="http://schemas.openxmlformats.org/drawingml/2006/main" name="2022 LIMRA-LOMA Presentation">
  <a:themeElements>
    <a:clrScheme name="Bright Colors rev2022-CANCUN-CADET BLUE">
      <a:dk1>
        <a:srgbClr val="000000"/>
      </a:dk1>
      <a:lt1>
        <a:srgbClr val="FFFFFF"/>
      </a:lt1>
      <a:dk2>
        <a:srgbClr val="004C9D"/>
      </a:dk2>
      <a:lt2>
        <a:srgbClr val="9D9795"/>
      </a:lt2>
      <a:accent1>
        <a:srgbClr val="4298BE"/>
      </a:accent1>
      <a:accent2>
        <a:srgbClr val="DAAA00"/>
      </a:accent2>
      <a:accent3>
        <a:srgbClr val="007B4E"/>
      </a:accent3>
      <a:accent4>
        <a:srgbClr val="ED8C00"/>
      </a:accent4>
      <a:accent5>
        <a:srgbClr val="763AC7"/>
      </a:accent5>
      <a:accent6>
        <a:srgbClr val="62B6F3"/>
      </a:accent6>
      <a:hlink>
        <a:srgbClr val="4298BE"/>
      </a:hlink>
      <a:folHlink>
        <a:srgbClr val="7F55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LOMA presentation WIDE_BC_v4.potx" id="{17BB12F1-5762-4EBC-9FB0-B2EAE8501262}" vid="{F175EB97-A733-48FE-B34C-ACFA024932E8}"/>
    </a:ext>
  </a:extLst>
</a:theme>
</file>

<file path=ppt/theme/theme2.xml><?xml version="1.0" encoding="utf-8"?>
<a:theme xmlns:a="http://schemas.openxmlformats.org/drawingml/2006/main" name="1_Default Theme">
  <a:themeElements>
    <a:clrScheme name="LIMRA_PrimaryBlue_ver2">
      <a:dk1>
        <a:srgbClr val="000000"/>
      </a:dk1>
      <a:lt1>
        <a:srgbClr val="FFFFFF"/>
      </a:lt1>
      <a:dk2>
        <a:srgbClr val="002F6C"/>
      </a:dk2>
      <a:lt2>
        <a:srgbClr val="0070AF"/>
      </a:lt2>
      <a:accent1>
        <a:srgbClr val="00A9E0"/>
      </a:accent1>
      <a:accent2>
        <a:srgbClr val="009639"/>
      </a:accent2>
      <a:accent3>
        <a:srgbClr val="0070AF"/>
      </a:accent3>
      <a:accent4>
        <a:srgbClr val="84BD00"/>
      </a:accent4>
      <a:accent5>
        <a:srgbClr val="002F6C"/>
      </a:accent5>
      <a:accent6>
        <a:srgbClr val="005C50"/>
      </a:accent6>
      <a:hlink>
        <a:srgbClr val="0000EE"/>
      </a:hlink>
      <a:folHlink>
        <a:srgbClr val="551A8B"/>
      </a:folHlink>
    </a:clrScheme>
    <a:fontScheme name="LIMRA PPT 2014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OMA LIMRA - all EE meeting Feb 2018" id="{E660A6DF-7CA5-4D73-81DB-FEF2B981CFAF}" vid="{D833B04A-8413-4F18-B33A-A2BE0428FF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04551F03ED9645943E3073FBB9B378" ma:contentTypeVersion="4" ma:contentTypeDescription="Create a new document." ma:contentTypeScope="" ma:versionID="189718ddba6440684e9237ce03badbdb">
  <xsd:schema xmlns:xsd="http://www.w3.org/2001/XMLSchema" xmlns:xs="http://www.w3.org/2001/XMLSchema" xmlns:p="http://schemas.microsoft.com/office/2006/metadata/properties" xmlns:ns3="8bf391c0-aa9e-4abb-ab47-36901c9f9598" targetNamespace="http://schemas.microsoft.com/office/2006/metadata/properties" ma:root="true" ma:fieldsID="f59c4749813dab9023ae9ec61f1874ca" ns3:_="">
    <xsd:import namespace="8bf391c0-aa9e-4abb-ab47-36901c9f9598"/>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f391c0-aa9e-4abb-ab47-36901c9f95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bf391c0-aa9e-4abb-ab47-36901c9f9598" xsi:nil="true"/>
  </documentManagement>
</p:properties>
</file>

<file path=customXml/itemProps1.xml><?xml version="1.0" encoding="utf-8"?>
<ds:datastoreItem xmlns:ds="http://schemas.openxmlformats.org/officeDocument/2006/customXml" ds:itemID="{1015B2DE-3461-422B-B297-8557E815BB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f391c0-aa9e-4abb-ab47-36901c9f95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739A3B-44F2-4B1D-86F9-B06C3C6995D1}">
  <ds:schemaRefs>
    <ds:schemaRef ds:uri="http://schemas.microsoft.com/sharepoint/v3/contenttype/forms"/>
  </ds:schemaRefs>
</ds:datastoreItem>
</file>

<file path=customXml/itemProps3.xml><?xml version="1.0" encoding="utf-8"?>
<ds:datastoreItem xmlns:ds="http://schemas.openxmlformats.org/officeDocument/2006/customXml" ds:itemID="{287CD4A8-A75F-4042-8B00-3ABE0B150ACA}">
  <ds:schemaRefs>
    <ds:schemaRef ds:uri="http://schemas.microsoft.com/office/infopath/2007/PartnerControls"/>
    <ds:schemaRef ds:uri="http://schemas.microsoft.com/office/2006/metadata/properties"/>
    <ds:schemaRef ds:uri="http://purl.org/dc/terms/"/>
    <ds:schemaRef ds:uri="http://schemas.microsoft.com/office/2006/documentManagement/types"/>
    <ds:schemaRef ds:uri="http://purl.org/dc/elements/1.1/"/>
    <ds:schemaRef ds:uri="http://schemas.openxmlformats.org/package/2006/metadata/core-properties"/>
    <ds:schemaRef ds:uri="8bf391c0-aa9e-4abb-ab47-36901c9f959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2022 BRAND_LIMRA-LOMA presentation WIDE_BC_v4</Template>
  <TotalTime>20655</TotalTime>
  <Words>1256</Words>
  <Application>Microsoft Office PowerPoint</Application>
  <PresentationFormat>Widescreen</PresentationFormat>
  <Paragraphs>126</Paragraphs>
  <Slides>8</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Arial</vt:lpstr>
      <vt:lpstr>Arial Narrow</vt:lpstr>
      <vt:lpstr>Calibri</vt:lpstr>
      <vt:lpstr>Futura Std Medium</vt:lpstr>
      <vt:lpstr>Open Sans</vt:lpstr>
      <vt:lpstr>Symbol</vt:lpstr>
      <vt:lpstr>Times New Roman</vt:lpstr>
      <vt:lpstr>Wingdings 3</vt:lpstr>
      <vt:lpstr>2022 LIMRA-LOMA Presentation</vt:lpstr>
      <vt:lpstr>1_Default Theme</vt:lpstr>
      <vt:lpstr>Insurance Immersion</vt:lpstr>
      <vt:lpstr>Ensure Top Talent Understand Our Business</vt:lpstr>
      <vt:lpstr>For Top Performers Who Need Industry Acumen</vt:lpstr>
      <vt:lpstr>Client Success Story</vt:lpstr>
      <vt:lpstr>Business Knowledge to Drive Innovative Solutions</vt:lpstr>
      <vt:lpstr>What Makes Insurance Immersion Valuable? </vt:lpstr>
      <vt:lpstr>Insurance Immersion</vt:lpstr>
      <vt:lpstr>Executive Immersion</vt:lpstr>
    </vt:vector>
  </TitlesOfParts>
  <Company>LL Global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Carr, Brittany</dc:creator>
  <cp:lastModifiedBy>Tribble, Christie</cp:lastModifiedBy>
  <cp:revision>456</cp:revision>
  <dcterms:created xsi:type="dcterms:W3CDTF">2022-04-11T13:26:10Z</dcterms:created>
  <dcterms:modified xsi:type="dcterms:W3CDTF">2023-11-08T17:31:17Z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0x0101001A04551F03ED9645943E3073FBB9B378</vt:lpwstr>
  </property>
</Properties>
</file>