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6"/>
  </p:notesMasterIdLst>
  <p:handoutMasterIdLst>
    <p:handoutMasterId r:id="rId7"/>
  </p:handoutMasterIdLst>
  <p:sldIdLst>
    <p:sldId id="27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Graziano, Maria" initials="MG" lastIdx="2" clrIdx="6">
    <p:extLst>
      <p:ext uri="{19B8F6BF-5375-455C-9EA6-DF929625EA0E}">
        <p15:presenceInfo xmlns:p15="http://schemas.microsoft.com/office/powerpoint/2012/main" userId="S::MGraziano@limra.com::e1223b9a-6859-43e8-b744-f2fba30ace49" providerId="AD"/>
      </p:ext>
    </p:extLst>
  </p:cmAuthor>
  <p:cmAuthor id="1" name="Crane, Carie" initials="CC" lastIdx="24" clrIdx="0">
    <p:extLst>
      <p:ext uri="{19B8F6BF-5375-455C-9EA6-DF929625EA0E}">
        <p15:presenceInfo xmlns:p15="http://schemas.microsoft.com/office/powerpoint/2012/main" userId="S-1-5-21-3670347269-1734258486-2757495605-8895" providerId="AD"/>
      </p:ext>
    </p:extLst>
  </p:cmAuthor>
  <p:cmAuthor id="2" name="Tribble, Christie" initials="TC" lastIdx="5" clrIdx="1">
    <p:extLst>
      <p:ext uri="{19B8F6BF-5375-455C-9EA6-DF929625EA0E}">
        <p15:presenceInfo xmlns:p15="http://schemas.microsoft.com/office/powerpoint/2012/main" userId="S-1-5-21-3670347269-1734258486-2757495605-9456" providerId="AD"/>
      </p:ext>
    </p:extLst>
  </p:cmAuthor>
  <p:cmAuthor id="3" name="Beckwith, Tina" initials="BT" lastIdx="4" clrIdx="2">
    <p:extLst>
      <p:ext uri="{19B8F6BF-5375-455C-9EA6-DF929625EA0E}">
        <p15:presenceInfo xmlns:p15="http://schemas.microsoft.com/office/powerpoint/2012/main" userId="S-1-5-21-3670347269-1734258486-2757495605-28709" providerId="AD"/>
      </p:ext>
    </p:extLst>
  </p:cmAuthor>
  <p:cmAuthor id="4" name="Hartshorn, Renee" initials="HR" lastIdx="25" clrIdx="3">
    <p:extLst>
      <p:ext uri="{19B8F6BF-5375-455C-9EA6-DF929625EA0E}">
        <p15:presenceInfo xmlns:p15="http://schemas.microsoft.com/office/powerpoint/2012/main" userId="S-1-5-21-3670347269-1734258486-2757495605-26766" providerId="AD"/>
      </p:ext>
    </p:extLst>
  </p:cmAuthor>
  <p:cmAuthor id="5" name="McKenna, Kevin" initials="MK" lastIdx="2" clrIdx="4">
    <p:extLst>
      <p:ext uri="{19B8F6BF-5375-455C-9EA6-DF929625EA0E}">
        <p15:presenceInfo xmlns:p15="http://schemas.microsoft.com/office/powerpoint/2012/main" userId="S-1-5-21-3670347269-1734258486-2757495605-28351" providerId="AD"/>
      </p:ext>
    </p:extLst>
  </p:cmAuthor>
  <p:cmAuthor id="6" name="Tribble, Christie" initials="TC [2]" lastIdx="16" clrIdx="5">
    <p:extLst>
      <p:ext uri="{19B8F6BF-5375-455C-9EA6-DF929625EA0E}">
        <p15:presenceInfo xmlns:p15="http://schemas.microsoft.com/office/powerpoint/2012/main" userId="S::ctribble@loma.org::ec77950e-9b16-458c-a975-89bd3de6764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70"/>
    <a:srgbClr val="8270B3"/>
    <a:srgbClr val="008599"/>
    <a:srgbClr val="DAAA00"/>
    <a:srgbClr val="404040"/>
    <a:srgbClr val="006EA0"/>
    <a:srgbClr val="026EA0"/>
    <a:srgbClr val="769EC7"/>
    <a:srgbClr val="C4BFC0"/>
    <a:srgbClr val="4298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51703" autoAdjust="0"/>
  </p:normalViewPr>
  <p:slideViewPr>
    <p:cSldViewPr snapToGrid="0">
      <p:cViewPr varScale="1">
        <p:scale>
          <a:sx n="57" d="100"/>
          <a:sy n="57" d="100"/>
        </p:scale>
        <p:origin x="2616" y="66"/>
      </p:cViewPr>
      <p:guideLst/>
    </p:cSldViewPr>
  </p:slideViewPr>
  <p:notesTextViewPr>
    <p:cViewPr>
      <p:scale>
        <a:sx n="3" d="2"/>
        <a:sy n="3" d="2"/>
      </p:scale>
      <p:origin x="0" y="-834"/>
    </p:cViewPr>
  </p:notesTextViewPr>
  <p:sorterViewPr>
    <p:cViewPr varScale="1">
      <p:scale>
        <a:sx n="1" d="1"/>
        <a:sy n="1" d="1"/>
      </p:scale>
      <p:origin x="0" y="0"/>
    </p:cViewPr>
  </p:sorterViewPr>
  <p:notesViewPr>
    <p:cSldViewPr snapToGrid="0">
      <p:cViewPr varScale="1">
        <p:scale>
          <a:sx n="89" d="100"/>
          <a:sy n="89" d="100"/>
        </p:scale>
        <p:origin x="371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54686D-1A2B-4337-B141-16C810AEFD68}" type="datetimeFigureOut">
              <a:rPr lang="en-US" smtClean="0"/>
              <a:t>9/30/2025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10E46D3-CB57-4E2A-B7DC-DCD566DC0429}" type="slidenum">
              <a:rPr lang="en-US" smtClean="0"/>
              <a:t>‹#›</a:t>
            </a:fld>
            <a:endParaRPr lang="en-US" dirty="0"/>
          </a:p>
        </p:txBody>
      </p:sp>
    </p:spTree>
    <p:extLst>
      <p:ext uri="{BB962C8B-B14F-4D97-AF65-F5344CB8AC3E}">
        <p14:creationId xmlns:p14="http://schemas.microsoft.com/office/powerpoint/2010/main" val="14470526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9D3BE4-62BE-4B60-BFFF-70CF8F0F7C95}" type="datetimeFigureOut">
              <a:rPr lang="en-US" smtClean="0"/>
              <a:t>9/30/2025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AED4EE-C9DA-462C-B712-3D4638B353E0}" type="slidenum">
              <a:rPr lang="en-US" smtClean="0"/>
              <a:t>‹#›</a:t>
            </a:fld>
            <a:endParaRPr lang="en-US" dirty="0"/>
          </a:p>
        </p:txBody>
      </p:sp>
    </p:spTree>
    <p:extLst>
      <p:ext uri="{BB962C8B-B14F-4D97-AF65-F5344CB8AC3E}">
        <p14:creationId xmlns:p14="http://schemas.microsoft.com/office/powerpoint/2010/main" val="2987290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loma.org/en/professional-development/talent-mobility-suite/industry-advantage/"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Course Description </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Recognizing and Preventing Account Takeover Fraud</a:t>
            </a:r>
            <a:r>
              <a:rPr lang="en-US" sz="1200" kern="1200" dirty="0">
                <a:solidFill>
                  <a:schemeClr val="tx1"/>
                </a:solidFill>
                <a:effectLst/>
                <a:latin typeface="+mn-lt"/>
                <a:ea typeface="+mn-ea"/>
                <a:cs typeface="+mn-cs"/>
              </a:rPr>
              <a:t> — updated annually — is designed for anyone who interacts with customers and/or has responsibilities for administering customer accounts. Learners explore tactics fraudsters use to access customer accounts and learn how to spot obvious and subtle signs of suspicious activity. </a:t>
            </a:r>
          </a:p>
          <a:p>
            <a:r>
              <a:rPr lang="en-US" sz="1200" kern="1200" dirty="0">
                <a:solidFill>
                  <a:schemeClr val="tx1"/>
                </a:solidFill>
                <a:effectLst/>
                <a:latin typeface="+mn-lt"/>
                <a:ea typeface="+mn-ea"/>
                <a:cs typeface="+mn-cs"/>
              </a:rPr>
              <a:t>Through interactive exercises using real-life scenarios and a red flag identification challenge, participants build the skills to detect and respond to potential ATO fraud. A final assessment confirms the learner’s preparedness as the first line of defense against ATO </a:t>
            </a:r>
            <a:r>
              <a:rPr lang="en-US" sz="1200" kern="1200">
                <a:solidFill>
                  <a:schemeClr val="tx1"/>
                </a:solidFill>
                <a:effectLst/>
                <a:latin typeface="+mn-lt"/>
                <a:ea typeface="+mn-ea"/>
                <a:cs typeface="+mn-cs"/>
              </a:rPr>
              <a:t>fraud.</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Additional Talking Points</a:t>
            </a:r>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course is the first in our new Industry Advantage fraud learning path. Account takeover is our initial course topic due to its increasing prevalence within our industry and daily lives. In fact, according to our 2024 Fraud and Compliance Benchmarking Survey, Account Takeover (ATO) is the top type of fraud attack companies are experiencing. Train and prepare your organization on the latest fraud ATO attempts with this quick and effective course.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course was developed in partnership with a team of industry members to ensure this course on ATO would meet industry standards (unlike many third-party generic ATO trainings).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course will take 45 min to 1 hour to complete.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Current Subscribers: there is no additional cost with this new course – it’s included in your current IA subscription.</a:t>
            </a:r>
          </a:p>
          <a:p>
            <a:pPr lvl="0"/>
            <a:r>
              <a:rPr lang="en-US" sz="1200" kern="1200" dirty="0">
                <a:solidFill>
                  <a:schemeClr val="tx1"/>
                </a:solidFill>
                <a:effectLst/>
                <a:latin typeface="+mn-lt"/>
                <a:ea typeface="+mn-ea"/>
                <a:cs typeface="+mn-cs"/>
              </a:rPr>
              <a:t>This new ATO course is a great way to use open seats and increase engagement with your current learners.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Non-Subscribers: Fulfill your ATO training requirements, PLUS, gain 240+ additional courses steeped with valuable content and themes.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An Industry Advantage demo is available on the </a:t>
            </a:r>
            <a:r>
              <a:rPr lang="en-US" sz="1200" u="sng" kern="1200" dirty="0">
                <a:solidFill>
                  <a:schemeClr val="tx1"/>
                </a:solidFill>
                <a:effectLst/>
                <a:latin typeface="+mn-lt"/>
                <a:ea typeface="+mn-ea"/>
                <a:cs typeface="+mn-cs"/>
                <a:hlinkClick r:id="rId3"/>
              </a:rPr>
              <a:t>Industry Advantage webpage</a:t>
            </a:r>
            <a:r>
              <a:rPr lang="en-US" sz="1200" kern="1200" dirty="0">
                <a:solidFill>
                  <a:schemeClr val="tx1"/>
                </a:solidFill>
                <a:effectLst/>
                <a:latin typeface="+mn-lt"/>
                <a:ea typeface="+mn-ea"/>
                <a:cs typeface="+mn-cs"/>
              </a:rPr>
              <a:t>. Recognizing and Preventing Account Takeover Fraud will be a course available for viewing within the demo to give potential subscribers a better understanding of course details. This demo covers all course materials without the exam at the end.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 full course available to Industry Advantage subscribers will have an exam at the end of the course.</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Effective fraud and ATO training saves money, retains quality employees, and future-proofs your workforce.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Satisfy internal fraud training requirements with the new Recognizing and Preventing Account Takeover Fraud — the first course available in our new Industry Advantage learning path on fraud. Try it now to see how it compares with your current required ATO training</a:t>
            </a:r>
          </a:p>
          <a:p>
            <a:endParaRPr lang="en-US" dirty="0"/>
          </a:p>
        </p:txBody>
      </p:sp>
      <p:sp>
        <p:nvSpPr>
          <p:cNvPr id="4" name="Slide Number Placeholder 3"/>
          <p:cNvSpPr>
            <a:spLocks noGrp="1"/>
          </p:cNvSpPr>
          <p:nvPr>
            <p:ph type="sldNum" sz="quarter" idx="5"/>
          </p:nvPr>
        </p:nvSpPr>
        <p:spPr/>
        <p:txBody>
          <a:bodyPr/>
          <a:lstStyle/>
          <a:p>
            <a:fld id="{48AED4EE-C9DA-462C-B712-3D4638B353E0}" type="slidenum">
              <a:rPr lang="en-US" smtClean="0"/>
              <a:t>1</a:t>
            </a:fld>
            <a:endParaRPr lang="en-US" dirty="0"/>
          </a:p>
        </p:txBody>
      </p:sp>
    </p:spTree>
    <p:extLst>
      <p:ext uri="{BB962C8B-B14F-4D97-AF65-F5344CB8AC3E}">
        <p14:creationId xmlns:p14="http://schemas.microsoft.com/office/powerpoint/2010/main" val="4767761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t="22381"/>
          <a:stretch/>
        </p:blipFill>
        <p:spPr>
          <a:xfrm>
            <a:off x="6096" y="-18335"/>
            <a:ext cx="12192000" cy="6313228"/>
          </a:xfrm>
          <a:prstGeom prst="rect">
            <a:avLst/>
          </a:prstGeom>
        </p:spPr>
      </p:pic>
      <p:sp>
        <p:nvSpPr>
          <p:cNvPr id="10" name="Rectangle 9"/>
          <p:cNvSpPr/>
          <p:nvPr userDrawn="1"/>
        </p:nvSpPr>
        <p:spPr>
          <a:xfrm>
            <a:off x="0" y="4995950"/>
            <a:ext cx="12198096" cy="1868734"/>
          </a:xfrm>
          <a:prstGeom prst="rect">
            <a:avLst/>
          </a:prstGeom>
          <a:solidFill>
            <a:srgbClr val="002F70"/>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endParaRPr lang="en-US" dirty="0"/>
          </a:p>
        </p:txBody>
      </p:sp>
      <p:sp>
        <p:nvSpPr>
          <p:cNvPr id="13" name="Rectangle 2"/>
          <p:cNvSpPr>
            <a:spLocks noGrp="1" noChangeArrowheads="1"/>
          </p:cNvSpPr>
          <p:nvPr>
            <p:ph type="ctrTitle" hasCustomPrompt="1"/>
          </p:nvPr>
        </p:nvSpPr>
        <p:spPr>
          <a:xfrm>
            <a:off x="441028" y="5293508"/>
            <a:ext cx="5446762" cy="477054"/>
          </a:xfrm>
          <a:prstGeom prst="rect">
            <a:avLst/>
          </a:prstGeom>
          <a:noFill/>
          <a:effectLst/>
        </p:spPr>
        <p:txBody>
          <a:bodyPr wrap="square" lIns="0" rIns="182880" bIns="0" anchor="b" anchorCtr="0">
            <a:spAutoFit/>
          </a:bodyPr>
          <a:lstStyle>
            <a:lvl1pPr algn="l">
              <a:lnSpc>
                <a:spcPct val="100000"/>
              </a:lnSpc>
              <a:defRPr sz="2800" b="1">
                <a:solidFill>
                  <a:schemeClr val="bg1"/>
                </a:solidFill>
                <a:latin typeface="Arial"/>
                <a:cs typeface="Arial"/>
              </a:defRPr>
            </a:lvl1pPr>
          </a:lstStyle>
          <a:p>
            <a:r>
              <a:rPr lang="en-US" dirty="0"/>
              <a:t>Click to add Title</a:t>
            </a:r>
          </a:p>
        </p:txBody>
      </p:sp>
      <p:pic>
        <p:nvPicPr>
          <p:cNvPr id="11" name="Picture 10"/>
          <p:cNvPicPr>
            <a:picLocks noChangeAspect="1"/>
          </p:cNvPicPr>
          <p:nvPr userDrawn="1"/>
        </p:nvPicPr>
        <p:blipFill rotWithShape="1">
          <a:blip r:embed="rId3" cstate="screen">
            <a:extLst>
              <a:ext uri="{28A0092B-C50C-407E-A947-70E740481C1C}">
                <a14:useLocalDpi xmlns:a14="http://schemas.microsoft.com/office/drawing/2010/main"/>
              </a:ext>
            </a:extLst>
          </a:blip>
          <a:srcRect r="-1"/>
          <a:stretch/>
        </p:blipFill>
        <p:spPr>
          <a:xfrm>
            <a:off x="-6824" y="1857042"/>
            <a:ext cx="1131113" cy="2562474"/>
          </a:xfrm>
          <a:prstGeom prst="rect">
            <a:avLst/>
          </a:prstGeom>
        </p:spPr>
      </p:pic>
      <p:sp>
        <p:nvSpPr>
          <p:cNvPr id="12" name="Text Placeholder 2"/>
          <p:cNvSpPr>
            <a:spLocks noGrp="1"/>
          </p:cNvSpPr>
          <p:nvPr>
            <p:ph type="body" sz="quarter" idx="10"/>
          </p:nvPr>
        </p:nvSpPr>
        <p:spPr>
          <a:xfrm>
            <a:off x="441028" y="5805131"/>
            <a:ext cx="5449824" cy="333375"/>
          </a:xfrm>
          <a:prstGeom prst="rect">
            <a:avLst/>
          </a:prstGeom>
        </p:spPr>
        <p:txBody>
          <a:bodyPr lIns="0" tIns="0" rIns="0" bIns="0" anchor="ctr" anchorCtr="0"/>
          <a:lstStyle>
            <a:lvl1pPr>
              <a:defRPr sz="1800">
                <a:solidFill>
                  <a:schemeClr val="bg1"/>
                </a:solidFill>
              </a:defRPr>
            </a:lvl1pPr>
          </a:lstStyle>
          <a:p>
            <a:pPr lvl="0"/>
            <a:r>
              <a:rPr lang="en-US"/>
              <a:t>Edit Master text styles</a:t>
            </a:r>
          </a:p>
        </p:txBody>
      </p:sp>
      <p:sp>
        <p:nvSpPr>
          <p:cNvPr id="14" name="Text Placeholder 2"/>
          <p:cNvSpPr>
            <a:spLocks noGrp="1"/>
          </p:cNvSpPr>
          <p:nvPr>
            <p:ph type="body" sz="quarter" idx="11"/>
          </p:nvPr>
        </p:nvSpPr>
        <p:spPr>
          <a:xfrm>
            <a:off x="441028" y="6159279"/>
            <a:ext cx="5449824" cy="333375"/>
          </a:xfrm>
          <a:prstGeom prst="rect">
            <a:avLst/>
          </a:prstGeom>
        </p:spPr>
        <p:txBody>
          <a:bodyPr lIns="0" tIns="0" rIns="0" bIns="0" anchor="ctr" anchorCtr="0"/>
          <a:lstStyle>
            <a:lvl1pPr>
              <a:defRPr sz="1600" i="1">
                <a:solidFill>
                  <a:schemeClr val="bg1"/>
                </a:solidFill>
              </a:defRPr>
            </a:lvl1pPr>
          </a:lstStyle>
          <a:p>
            <a:pPr lvl="0"/>
            <a:r>
              <a:rPr lang="en-US"/>
              <a:t>Edit Master text styles</a:t>
            </a:r>
          </a:p>
        </p:txBody>
      </p:sp>
      <p:pic>
        <p:nvPicPr>
          <p:cNvPr id="21" name="Picture 20"/>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019870" y="6069026"/>
            <a:ext cx="1753030" cy="517891"/>
          </a:xfrm>
          <a:prstGeom prst="rect">
            <a:avLst/>
          </a:prstGeom>
        </p:spPr>
      </p:pic>
    </p:spTree>
    <p:extLst>
      <p:ext uri="{BB962C8B-B14F-4D97-AF65-F5344CB8AC3E}">
        <p14:creationId xmlns:p14="http://schemas.microsoft.com/office/powerpoint/2010/main" val="2545602925"/>
      </p:ext>
    </p:extLst>
  </p:cSld>
  <p:clrMapOvr>
    <a:masterClrMapping/>
  </p:clrMapOvr>
  <p:extLst>
    <p:ext uri="{DCECCB84-F9BA-43D5-87BE-67443E8EF086}">
      <p15:sldGuideLst xmlns:p15="http://schemas.microsoft.com/office/powerpoint/2012/main">
        <p15:guide id="1" orient="horz" pos="403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Section">
    <p:spTree>
      <p:nvGrpSpPr>
        <p:cNvPr id="1" name=""/>
        <p:cNvGrpSpPr/>
        <p:nvPr/>
      </p:nvGrpSpPr>
      <p:grpSpPr>
        <a:xfrm>
          <a:off x="0" y="0"/>
          <a:ext cx="0" cy="0"/>
          <a:chOff x="0" y="0"/>
          <a:chExt cx="0" cy="0"/>
        </a:xfrm>
      </p:grpSpPr>
      <p:sp>
        <p:nvSpPr>
          <p:cNvPr id="9"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10" name="Picture Placeholder 10"/>
          <p:cNvSpPr>
            <a:spLocks noGrp="1"/>
          </p:cNvSpPr>
          <p:nvPr>
            <p:ph type="pic" sz="quarter" idx="10" hasCustomPrompt="1"/>
          </p:nvPr>
        </p:nvSpPr>
        <p:spPr>
          <a:xfrm>
            <a:off x="0" y="0"/>
            <a:ext cx="12192000" cy="4162425"/>
          </a:xfrm>
          <a:prstGeom prst="rect">
            <a:avLst/>
          </a:prstGeom>
        </p:spPr>
        <p:txBody>
          <a:bodyPr anchor="ctr"/>
          <a:lstStyle>
            <a:lvl1pPr algn="ctr">
              <a:defRPr/>
            </a:lvl1pPr>
          </a:lstStyle>
          <a:p>
            <a:r>
              <a:rPr lang="en-US" dirty="0"/>
              <a:t>Click to add photo</a:t>
            </a:r>
          </a:p>
        </p:txBody>
      </p:sp>
      <p:sp>
        <p:nvSpPr>
          <p:cNvPr id="11" name="Rectangle 10"/>
          <p:cNvSpPr/>
          <p:nvPr userDrawn="1"/>
        </p:nvSpPr>
        <p:spPr>
          <a:xfrm>
            <a:off x="0" y="4133850"/>
            <a:ext cx="12191999" cy="787609"/>
          </a:xfrm>
          <a:prstGeom prst="rect">
            <a:avLst/>
          </a:prstGeom>
          <a:solidFill>
            <a:srgbClr val="EBE8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EBE8E5"/>
              </a:solidFill>
            </a:endParaRPr>
          </a:p>
        </p:txBody>
      </p:sp>
      <p:sp>
        <p:nvSpPr>
          <p:cNvPr id="12" name="Rectangle 11"/>
          <p:cNvSpPr/>
          <p:nvPr userDrawn="1"/>
        </p:nvSpPr>
        <p:spPr>
          <a:xfrm>
            <a:off x="0" y="4378221"/>
            <a:ext cx="12191999" cy="1241530"/>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solidFill>
                <a:srgbClr val="002F70"/>
              </a:solidFill>
            </a:endParaRPr>
          </a:p>
        </p:txBody>
      </p:sp>
      <p:sp>
        <p:nvSpPr>
          <p:cNvPr id="13" name="Title Placeholder 37"/>
          <p:cNvSpPr>
            <a:spLocks noGrp="1"/>
          </p:cNvSpPr>
          <p:nvPr>
            <p:ph type="title" hasCustomPrompt="1"/>
          </p:nvPr>
        </p:nvSpPr>
        <p:spPr>
          <a:xfrm>
            <a:off x="5782" y="4391025"/>
            <a:ext cx="12024293" cy="1219199"/>
          </a:xfrm>
          <a:prstGeom prst="rect">
            <a:avLst/>
          </a:prstGeom>
          <a:noFill/>
        </p:spPr>
        <p:txBody>
          <a:bodyPr vert="horz" wrap="none" lIns="274320" tIns="0" rIns="182880" bIns="0" rtlCol="0" anchor="ctr" anchorCtr="0">
            <a:normAutofit/>
          </a:bodyPr>
          <a:lstStyle>
            <a:lvl1pPr algn="r">
              <a:defRPr sz="3200" b="0" baseline="0">
                <a:solidFill>
                  <a:schemeClr val="bg1"/>
                </a:solidFill>
              </a:defRPr>
            </a:lvl1pPr>
          </a:lstStyle>
          <a:p>
            <a:r>
              <a:rPr lang="en-US" dirty="0"/>
              <a:t>Click to edit section text</a:t>
            </a:r>
          </a:p>
        </p:txBody>
      </p:sp>
    </p:spTree>
    <p:extLst>
      <p:ext uri="{BB962C8B-B14F-4D97-AF65-F5344CB8AC3E}">
        <p14:creationId xmlns:p14="http://schemas.microsoft.com/office/powerpoint/2010/main" val="2905958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Blue bar-gray backgroun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8" name="Title Placeholder 37"/>
          <p:cNvSpPr>
            <a:spLocks noGrp="1"/>
          </p:cNvSpPr>
          <p:nvPr>
            <p:ph type="title" hasCustomPrompt="1"/>
          </p:nvPr>
        </p:nvSpPr>
        <p:spPr>
          <a:xfrm>
            <a:off x="2" y="0"/>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5"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6"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288400273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o We Are PP gray background">
    <p:bg>
      <p:bgRef idx="1001">
        <a:schemeClr val="bg1"/>
      </p:bgRef>
    </p:bg>
    <p:spTree>
      <p:nvGrpSpPr>
        <p:cNvPr id="1" name=""/>
        <p:cNvGrpSpPr/>
        <p:nvPr/>
      </p:nvGrpSpPr>
      <p:grpSpPr>
        <a:xfrm>
          <a:off x="0" y="0"/>
          <a:ext cx="0" cy="0"/>
          <a:chOff x="0" y="0"/>
          <a:chExt cx="0" cy="0"/>
        </a:xfrm>
      </p:grpSpPr>
      <p:pic>
        <p:nvPicPr>
          <p:cNvPr id="24" name="Picture 2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7789" y="1368425"/>
            <a:ext cx="5993476" cy="3995284"/>
          </a:xfrm>
          <a:prstGeom prst="rect">
            <a:avLst/>
          </a:prstGeom>
          <a:noFill/>
        </p:spPr>
      </p:pic>
      <p:sp>
        <p:nvSpPr>
          <p:cNvPr id="22" name="Rectangle 21" hidden="1"/>
          <p:cNvSpPr/>
          <p:nvPr userDrawn="1"/>
        </p:nvSpPr>
        <p:spPr>
          <a:xfrm>
            <a:off x="-24938" y="5308671"/>
            <a:ext cx="12216384" cy="1596043"/>
          </a:xfrm>
          <a:prstGeom prst="rect">
            <a:avLst/>
          </a:prstGeom>
          <a:solidFill>
            <a:srgbClr val="002F70">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endParaRPr lang="en-US" sz="1350" dirty="0"/>
          </a:p>
        </p:txBody>
      </p:sp>
      <p:grpSp>
        <p:nvGrpSpPr>
          <p:cNvPr id="8" name="Group 7"/>
          <p:cNvGrpSpPr/>
          <p:nvPr userDrawn="1"/>
        </p:nvGrpSpPr>
        <p:grpSpPr>
          <a:xfrm>
            <a:off x="7905830" y="1368425"/>
            <a:ext cx="3666956" cy="3689131"/>
            <a:chOff x="7012369" y="1565306"/>
            <a:chExt cx="4443873" cy="3689131"/>
          </a:xfrm>
          <a:solidFill>
            <a:schemeClr val="bg1">
              <a:lumMod val="95000"/>
            </a:schemeClr>
          </a:solidFill>
        </p:grpSpPr>
        <p:sp>
          <p:nvSpPr>
            <p:cNvPr id="9" name="Rectangle 8"/>
            <p:cNvSpPr/>
            <p:nvPr userDrawn="1"/>
          </p:nvSpPr>
          <p:spPr>
            <a:xfrm>
              <a:off x="7012369" y="1565306"/>
              <a:ext cx="4443873" cy="3689131"/>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7167532" y="2039454"/>
              <a:ext cx="4133546" cy="3046988"/>
            </a:xfrm>
            <a:prstGeom prst="rect">
              <a:avLst/>
            </a:prstGeom>
            <a:grpFill/>
          </p:spPr>
          <p:txBody>
            <a:bodyPr wrap="square" rtlCol="0">
              <a:spAutoFit/>
            </a:bodyPr>
            <a:lstStyle/>
            <a:p>
              <a:pPr algn="ctr"/>
              <a:r>
                <a:rPr lang="en-US" sz="2400" dirty="0">
                  <a:solidFill>
                    <a:srgbClr val="404040"/>
                  </a:solidFill>
                  <a:latin typeface="Arial" panose="020B0604020202020204" pitchFamily="34" charset="0"/>
                  <a:cs typeface="Arial" panose="020B0604020202020204" pitchFamily="34" charset="0"/>
                </a:rPr>
                <a:t>Advancing the financial services industry by empowering our </a:t>
              </a:r>
              <a:br>
                <a:rPr lang="en-US" sz="2400" dirty="0">
                  <a:solidFill>
                    <a:srgbClr val="404040"/>
                  </a:solidFill>
                  <a:latin typeface="Arial" panose="020B0604020202020204" pitchFamily="34" charset="0"/>
                  <a:cs typeface="Arial" panose="020B0604020202020204" pitchFamily="34" charset="0"/>
                </a:rPr>
              </a:br>
              <a:r>
                <a:rPr lang="en-US" sz="2400" dirty="0">
                  <a:solidFill>
                    <a:srgbClr val="404040"/>
                  </a:solidFill>
                  <a:latin typeface="Arial" panose="020B0604020202020204" pitchFamily="34" charset="0"/>
                  <a:cs typeface="Arial" panose="020B0604020202020204" pitchFamily="34" charset="0"/>
                </a:rPr>
                <a:t>members with </a:t>
              </a:r>
              <a:r>
                <a:rPr lang="en-US" sz="2400" b="1" dirty="0">
                  <a:solidFill>
                    <a:srgbClr val="002F70"/>
                  </a:solidFill>
                  <a:latin typeface="Arial" panose="020B0604020202020204" pitchFamily="34" charset="0"/>
                  <a:cs typeface="Arial" panose="020B0604020202020204" pitchFamily="34" charset="0"/>
                </a:rPr>
                <a:t>knowledge</a:t>
              </a:r>
              <a:r>
                <a:rPr lang="en-US" sz="2400" dirty="0">
                  <a:solidFill>
                    <a:srgbClr val="404040"/>
                  </a:solidFill>
                  <a:latin typeface="Arial" panose="020B0604020202020204" pitchFamily="34" charset="0"/>
                  <a:cs typeface="Arial" panose="020B0604020202020204" pitchFamily="34" charset="0"/>
                </a:rPr>
                <a:t>, </a:t>
              </a:r>
              <a:r>
                <a:rPr lang="en-US" sz="2400" b="1" dirty="0">
                  <a:solidFill>
                    <a:srgbClr val="002F70"/>
                  </a:solidFill>
                  <a:latin typeface="Arial" panose="020B0604020202020204" pitchFamily="34" charset="0"/>
                  <a:cs typeface="Arial" panose="020B0604020202020204" pitchFamily="34" charset="0"/>
                </a:rPr>
                <a:t>insights</a:t>
              </a:r>
              <a:r>
                <a:rPr lang="en-US" sz="2400" dirty="0">
                  <a:solidFill>
                    <a:srgbClr val="404040"/>
                  </a:solidFill>
                  <a:latin typeface="Arial" panose="020B0604020202020204" pitchFamily="34" charset="0"/>
                  <a:cs typeface="Arial" panose="020B0604020202020204" pitchFamily="34" charset="0"/>
                </a:rPr>
                <a:t>, </a:t>
              </a:r>
              <a:r>
                <a:rPr lang="en-US" sz="2400" b="1" dirty="0">
                  <a:solidFill>
                    <a:srgbClr val="002F70"/>
                  </a:solidFill>
                  <a:latin typeface="Arial" panose="020B0604020202020204" pitchFamily="34" charset="0"/>
                  <a:cs typeface="Arial" panose="020B0604020202020204" pitchFamily="34" charset="0"/>
                </a:rPr>
                <a:t>connections</a:t>
              </a:r>
              <a:r>
                <a:rPr lang="en-US" sz="2400" dirty="0">
                  <a:solidFill>
                    <a:srgbClr val="404040"/>
                  </a:solidFill>
                  <a:latin typeface="Arial" panose="020B0604020202020204" pitchFamily="34" charset="0"/>
                  <a:cs typeface="Arial" panose="020B0604020202020204" pitchFamily="34" charset="0"/>
                </a:rPr>
                <a:t>, and </a:t>
              </a:r>
              <a:r>
                <a:rPr lang="en-US" sz="2400" b="1" dirty="0">
                  <a:solidFill>
                    <a:srgbClr val="002F70"/>
                  </a:solidFill>
                  <a:latin typeface="Arial" panose="020B0604020202020204" pitchFamily="34" charset="0"/>
                  <a:cs typeface="Arial" panose="020B0604020202020204" pitchFamily="34" charset="0"/>
                </a:rPr>
                <a:t>solutions</a:t>
              </a:r>
              <a:endParaRPr lang="en-US" sz="2400" b="1" dirty="0">
                <a:solidFill>
                  <a:srgbClr val="002F70"/>
                </a:solidFill>
              </a:endParaRPr>
            </a:p>
          </p:txBody>
        </p:sp>
      </p:grpSp>
      <p:sp>
        <p:nvSpPr>
          <p:cNvPr id="29"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pic>
        <p:nvPicPr>
          <p:cNvPr id="13" name="Picture 12"/>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26032" y="6070461"/>
            <a:ext cx="1746868" cy="516071"/>
          </a:xfrm>
          <a:prstGeom prst="rect">
            <a:avLst/>
          </a:prstGeom>
        </p:spPr>
      </p:pic>
    </p:spTree>
    <p:extLst>
      <p:ext uri="{BB962C8B-B14F-4D97-AF65-F5344CB8AC3E}">
        <p14:creationId xmlns:p14="http://schemas.microsoft.com/office/powerpoint/2010/main" val="151334358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7" name="Rectangle 16"/>
          <p:cNvSpPr/>
          <p:nvPr userDrawn="1"/>
        </p:nvSpPr>
        <p:spPr>
          <a:xfrm>
            <a:off x="7498100" y="4196742"/>
            <a:ext cx="1754360" cy="759886"/>
          </a:xfrm>
          <a:prstGeom prst="rect">
            <a:avLst/>
          </a:prstGeom>
          <a:solidFill>
            <a:schemeClr val="bg1"/>
          </a:solidFill>
          <a:ln w="22225">
            <a:solidFill>
              <a:srgbClr val="C4BF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215670" y="4194952"/>
            <a:ext cx="1754360" cy="759886"/>
          </a:xfrm>
          <a:prstGeom prst="rect">
            <a:avLst/>
          </a:prstGeom>
          <a:solidFill>
            <a:schemeClr val="bg1"/>
          </a:solidFill>
          <a:ln w="22225">
            <a:solidFill>
              <a:srgbClr val="C4BF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20" name="Rectangle 19"/>
          <p:cNvSpPr/>
          <p:nvPr userDrawn="1"/>
        </p:nvSpPr>
        <p:spPr>
          <a:xfrm>
            <a:off x="2938197" y="4194952"/>
            <a:ext cx="1754360" cy="759886"/>
          </a:xfrm>
          <a:prstGeom prst="rect">
            <a:avLst/>
          </a:prstGeom>
          <a:solidFill>
            <a:schemeClr val="bg1"/>
          </a:solidFill>
          <a:ln w="22225">
            <a:solidFill>
              <a:srgbClr val="C4BF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userDrawn="1"/>
        </p:nvSpPr>
        <p:spPr>
          <a:xfrm>
            <a:off x="2646990" y="4366421"/>
            <a:ext cx="2308354" cy="400110"/>
          </a:xfrm>
          <a:prstGeom prst="rect">
            <a:avLst/>
          </a:prstGeom>
          <a:noFill/>
        </p:spPr>
        <p:txBody>
          <a:bodyPr wrap="square" rtlCol="0">
            <a:spAutoFit/>
          </a:bodyPr>
          <a:lstStyle/>
          <a:p>
            <a:pPr algn="ctr"/>
            <a:r>
              <a:rPr lang="en-US" sz="2000" b="1" dirty="0">
                <a:solidFill>
                  <a:srgbClr val="005F9F"/>
                </a:solidFill>
                <a:latin typeface="Arial" panose="020B0604020202020204" pitchFamily="34" charset="0"/>
                <a:cs typeface="Arial" panose="020B0604020202020204" pitchFamily="34" charset="0"/>
              </a:rPr>
              <a:t>Insurance</a:t>
            </a:r>
          </a:p>
        </p:txBody>
      </p:sp>
      <p:sp>
        <p:nvSpPr>
          <p:cNvPr id="22" name="TextBox 21"/>
          <p:cNvSpPr txBox="1"/>
          <p:nvPr userDrawn="1"/>
        </p:nvSpPr>
        <p:spPr>
          <a:xfrm>
            <a:off x="5236297" y="4229858"/>
            <a:ext cx="1713106" cy="707886"/>
          </a:xfrm>
          <a:prstGeom prst="rect">
            <a:avLst/>
          </a:prstGeom>
          <a:noFill/>
        </p:spPr>
        <p:txBody>
          <a:bodyPr wrap="square" rtlCol="0">
            <a:spAutoFit/>
          </a:bodyPr>
          <a:lstStyle/>
          <a:p>
            <a:pPr algn="ctr"/>
            <a:r>
              <a:rPr lang="en-US" sz="2000" b="1" dirty="0">
                <a:solidFill>
                  <a:srgbClr val="005F9F"/>
                </a:solidFill>
                <a:latin typeface="Arial" panose="020B0604020202020204" pitchFamily="34" charset="0"/>
                <a:cs typeface="Arial" panose="020B0604020202020204" pitchFamily="34" charset="0"/>
              </a:rPr>
              <a:t>Retirement Income</a:t>
            </a:r>
          </a:p>
        </p:txBody>
      </p:sp>
      <p:sp>
        <p:nvSpPr>
          <p:cNvPr id="23" name="TextBox 22"/>
          <p:cNvSpPr txBox="1"/>
          <p:nvPr userDrawn="1"/>
        </p:nvSpPr>
        <p:spPr>
          <a:xfrm>
            <a:off x="7515854" y="4220054"/>
            <a:ext cx="1704346" cy="707886"/>
          </a:xfrm>
          <a:prstGeom prst="rect">
            <a:avLst/>
          </a:prstGeom>
          <a:noFill/>
        </p:spPr>
        <p:txBody>
          <a:bodyPr wrap="square" rtlCol="0">
            <a:spAutoFit/>
          </a:bodyPr>
          <a:lstStyle/>
          <a:p>
            <a:pPr algn="ctr"/>
            <a:r>
              <a:rPr lang="en-US" sz="2000" b="1" dirty="0">
                <a:solidFill>
                  <a:srgbClr val="005F9F"/>
                </a:solidFill>
                <a:latin typeface="Arial" panose="020B0604020202020204" pitchFamily="34" charset="0"/>
                <a:cs typeface="Arial" panose="020B0604020202020204" pitchFamily="34" charset="0"/>
              </a:rPr>
              <a:t>Workplace</a:t>
            </a:r>
            <a:r>
              <a:rPr lang="en-US" sz="2000" b="1" baseline="0" dirty="0">
                <a:solidFill>
                  <a:srgbClr val="005F9F"/>
                </a:solidFill>
                <a:latin typeface="Arial" panose="020B0604020202020204" pitchFamily="34" charset="0"/>
                <a:cs typeface="Arial" panose="020B0604020202020204" pitchFamily="34" charset="0"/>
              </a:rPr>
              <a:t> </a:t>
            </a:r>
            <a:r>
              <a:rPr lang="en-US" sz="2000" b="1" dirty="0">
                <a:solidFill>
                  <a:srgbClr val="005F9F"/>
                </a:solidFill>
                <a:latin typeface="Arial" panose="020B0604020202020204" pitchFamily="34" charset="0"/>
                <a:cs typeface="Arial" panose="020B0604020202020204" pitchFamily="34" charset="0"/>
              </a:rPr>
              <a:t>Solutions</a:t>
            </a:r>
          </a:p>
        </p:txBody>
      </p:sp>
      <p:cxnSp>
        <p:nvCxnSpPr>
          <p:cNvPr id="24" name="Straight Connector 23"/>
          <p:cNvCxnSpPr/>
          <p:nvPr userDrawn="1"/>
        </p:nvCxnSpPr>
        <p:spPr>
          <a:xfrm>
            <a:off x="2938197" y="3819365"/>
            <a:ext cx="6314263" cy="0"/>
          </a:xfrm>
          <a:prstGeom prst="line">
            <a:avLst/>
          </a:prstGeom>
          <a:ln w="25400">
            <a:solidFill>
              <a:srgbClr val="C4BFC0"/>
            </a:solidFill>
          </a:ln>
        </p:spPr>
        <p:style>
          <a:lnRef idx="1">
            <a:schemeClr val="accent1"/>
          </a:lnRef>
          <a:fillRef idx="0">
            <a:schemeClr val="accent1"/>
          </a:fillRef>
          <a:effectRef idx="0">
            <a:schemeClr val="accent1"/>
          </a:effectRef>
          <a:fontRef idx="minor">
            <a:schemeClr val="tx1"/>
          </a:fontRef>
        </p:style>
      </p:cxnSp>
      <p:sp>
        <p:nvSpPr>
          <p:cNvPr id="25"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26"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pic>
        <p:nvPicPr>
          <p:cNvPr id="27" name="Picture 2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6650" y="2172095"/>
            <a:ext cx="4838700" cy="1429476"/>
          </a:xfrm>
          <a:prstGeom prst="rect">
            <a:avLst/>
          </a:prstGeom>
        </p:spPr>
      </p:pic>
      <p:sp>
        <p:nvSpPr>
          <p:cNvPr id="28" name="Rectangle 27"/>
          <p:cNvSpPr/>
          <p:nvPr userDrawn="1"/>
        </p:nvSpPr>
        <p:spPr>
          <a:xfrm>
            <a:off x="9867901" y="5778395"/>
            <a:ext cx="2247899" cy="9557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Tree>
    <p:extLst>
      <p:ext uri="{BB962C8B-B14F-4D97-AF65-F5344CB8AC3E}">
        <p14:creationId xmlns:p14="http://schemas.microsoft.com/office/powerpoint/2010/main" val="121148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grpSp>
        <p:nvGrpSpPr>
          <p:cNvPr id="5" name="Group 4"/>
          <p:cNvGrpSpPr/>
          <p:nvPr userDrawn="1"/>
        </p:nvGrpSpPr>
        <p:grpSpPr>
          <a:xfrm>
            <a:off x="1051820" y="1368425"/>
            <a:ext cx="4443873" cy="3689131"/>
            <a:chOff x="935277" y="1565306"/>
            <a:chExt cx="4443873" cy="3689131"/>
          </a:xfrm>
          <a:solidFill>
            <a:schemeClr val="bg1">
              <a:lumMod val="95000"/>
            </a:schemeClr>
          </a:solidFill>
        </p:grpSpPr>
        <p:sp>
          <p:nvSpPr>
            <p:cNvPr id="6" name="Rectangle 5"/>
            <p:cNvSpPr/>
            <p:nvPr userDrawn="1"/>
          </p:nvSpPr>
          <p:spPr>
            <a:xfrm>
              <a:off x="935277" y="1565306"/>
              <a:ext cx="4443873" cy="3689131"/>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userDrawn="1"/>
          </p:nvSpPr>
          <p:spPr>
            <a:xfrm>
              <a:off x="1063744" y="1773082"/>
              <a:ext cx="4133546" cy="3234219"/>
            </a:xfrm>
            <a:prstGeom prst="rect">
              <a:avLst/>
            </a:prstGeom>
            <a:grpFill/>
          </p:spPr>
          <p:txBody>
            <a:bodyPr wrap="square" rtlCol="0">
              <a:spAutoFit/>
            </a:bodyPr>
            <a:lstStyle/>
            <a:p>
              <a:pPr marR="0" lvl="0" algn="ctr" defTabSz="914400" rtl="0" eaLnBrk="1" fontAlgn="auto" latinLnBrk="0" hangingPunct="1">
                <a:lnSpc>
                  <a:spcPts val="3500"/>
                </a:lnSpc>
                <a:spcBef>
                  <a:spcPts val="0"/>
                </a:spcBef>
                <a:spcAft>
                  <a:spcPts val="0"/>
                </a:spcAft>
                <a:buClrTx/>
                <a:buSzTx/>
                <a:buFontTx/>
                <a:buNone/>
                <a:tabLst/>
                <a:defRPr/>
              </a:pPr>
              <a:r>
                <a:rPr kumimoji="0" lang="en-US" sz="2400" b="1"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Our Mission</a:t>
              </a:r>
            </a:p>
            <a:p>
              <a:pPr marL="0" marR="0" lvl="0" indent="0" algn="ctr" defTabSz="914400" rtl="0" eaLnBrk="1" fontAlgn="auto" latinLnBrk="0" hangingPunct="1">
                <a:lnSpc>
                  <a:spcPts val="3500"/>
                </a:lnSpc>
                <a:spcBef>
                  <a:spcPts val="0"/>
                </a:spcBef>
                <a:spcAft>
                  <a:spcPts val="0"/>
                </a:spcAft>
                <a:buClrTx/>
                <a:buSzTx/>
                <a:buFontTx/>
                <a:buNone/>
                <a:tabLst/>
                <a:defRPr/>
              </a:pPr>
              <a:r>
                <a:rPr lang="en-US" sz="2400" dirty="0">
                  <a:solidFill>
                    <a:schemeClr val="tx1">
                      <a:lumMod val="65000"/>
                      <a:lumOff val="35000"/>
                    </a:schemeClr>
                  </a:solidFill>
                  <a:latin typeface="Arial" panose="020B0604020202020204" pitchFamily="34" charset="0"/>
                  <a:cs typeface="Arial" panose="020B0604020202020204" pitchFamily="34" charset="0"/>
                </a:rPr>
                <a:t>is to advance</a:t>
              </a:r>
              <a:r>
                <a:rPr kumimoji="0" lang="en-US" sz="2400" i="0" u="none" strike="noStrike" kern="1200" cap="none" spc="0" normalizeH="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 </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the</a:t>
              </a:r>
              <a:r>
                <a:rPr lang="en-US" sz="2400" dirty="0">
                  <a:solidFill>
                    <a:schemeClr val="tx1">
                      <a:lumMod val="65000"/>
                      <a:lumOff val="35000"/>
                    </a:schemeClr>
                  </a:solidFill>
                  <a:latin typeface="Arial" panose="020B0604020202020204" pitchFamily="34" charset="0"/>
                  <a:cs typeface="Arial" panose="020B0604020202020204" pitchFamily="34" charset="0"/>
                </a:rPr>
                <a:t> </a:t>
              </a:r>
              <a:br>
                <a:rPr lang="en-US" sz="2400" dirty="0">
                  <a:solidFill>
                    <a:schemeClr val="tx1">
                      <a:lumMod val="65000"/>
                      <a:lumOff val="35000"/>
                    </a:schemeClr>
                  </a:solidFill>
                  <a:latin typeface="Arial" panose="020B0604020202020204" pitchFamily="34" charset="0"/>
                  <a:cs typeface="Arial" panose="020B0604020202020204" pitchFamily="34" charset="0"/>
                </a:rPr>
              </a:br>
              <a:r>
                <a:rPr lang="en-US" sz="2400" dirty="0">
                  <a:solidFill>
                    <a:schemeClr val="tx1">
                      <a:lumMod val="65000"/>
                      <a:lumOff val="35000"/>
                    </a:schemeClr>
                  </a:solidFill>
                  <a:latin typeface="Arial" panose="020B0604020202020204" pitchFamily="34" charset="0"/>
                  <a:cs typeface="Arial" panose="020B0604020202020204" pitchFamily="34" charset="0"/>
                </a:rPr>
                <a:t>insurance and </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financial services industry</a:t>
              </a:r>
              <a:r>
                <a:rPr kumimoji="0" lang="en-US" sz="2400" i="0" u="none" strike="noStrike" kern="1200" cap="none" spc="0" normalizeH="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 </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by empowering our members</a:t>
              </a:r>
              <a:br>
                <a:rPr kumimoji="0" lang="en-US" sz="2400" i="0" u="none" strike="noStrike" kern="1200" cap="none" spc="0" normalizeH="0" baseline="0" noProof="0" dirty="0">
                  <a:ln>
                    <a:noFill/>
                  </a:ln>
                  <a:solidFill>
                    <a:schemeClr val="bg1"/>
                  </a:solidFill>
                  <a:uLnTx/>
                  <a:uFillTx/>
                  <a:latin typeface="Arial" panose="020B0604020202020204" pitchFamily="34" charset="0"/>
                  <a:cs typeface="Arial" panose="020B0604020202020204" pitchFamily="34" charset="0"/>
                </a:rPr>
              </a:br>
              <a:r>
                <a:rPr lang="en-US" sz="2400" dirty="0">
                  <a:solidFill>
                    <a:schemeClr val="tx1">
                      <a:lumMod val="65000"/>
                      <a:lumOff val="35000"/>
                    </a:schemeClr>
                  </a:solidFill>
                  <a:latin typeface="Arial" panose="020B0604020202020204" pitchFamily="34" charset="0"/>
                  <a:cs typeface="Arial" panose="020B0604020202020204" pitchFamily="34" charset="0"/>
                </a:rPr>
                <a:t>w</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ith</a:t>
              </a:r>
              <a:r>
                <a:rPr lang="en-US" sz="2400" dirty="0">
                  <a:solidFill>
                    <a:schemeClr val="tx1">
                      <a:lumMod val="65000"/>
                      <a:lumOff val="35000"/>
                    </a:schemeClr>
                  </a:solidFill>
                  <a:latin typeface="Arial" panose="020B0604020202020204" pitchFamily="34" charset="0"/>
                  <a:cs typeface="Arial" panose="020B0604020202020204" pitchFamily="34" charset="0"/>
                </a:rPr>
                <a:t> </a:t>
              </a:r>
              <a:r>
                <a:rPr kumimoji="0" lang="en-US" sz="2400" b="1" i="0" u="none" strike="noStrike" kern="1200" cap="none" spc="0" normalizeH="0" baseline="0" noProof="0" dirty="0">
                  <a:ln>
                    <a:noFill/>
                  </a:ln>
                  <a:solidFill>
                    <a:srgbClr val="002F70"/>
                  </a:solidFill>
                  <a:uLnTx/>
                  <a:uFillTx/>
                  <a:latin typeface="Arial" panose="020B0604020202020204" pitchFamily="34" charset="0"/>
                  <a:cs typeface="Arial" panose="020B0604020202020204" pitchFamily="34" charset="0"/>
                </a:rPr>
                <a:t>knowledge</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a:t>
              </a:r>
              <a:r>
                <a:rPr kumimoji="0" lang="en-US" sz="2400" i="0" u="none" strike="noStrike" kern="1200" cap="none" spc="0" normalizeH="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 </a:t>
              </a:r>
              <a:r>
                <a:rPr kumimoji="0" lang="en-US" sz="2400" b="1" i="0" u="none" strike="noStrike" kern="1200" cap="none" spc="0" normalizeH="0" baseline="0" noProof="0" dirty="0">
                  <a:ln>
                    <a:noFill/>
                  </a:ln>
                  <a:solidFill>
                    <a:srgbClr val="002F70"/>
                  </a:solidFill>
                  <a:uLnTx/>
                  <a:uFillTx/>
                  <a:latin typeface="Arial" panose="020B0604020202020204" pitchFamily="34" charset="0"/>
                  <a:cs typeface="Arial" panose="020B0604020202020204" pitchFamily="34" charset="0"/>
                </a:rPr>
                <a:t>insights</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 </a:t>
              </a:r>
              <a:r>
                <a:rPr kumimoji="0" lang="en-US" sz="2400" b="1" i="0" u="none" strike="noStrike" kern="1200" cap="none" spc="0" normalizeH="0" baseline="0" noProof="0" dirty="0">
                  <a:ln>
                    <a:noFill/>
                  </a:ln>
                  <a:solidFill>
                    <a:srgbClr val="002F70"/>
                  </a:solidFill>
                  <a:uLnTx/>
                  <a:uFillTx/>
                  <a:latin typeface="Arial" panose="020B0604020202020204" pitchFamily="34" charset="0"/>
                  <a:cs typeface="Arial" panose="020B0604020202020204" pitchFamily="34" charset="0"/>
                </a:rPr>
                <a:t>connections</a:t>
              </a:r>
              <a:r>
                <a:rPr kumimoji="0" lang="en-US" sz="2400" i="0" u="none" strike="noStrike" kern="1200" cap="none" spc="0" normalizeH="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 </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and </a:t>
              </a:r>
              <a:r>
                <a:rPr kumimoji="0" lang="en-US" sz="2400" b="1" i="0" u="none" strike="noStrike" kern="1200" cap="none" spc="0" normalizeH="0" baseline="0" noProof="0" dirty="0">
                  <a:ln>
                    <a:noFill/>
                  </a:ln>
                  <a:solidFill>
                    <a:srgbClr val="002F70"/>
                  </a:solidFill>
                  <a:uLnTx/>
                  <a:uFillTx/>
                  <a:latin typeface="Arial" panose="020B0604020202020204" pitchFamily="34" charset="0"/>
                  <a:cs typeface="Arial" panose="020B0604020202020204" pitchFamily="34" charset="0"/>
                </a:rPr>
                <a:t>solutions</a:t>
              </a:r>
              <a:r>
                <a:rPr kumimoji="0" lang="en-US" sz="2400" i="0" u="none" strike="noStrike" kern="1200" cap="none" spc="0" normalizeH="0" baseline="0" noProof="0" dirty="0">
                  <a:ln>
                    <a:noFill/>
                  </a:ln>
                  <a:solidFill>
                    <a:schemeClr val="tx1">
                      <a:lumMod val="65000"/>
                      <a:lumOff val="35000"/>
                    </a:schemeClr>
                  </a:solidFill>
                  <a:uLnTx/>
                  <a:uFillTx/>
                  <a:latin typeface="Arial" panose="020B0604020202020204" pitchFamily="34" charset="0"/>
                  <a:cs typeface="Arial" panose="020B0604020202020204" pitchFamily="34" charset="0"/>
                </a:rPr>
                <a:t>.</a:t>
              </a:r>
            </a:p>
          </p:txBody>
        </p:sp>
      </p:grpSp>
      <p:pic>
        <p:nvPicPr>
          <p:cNvPr id="9" name="Picture Placeholder 2"/>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6364288" y="1368425"/>
            <a:ext cx="5208587" cy="3689350"/>
          </a:xfrm>
          <a:prstGeom prst="rect">
            <a:avLst/>
          </a:prstGeom>
        </p:spPr>
      </p:pic>
      <p:sp>
        <p:nvSpPr>
          <p:cNvPr id="11"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Tree>
    <p:extLst>
      <p:ext uri="{BB962C8B-B14F-4D97-AF65-F5344CB8AC3E}">
        <p14:creationId xmlns:p14="http://schemas.microsoft.com/office/powerpoint/2010/main" val="52051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ullets on left-Photo right">
    <p:spTree>
      <p:nvGrpSpPr>
        <p:cNvPr id="1" name=""/>
        <p:cNvGrpSpPr/>
        <p:nvPr/>
      </p:nvGrpSpPr>
      <p:grpSpPr>
        <a:xfrm>
          <a:off x="0" y="0"/>
          <a:ext cx="0" cy="0"/>
          <a:chOff x="0" y="0"/>
          <a:chExt cx="0" cy="0"/>
        </a:xfrm>
      </p:grpSpPr>
      <p:sp>
        <p:nvSpPr>
          <p:cNvPr id="4" name="Picture Placeholder 3"/>
          <p:cNvSpPr>
            <a:spLocks noGrp="1"/>
          </p:cNvSpPr>
          <p:nvPr>
            <p:ph type="pic" sz="quarter" idx="15"/>
          </p:nvPr>
        </p:nvSpPr>
        <p:spPr>
          <a:xfrm>
            <a:off x="6106698" y="786687"/>
            <a:ext cx="6089904" cy="6089904"/>
          </a:xfrm>
          <a:prstGeom prst="rect">
            <a:avLst/>
          </a:prstGeom>
        </p:spPr>
        <p:txBody>
          <a:bodyPr anchor="ctr"/>
          <a:lstStyle>
            <a:lvl1pPr algn="ctr">
              <a:defRPr/>
            </a:lvl1pPr>
          </a:lstStyle>
          <a:p>
            <a:r>
              <a:rPr lang="en-US"/>
              <a:t>Click icon to add picture</a:t>
            </a:r>
          </a:p>
        </p:txBody>
      </p:sp>
      <p:sp>
        <p:nvSpPr>
          <p:cNvPr id="2" name="TextBox 1"/>
          <p:cNvSpPr txBox="1"/>
          <p:nvPr userDrawn="1"/>
        </p:nvSpPr>
        <p:spPr>
          <a:xfrm>
            <a:off x="11247350" y="-1111937"/>
            <a:ext cx="251992" cy="383310"/>
          </a:xfrm>
          <a:prstGeom prst="rect">
            <a:avLst/>
          </a:prstGeom>
          <a:noFill/>
        </p:spPr>
        <p:txBody>
          <a:bodyPr wrap="none" rtlCol="0">
            <a:spAutoFit/>
          </a:bodyPr>
          <a:lstStyle/>
          <a:p>
            <a:pPr marL="0" marR="0" lvl="0" indent="0" algn="l" defTabSz="960072" rtl="0" eaLnBrk="1" fontAlgn="base" latinLnBrk="0" hangingPunct="1">
              <a:lnSpc>
                <a:spcPct val="100000"/>
              </a:lnSpc>
              <a:spcBef>
                <a:spcPct val="0"/>
              </a:spcBef>
              <a:spcAft>
                <a:spcPct val="0"/>
              </a:spcAft>
              <a:buClrTx/>
              <a:buSzTx/>
              <a:buFontTx/>
              <a:buNone/>
              <a:tabLst/>
              <a:defRPr/>
            </a:pPr>
            <a:r>
              <a:rPr kumimoji="0" lang="en-US" sz="1891" b="0" i="0" u="none" strike="noStrike" kern="1200" cap="none" spc="0" normalizeH="0" baseline="0" noProof="0" dirty="0">
                <a:ln>
                  <a:noFill/>
                </a:ln>
                <a:solidFill>
                  <a:srgbClr val="000000"/>
                </a:solidFill>
                <a:effectLst/>
                <a:uLnTx/>
                <a:uFillTx/>
                <a:latin typeface="Arial" charset="0"/>
                <a:ea typeface="+mn-ea"/>
                <a:cs typeface="+mn-cs"/>
              </a:rPr>
              <a:t> </a:t>
            </a:r>
          </a:p>
        </p:txBody>
      </p:sp>
      <p:sp>
        <p:nvSpPr>
          <p:cNvPr id="5" name="Text Placeholder 4"/>
          <p:cNvSpPr>
            <a:spLocks noGrp="1"/>
          </p:cNvSpPr>
          <p:nvPr>
            <p:ph type="body" sz="quarter" idx="13"/>
          </p:nvPr>
        </p:nvSpPr>
        <p:spPr>
          <a:xfrm>
            <a:off x="266700" y="1143000"/>
            <a:ext cx="5570538" cy="4914900"/>
          </a:xfrm>
          <a:prstGeom prst="rect">
            <a:avLst/>
          </a:prstGeom>
        </p:spPr>
        <p:txBody>
          <a:bodyPr/>
          <a:lstStyle>
            <a:lvl1pPr marL="342900" indent="-342900">
              <a:lnSpc>
                <a:spcPct val="100000"/>
              </a:lnSpc>
              <a:spcAft>
                <a:spcPts val="1800"/>
              </a:spcAft>
              <a:buClr>
                <a:schemeClr val="tx1"/>
              </a:buClr>
              <a:buSzPct val="135000"/>
              <a:buFont typeface="Arial" panose="020B0604020202020204" pitchFamily="34" charset="0"/>
              <a:buChar char="•"/>
              <a:defRPr sz="2400"/>
            </a:lvl1pPr>
            <a:lvl2pPr marL="685800" indent="-342900">
              <a:lnSpc>
                <a:spcPct val="100000"/>
              </a:lnSpc>
              <a:spcAft>
                <a:spcPts val="1800"/>
              </a:spcAft>
              <a:buClr>
                <a:schemeClr val="tx1"/>
              </a:buClr>
              <a:buSzPct val="135000"/>
              <a:buFont typeface="Arial" panose="020B0604020202020204" pitchFamily="34" charset="0"/>
              <a:buChar char="•"/>
              <a:defRPr sz="2400"/>
            </a:lvl2pPr>
            <a:lvl3pPr marL="1031875" indent="-342900">
              <a:lnSpc>
                <a:spcPct val="100000"/>
              </a:lnSpc>
              <a:spcAft>
                <a:spcPts val="1200"/>
              </a:spcAft>
              <a:buClr>
                <a:schemeClr val="tx1"/>
              </a:buClr>
              <a:buSzPct val="135000"/>
              <a:buFont typeface="Arial" panose="020B0604020202020204" pitchFamily="34" charset="0"/>
              <a:buChar char="•"/>
              <a:defRPr sz="2400"/>
            </a:lvl3pPr>
          </a:lstStyle>
          <a:p>
            <a:pPr lvl="0"/>
            <a:r>
              <a:rPr lang="en-US"/>
              <a:t>Edit Master text styles</a:t>
            </a:r>
          </a:p>
          <a:p>
            <a:pPr lvl="1"/>
            <a:r>
              <a:rPr lang="en-US"/>
              <a:t>Second level</a:t>
            </a:r>
          </a:p>
          <a:p>
            <a:pPr lvl="2"/>
            <a:r>
              <a:rPr lang="en-US"/>
              <a:t>Third level</a:t>
            </a:r>
          </a:p>
        </p:txBody>
      </p:sp>
      <p:sp>
        <p:nvSpPr>
          <p:cNvPr id="12" name="Rectangle 11"/>
          <p:cNvSpPr/>
          <p:nvPr userDrawn="1"/>
        </p:nvSpPr>
        <p:spPr>
          <a:xfrm>
            <a:off x="0" y="-539"/>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13"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9"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pic>
        <p:nvPicPr>
          <p:cNvPr id="14" name="Picture 1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026032" y="6070461"/>
            <a:ext cx="1746868" cy="516071"/>
          </a:xfrm>
          <a:prstGeom prst="rect">
            <a:avLst/>
          </a:prstGeom>
        </p:spPr>
      </p:pic>
      <p:sp>
        <p:nvSpPr>
          <p:cNvPr id="11"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3361473779"/>
      </p:ext>
    </p:extLst>
  </p:cSld>
  <p:clrMapOvr>
    <a:masterClrMapping/>
  </p:clrMapOvr>
  <p:extLst>
    <p:ext uri="{DCECCB84-F9BA-43D5-87BE-67443E8EF086}">
      <p15:sldGuideLst xmlns:p15="http://schemas.microsoft.com/office/powerpoint/2012/main">
        <p15:guide id="1" pos="3840" userDrawn="1">
          <p15:clr>
            <a:srgbClr val="FBAE40"/>
          </p15:clr>
        </p15:guide>
        <p15:guide id="3" orient="horz" pos="2160" userDrawn="1">
          <p15:clr>
            <a:srgbClr val="FBAE40"/>
          </p15:clr>
        </p15:guide>
        <p15:guide id="4" orient="horz" pos="408" userDrawn="1">
          <p15:clr>
            <a:srgbClr val="FBAE40"/>
          </p15:clr>
        </p15:guide>
        <p15:guide id="5" orient="horz" pos="7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bout Us">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25128"/>
            <a:ext cx="12175816" cy="6737685"/>
          </a:xfrm>
          <a:prstGeom prst="rect">
            <a:avLst/>
          </a:prstGeom>
        </p:spPr>
      </p:pic>
      <p:sp>
        <p:nvSpPr>
          <p:cNvPr id="20" name="Rectangle 19"/>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11" name="Rectangle 10"/>
          <p:cNvSpPr/>
          <p:nvPr userDrawn="1"/>
        </p:nvSpPr>
        <p:spPr>
          <a:xfrm>
            <a:off x="2997573" y="1297096"/>
            <a:ext cx="2834640" cy="3200400"/>
          </a:xfrm>
          <a:prstGeom prst="rect">
            <a:avLst/>
          </a:prstGeom>
          <a:solidFill>
            <a:schemeClr val="bg1">
              <a:lumMod val="95000"/>
            </a:schemeClr>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p:cNvSpPr txBox="1">
            <a:spLocks/>
          </p:cNvSpPr>
          <p:nvPr userDrawn="1"/>
        </p:nvSpPr>
        <p:spPr>
          <a:xfrm>
            <a:off x="2996617" y="1593705"/>
            <a:ext cx="2836553" cy="359618"/>
          </a:xfrm>
        </p:spPr>
        <p:txBody>
          <a:bodyPr anchor="b"/>
          <a:lstStyle>
            <a:lvl1pPr algn="l" defTabSz="914400" rtl="0" eaLnBrk="1" latinLnBrk="0" hangingPunct="1">
              <a:lnSpc>
                <a:spcPct val="90000"/>
              </a:lnSpc>
              <a:spcBef>
                <a:spcPct val="0"/>
              </a:spcBef>
              <a:buNone/>
              <a:defRPr sz="2200" kern="1200">
                <a:solidFill>
                  <a:srgbClr val="002F70"/>
                </a:solidFill>
                <a:latin typeface="Arial" panose="020B0604020202020204" pitchFamily="34" charset="0"/>
                <a:ea typeface="+mj-ea"/>
                <a:cs typeface="Arial" panose="020B0604020202020204" pitchFamily="34" charset="0"/>
              </a:defRPr>
            </a:lvl1pPr>
          </a:lstStyle>
          <a:p>
            <a:pPr algn="ctr" fontAlgn="auto">
              <a:spcAft>
                <a:spcPts val="0"/>
              </a:spcAft>
            </a:pPr>
            <a:r>
              <a:rPr lang="en-US" sz="1600" b="1" dirty="0"/>
              <a:t>LIMRA</a:t>
            </a:r>
          </a:p>
        </p:txBody>
      </p:sp>
      <p:sp>
        <p:nvSpPr>
          <p:cNvPr id="13" name="Rectangle 12"/>
          <p:cNvSpPr/>
          <p:nvPr userDrawn="1"/>
        </p:nvSpPr>
        <p:spPr>
          <a:xfrm>
            <a:off x="3276013" y="2270169"/>
            <a:ext cx="2277761" cy="1477328"/>
          </a:xfrm>
          <a:prstGeom prst="rect">
            <a:avLst/>
          </a:prstGeom>
        </p:spPr>
        <p:txBody>
          <a:bodyPr wrap="square">
            <a:spAutoFit/>
          </a:bodyPr>
          <a:lstStyle/>
          <a:p>
            <a:r>
              <a:rPr lang="en-US" dirty="0">
                <a:solidFill>
                  <a:schemeClr val="tx1">
                    <a:lumMod val="65000"/>
                    <a:lumOff val="35000"/>
                  </a:schemeClr>
                </a:solidFill>
                <a:latin typeface="Arial" panose="020B0604020202020204" pitchFamily="34" charset="0"/>
                <a:cs typeface="Arial" panose="020B0604020202020204" pitchFamily="34" charset="0"/>
              </a:rPr>
              <a:t>Premier financial services industry research and talent management organization</a:t>
            </a:r>
            <a:endParaRPr lang="en-US" dirty="0"/>
          </a:p>
        </p:txBody>
      </p:sp>
      <p:sp>
        <p:nvSpPr>
          <p:cNvPr id="14" name="Rectangle 13"/>
          <p:cNvSpPr/>
          <p:nvPr userDrawn="1"/>
        </p:nvSpPr>
        <p:spPr>
          <a:xfrm>
            <a:off x="6260319" y="1297096"/>
            <a:ext cx="2834640" cy="3200400"/>
          </a:xfrm>
          <a:prstGeom prst="rect">
            <a:avLst/>
          </a:prstGeom>
          <a:solidFill>
            <a:schemeClr val="bg1">
              <a:lumMod val="95000"/>
            </a:schemeClr>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1"/>
          <p:cNvSpPr txBox="1">
            <a:spLocks/>
          </p:cNvSpPr>
          <p:nvPr userDrawn="1"/>
        </p:nvSpPr>
        <p:spPr>
          <a:xfrm>
            <a:off x="6301887" y="1603824"/>
            <a:ext cx="2751505" cy="359618"/>
          </a:xfrm>
        </p:spPr>
        <p:txBody>
          <a:bodyPr anchor="b"/>
          <a:lstStyle>
            <a:lvl1pPr algn="l" defTabSz="914400" rtl="0" eaLnBrk="1" latinLnBrk="0" hangingPunct="1">
              <a:lnSpc>
                <a:spcPct val="90000"/>
              </a:lnSpc>
              <a:spcBef>
                <a:spcPct val="0"/>
              </a:spcBef>
              <a:buNone/>
              <a:defRPr sz="2200" kern="1200">
                <a:solidFill>
                  <a:srgbClr val="002F70"/>
                </a:solidFill>
                <a:latin typeface="Arial" panose="020B0604020202020204" pitchFamily="34" charset="0"/>
                <a:ea typeface="+mj-ea"/>
                <a:cs typeface="Arial" panose="020B0604020202020204" pitchFamily="34" charset="0"/>
              </a:defRPr>
            </a:lvl1pPr>
          </a:lstStyle>
          <a:p>
            <a:pPr algn="ctr" fontAlgn="auto">
              <a:spcAft>
                <a:spcPts val="0"/>
              </a:spcAft>
            </a:pPr>
            <a:r>
              <a:rPr lang="en-US" sz="1600" b="1" dirty="0"/>
              <a:t>LOMA</a:t>
            </a:r>
          </a:p>
        </p:txBody>
      </p:sp>
      <p:sp>
        <p:nvSpPr>
          <p:cNvPr id="16" name="Rectangle 15"/>
          <p:cNvSpPr/>
          <p:nvPr userDrawn="1"/>
        </p:nvSpPr>
        <p:spPr>
          <a:xfrm>
            <a:off x="6464254" y="2270169"/>
            <a:ext cx="2426770" cy="1200329"/>
          </a:xfrm>
          <a:prstGeom prst="rect">
            <a:avLst/>
          </a:prstGeom>
        </p:spPr>
        <p:txBody>
          <a:bodyPr wrap="square">
            <a:spAutoFit/>
          </a:bodyPr>
          <a:lstStyle/>
          <a:p>
            <a:r>
              <a:rPr lang="en-US" dirty="0">
                <a:solidFill>
                  <a:schemeClr val="tx1">
                    <a:lumMod val="65000"/>
                    <a:lumOff val="35000"/>
                  </a:schemeClr>
                </a:solidFill>
                <a:latin typeface="Arial" panose="020B0604020202020204" pitchFamily="34" charset="0"/>
                <a:cs typeface="Arial" panose="020B0604020202020204" pitchFamily="34" charset="0"/>
              </a:rPr>
              <a:t>Flagship for industry professional development and industry networking</a:t>
            </a:r>
            <a:endParaRPr lang="en-US" dirty="0"/>
          </a:p>
        </p:txBody>
      </p:sp>
      <p:sp>
        <p:nvSpPr>
          <p:cNvPr id="22" name="Rectangle 21" hidden="1"/>
          <p:cNvSpPr/>
          <p:nvPr userDrawn="1"/>
        </p:nvSpPr>
        <p:spPr>
          <a:xfrm>
            <a:off x="-24938" y="5308671"/>
            <a:ext cx="12216384" cy="1596043"/>
          </a:xfrm>
          <a:prstGeom prst="rect">
            <a:avLst/>
          </a:prstGeom>
          <a:solidFill>
            <a:srgbClr val="002F70">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wrap="none" lIns="0" tIns="0" rIns="0" bIns="0" rtlCol="0" anchor="ctr"/>
          <a:lstStyle/>
          <a:p>
            <a:pPr algn="ctr"/>
            <a:endParaRPr lang="en-US" sz="1350" dirty="0"/>
          </a:p>
        </p:txBody>
      </p:sp>
      <p:sp>
        <p:nvSpPr>
          <p:cNvPr id="19" name="Rectangle 18"/>
          <p:cNvSpPr/>
          <p:nvPr userDrawn="1"/>
        </p:nvSpPr>
        <p:spPr>
          <a:xfrm>
            <a:off x="385884" y="5141475"/>
            <a:ext cx="11590410" cy="830997"/>
          </a:xfrm>
          <a:prstGeom prst="rect">
            <a:avLst/>
          </a:prstGeom>
        </p:spPr>
        <p:txBody>
          <a:bodyPr wrap="square">
            <a:spAutoFit/>
          </a:bodyPr>
          <a:lstStyle/>
          <a:p>
            <a:r>
              <a:rPr lang="en-US" sz="2400" dirty="0">
                <a:solidFill>
                  <a:schemeClr val="bg1"/>
                </a:solidFill>
                <a:latin typeface="Arial" panose="020B0604020202020204" pitchFamily="34" charset="0"/>
                <a:cs typeface="Arial" panose="020B0604020202020204" pitchFamily="34" charset="0"/>
              </a:rPr>
              <a:t>Advancing the financial services industry by empowering our members with </a:t>
            </a:r>
            <a:br>
              <a:rPr lang="en-US" sz="2400" dirty="0">
                <a:solidFill>
                  <a:schemeClr val="bg1"/>
                </a:solidFill>
                <a:latin typeface="Arial" panose="020B0604020202020204" pitchFamily="34" charset="0"/>
                <a:cs typeface="Arial" panose="020B0604020202020204" pitchFamily="34" charset="0"/>
              </a:rPr>
            </a:br>
            <a:r>
              <a:rPr lang="en-US" sz="2400" dirty="0">
                <a:solidFill>
                  <a:srgbClr val="DAAA00"/>
                </a:solidFill>
                <a:latin typeface="Arial" panose="020B0604020202020204" pitchFamily="34" charset="0"/>
                <a:cs typeface="Arial" panose="020B0604020202020204" pitchFamily="34" charset="0"/>
              </a:rPr>
              <a:t>knowledge</a:t>
            </a:r>
            <a:r>
              <a:rPr lang="en-US" sz="2400" dirty="0">
                <a:solidFill>
                  <a:schemeClr val="bg1"/>
                </a:solidFill>
                <a:latin typeface="Arial" panose="020B0604020202020204" pitchFamily="34" charset="0"/>
                <a:cs typeface="Arial" panose="020B0604020202020204" pitchFamily="34" charset="0"/>
              </a:rPr>
              <a:t>, </a:t>
            </a:r>
            <a:r>
              <a:rPr lang="en-US" sz="2400" dirty="0">
                <a:solidFill>
                  <a:srgbClr val="DAAA00"/>
                </a:solidFill>
                <a:latin typeface="Arial" panose="020B0604020202020204" pitchFamily="34" charset="0"/>
                <a:cs typeface="Arial" panose="020B0604020202020204" pitchFamily="34" charset="0"/>
              </a:rPr>
              <a:t>insights</a:t>
            </a:r>
            <a:r>
              <a:rPr lang="en-US" sz="2400" dirty="0">
                <a:solidFill>
                  <a:schemeClr val="bg1"/>
                </a:solidFill>
                <a:latin typeface="Arial" panose="020B0604020202020204" pitchFamily="34" charset="0"/>
                <a:cs typeface="Arial" panose="020B0604020202020204" pitchFamily="34" charset="0"/>
              </a:rPr>
              <a:t>, </a:t>
            </a:r>
            <a:r>
              <a:rPr lang="en-US" sz="2400" dirty="0">
                <a:solidFill>
                  <a:srgbClr val="DAAA00"/>
                </a:solidFill>
                <a:latin typeface="Arial" panose="020B0604020202020204" pitchFamily="34" charset="0"/>
                <a:cs typeface="Arial" panose="020B0604020202020204" pitchFamily="34" charset="0"/>
              </a:rPr>
              <a:t>connections</a:t>
            </a:r>
            <a:r>
              <a:rPr lang="en-US" sz="2400" dirty="0">
                <a:solidFill>
                  <a:schemeClr val="bg1"/>
                </a:solidFill>
                <a:latin typeface="Arial" panose="020B0604020202020204" pitchFamily="34" charset="0"/>
                <a:cs typeface="Arial" panose="020B0604020202020204" pitchFamily="34" charset="0"/>
              </a:rPr>
              <a:t>, and </a:t>
            </a:r>
            <a:r>
              <a:rPr lang="en-US" sz="2400" dirty="0">
                <a:solidFill>
                  <a:srgbClr val="DAAA00"/>
                </a:solidFill>
                <a:latin typeface="Arial" panose="020B0604020202020204" pitchFamily="34" charset="0"/>
                <a:cs typeface="Arial" panose="020B0604020202020204" pitchFamily="34" charset="0"/>
              </a:rPr>
              <a:t>solutions</a:t>
            </a:r>
            <a:endParaRPr lang="en-US" sz="2400" dirty="0"/>
          </a:p>
        </p:txBody>
      </p:sp>
      <p:sp>
        <p:nvSpPr>
          <p:cNvPr id="21" name="Title Placeholder 37"/>
          <p:cNvSpPr>
            <a:spLocks noGrp="1"/>
          </p:cNvSpPr>
          <p:nvPr>
            <p:ph type="title" hasCustomPrompt="1"/>
          </p:nvPr>
        </p:nvSpPr>
        <p:spPr>
          <a:xfrm>
            <a:off x="2" y="0"/>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pic>
        <p:nvPicPr>
          <p:cNvPr id="18" name="Picture 1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019870" y="6069026"/>
            <a:ext cx="1753030" cy="517891"/>
          </a:xfrm>
          <a:prstGeom prst="rect">
            <a:avLst/>
          </a:prstGeom>
        </p:spPr>
      </p:pic>
    </p:spTree>
    <p:extLst>
      <p:ext uri="{BB962C8B-B14F-4D97-AF65-F5344CB8AC3E}">
        <p14:creationId xmlns:p14="http://schemas.microsoft.com/office/powerpoint/2010/main" val="362216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lue Bar Section Header-blank">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27043"/>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8"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11"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5"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270934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Bar Section Header-1 lge box">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8"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5" name="Rectangle 4"/>
          <p:cNvSpPr/>
          <p:nvPr userDrawn="1"/>
        </p:nvSpPr>
        <p:spPr>
          <a:xfrm>
            <a:off x="443799" y="1118774"/>
            <a:ext cx="11307818" cy="4512643"/>
          </a:xfrm>
          <a:prstGeom prst="rect">
            <a:avLst/>
          </a:prstGeom>
          <a:solidFill>
            <a:schemeClr val="bg1"/>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3"/>
          <p:cNvSpPr>
            <a:spLocks noGrp="1"/>
          </p:cNvSpPr>
          <p:nvPr>
            <p:ph type="body" sz="quarter" idx="10"/>
          </p:nvPr>
        </p:nvSpPr>
        <p:spPr>
          <a:xfrm>
            <a:off x="443799" y="1234758"/>
            <a:ext cx="11311128" cy="400050"/>
          </a:xfrm>
          <a:prstGeom prst="rect">
            <a:avLst/>
          </a:prstGeom>
        </p:spPr>
        <p:txBody>
          <a:bodyPr anchor="ctr" anchorCtr="0"/>
          <a:lstStyle>
            <a:lvl1pPr algn="ctr">
              <a:defRPr sz="1800" b="1" cap="all" spc="20" baseline="0">
                <a:solidFill>
                  <a:srgbClr val="002F70"/>
                </a:solidFill>
              </a:defRPr>
            </a:lvl1pPr>
          </a:lstStyle>
          <a:p>
            <a:pPr lvl="0"/>
            <a:r>
              <a:rPr lang="en-US"/>
              <a:t>Edit Master text styles</a:t>
            </a:r>
          </a:p>
        </p:txBody>
      </p:sp>
      <p:sp>
        <p:nvSpPr>
          <p:cNvPr id="3" name="Chart Placeholder 2"/>
          <p:cNvSpPr>
            <a:spLocks noGrp="1"/>
          </p:cNvSpPr>
          <p:nvPr>
            <p:ph type="chart" sz="quarter" idx="15"/>
          </p:nvPr>
        </p:nvSpPr>
        <p:spPr>
          <a:xfrm>
            <a:off x="717550" y="1828800"/>
            <a:ext cx="10756900" cy="3568700"/>
          </a:xfrm>
          <a:prstGeom prst="rect">
            <a:avLst/>
          </a:prstGeom>
        </p:spPr>
        <p:txBody>
          <a:bodyPr/>
          <a:lstStyle>
            <a:lvl1pPr algn="ctr">
              <a:defRPr/>
            </a:lvl1pPr>
          </a:lstStyle>
          <a:p>
            <a:r>
              <a:rPr lang="en-US"/>
              <a:t>Click icon to add chart</a:t>
            </a:r>
            <a:endParaRPr lang="en-US" dirty="0"/>
          </a:p>
        </p:txBody>
      </p:sp>
      <p:sp>
        <p:nvSpPr>
          <p:cNvPr id="9"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11"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3964794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Blue Bar-bullets/photo">
    <p:spTree>
      <p:nvGrpSpPr>
        <p:cNvPr id="1" name=""/>
        <p:cNvGrpSpPr/>
        <p:nvPr/>
      </p:nvGrpSpPr>
      <p:grpSpPr>
        <a:xfrm>
          <a:off x="0" y="0"/>
          <a:ext cx="0" cy="0"/>
          <a:chOff x="0" y="0"/>
          <a:chExt cx="0" cy="0"/>
        </a:xfrm>
      </p:grpSpPr>
      <p:sp>
        <p:nvSpPr>
          <p:cNvPr id="2" name="TextBox 1"/>
          <p:cNvSpPr txBox="1"/>
          <p:nvPr userDrawn="1"/>
        </p:nvSpPr>
        <p:spPr>
          <a:xfrm>
            <a:off x="11247350" y="-1111937"/>
            <a:ext cx="251992" cy="383310"/>
          </a:xfrm>
          <a:prstGeom prst="rect">
            <a:avLst/>
          </a:prstGeom>
          <a:noFill/>
        </p:spPr>
        <p:txBody>
          <a:bodyPr wrap="none" rtlCol="0">
            <a:spAutoFit/>
          </a:bodyPr>
          <a:lstStyle/>
          <a:p>
            <a:pPr marL="0" marR="0" lvl="0" indent="0" algn="l" defTabSz="960072" rtl="0" eaLnBrk="1" fontAlgn="base" latinLnBrk="0" hangingPunct="1">
              <a:lnSpc>
                <a:spcPct val="100000"/>
              </a:lnSpc>
              <a:spcBef>
                <a:spcPct val="0"/>
              </a:spcBef>
              <a:spcAft>
                <a:spcPct val="0"/>
              </a:spcAft>
              <a:buClrTx/>
              <a:buSzTx/>
              <a:buFontTx/>
              <a:buNone/>
              <a:tabLst/>
              <a:defRPr/>
            </a:pPr>
            <a:r>
              <a:rPr kumimoji="0" lang="en-US" sz="1891" b="0" i="0" u="none" strike="noStrike" kern="1200" cap="none" spc="0" normalizeH="0" baseline="0" noProof="0" dirty="0">
                <a:ln>
                  <a:noFill/>
                </a:ln>
                <a:solidFill>
                  <a:srgbClr val="000000"/>
                </a:solidFill>
                <a:effectLst/>
                <a:uLnTx/>
                <a:uFillTx/>
                <a:latin typeface="Arial" charset="0"/>
                <a:ea typeface="+mn-ea"/>
                <a:cs typeface="+mn-cs"/>
              </a:rPr>
              <a:t> </a:t>
            </a:r>
          </a:p>
        </p:txBody>
      </p:sp>
      <p:sp>
        <p:nvSpPr>
          <p:cNvPr id="6" name="Rectangle 5"/>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10"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4" name="Text Placeholder 3"/>
          <p:cNvSpPr>
            <a:spLocks noGrp="1"/>
          </p:cNvSpPr>
          <p:nvPr>
            <p:ph type="body" sz="quarter" idx="10"/>
          </p:nvPr>
        </p:nvSpPr>
        <p:spPr>
          <a:xfrm>
            <a:off x="266700" y="1326776"/>
            <a:ext cx="5829300" cy="4731124"/>
          </a:xfrm>
          <a:prstGeom prst="rect">
            <a:avLst/>
          </a:prstGeom>
        </p:spPr>
        <p:txBody>
          <a:bodyPr/>
          <a:lstStyle>
            <a:lvl1pPr marL="347472" indent="-342900">
              <a:lnSpc>
                <a:spcPct val="100000"/>
              </a:lnSpc>
              <a:spcAft>
                <a:spcPts val="1800"/>
              </a:spcAft>
              <a:buClr>
                <a:schemeClr val="tx1"/>
              </a:buClr>
              <a:buSzPct val="135000"/>
              <a:buFont typeface="Arial" panose="020B0604020202020204" pitchFamily="34" charset="0"/>
              <a:buChar char="•"/>
              <a:defRPr sz="2000"/>
            </a:lvl1pPr>
            <a:lvl2pPr marL="685800" indent="-342900">
              <a:lnSpc>
                <a:spcPct val="100000"/>
              </a:lnSpc>
              <a:spcAft>
                <a:spcPts val="1800"/>
              </a:spcAft>
              <a:buClr>
                <a:schemeClr val="tx1"/>
              </a:buClr>
              <a:buSzPct val="135000"/>
              <a:buFont typeface="Arial" panose="020B0604020202020204" pitchFamily="34" charset="0"/>
              <a:buChar char="•"/>
              <a:defRPr sz="2000"/>
            </a:lvl2pPr>
            <a:lvl3pPr marL="1033463" indent="-342900">
              <a:lnSpc>
                <a:spcPct val="100000"/>
              </a:lnSpc>
              <a:spcAft>
                <a:spcPts val="1800"/>
              </a:spcAft>
              <a:buClr>
                <a:schemeClr val="tx1"/>
              </a:buClr>
              <a:buSzPct val="135000"/>
              <a:buFont typeface="Arial" panose="020B0604020202020204" pitchFamily="34" charset="0"/>
              <a:buChar char="•"/>
              <a:defRPr sz="2000"/>
            </a:lvl3pPr>
            <a:lvl4pPr marL="1371600" indent="-342900">
              <a:lnSpc>
                <a:spcPct val="100000"/>
              </a:lnSpc>
              <a:spcAft>
                <a:spcPts val="1800"/>
              </a:spcAft>
              <a:buClr>
                <a:schemeClr val="tx1"/>
              </a:buClr>
              <a:buSzPct val="135000"/>
              <a:buFont typeface="Arial" panose="020B0604020202020204" pitchFamily="34" charset="0"/>
              <a:buChar char="•"/>
              <a:defRPr sz="2000"/>
            </a:lvl4pPr>
            <a:lvl5pPr marL="1719263" indent="-342900">
              <a:buClr>
                <a:schemeClr val="tx1"/>
              </a:buClr>
              <a:buSzPct val="135000"/>
              <a:buFont typeface="Arial" panose="020B0604020202020204" pitchFamily="34" charset="0"/>
              <a:buChar char="•"/>
              <a:defRPr sz="2400"/>
            </a:lvl5pPr>
          </a:lstStyle>
          <a:p>
            <a:pPr lvl="0"/>
            <a:r>
              <a:rPr lang="en-US"/>
              <a:t>Edit Master text styles</a:t>
            </a:r>
          </a:p>
          <a:p>
            <a:pPr lvl="1"/>
            <a:r>
              <a:rPr lang="en-US"/>
              <a:t>Second level</a:t>
            </a:r>
          </a:p>
          <a:p>
            <a:pPr lvl="2"/>
            <a:r>
              <a:rPr lang="en-US"/>
              <a:t>Third level</a:t>
            </a:r>
          </a:p>
          <a:p>
            <a:pPr lvl="3"/>
            <a:r>
              <a:rPr lang="en-US"/>
              <a:t>Fourth level</a:t>
            </a:r>
          </a:p>
        </p:txBody>
      </p:sp>
      <p:sp>
        <p:nvSpPr>
          <p:cNvPr id="7" name="Picture Placeholder 6"/>
          <p:cNvSpPr>
            <a:spLocks noGrp="1"/>
          </p:cNvSpPr>
          <p:nvPr>
            <p:ph type="pic" sz="quarter" idx="11"/>
          </p:nvPr>
        </p:nvSpPr>
        <p:spPr>
          <a:xfrm>
            <a:off x="6096000" y="1143000"/>
            <a:ext cx="5676900" cy="4593772"/>
          </a:xfrm>
          <a:prstGeom prst="rect">
            <a:avLst/>
          </a:prstGeom>
        </p:spPr>
        <p:txBody>
          <a:bodyPr/>
          <a:lstStyle>
            <a:lvl1pPr algn="ctr">
              <a:defRPr/>
            </a:lvl1pPr>
          </a:lstStyle>
          <a:p>
            <a:r>
              <a:rPr lang="en-US"/>
              <a:t>Click icon to add picture</a:t>
            </a:r>
          </a:p>
        </p:txBody>
      </p:sp>
      <p:sp>
        <p:nvSpPr>
          <p:cNvPr id="11"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9"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728348555"/>
      </p:ext>
    </p:extLst>
  </p:cSld>
  <p:clrMapOvr>
    <a:masterClrMapping/>
  </p:clrMapOvr>
  <p:extLst>
    <p:ext uri="{DCECCB84-F9BA-43D5-87BE-67443E8EF086}">
      <p15:sldGuideLst xmlns:p15="http://schemas.microsoft.com/office/powerpoint/2012/main">
        <p15:guide id="1" orient="horz" pos="7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Blue bar 2 boxes">
    <p:bg>
      <p:bgPr>
        <a:solidFill>
          <a:schemeClr val="bg1"/>
        </a:solidFill>
        <a:effectLst/>
      </p:bgPr>
    </p:bg>
    <p:spTree>
      <p:nvGrpSpPr>
        <p:cNvPr id="1" name=""/>
        <p:cNvGrpSpPr/>
        <p:nvPr/>
      </p:nvGrpSpPr>
      <p:grpSpPr>
        <a:xfrm>
          <a:off x="0" y="0"/>
          <a:ext cx="0" cy="0"/>
          <a:chOff x="0" y="0"/>
          <a:chExt cx="0" cy="0"/>
        </a:xfrm>
      </p:grpSpPr>
      <p:sp>
        <p:nvSpPr>
          <p:cNvPr id="13" name="Rectangle 12"/>
          <p:cNvSpPr/>
          <p:nvPr userDrawn="1"/>
        </p:nvSpPr>
        <p:spPr>
          <a:xfrm>
            <a:off x="6327228" y="1780925"/>
            <a:ext cx="5467717" cy="3978747"/>
          </a:xfrm>
          <a:prstGeom prst="rect">
            <a:avLst/>
          </a:prstGeom>
          <a:no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474278" y="1780925"/>
            <a:ext cx="5468112" cy="3978747"/>
          </a:xfrm>
          <a:prstGeom prst="rect">
            <a:avLst/>
          </a:prstGeom>
          <a:no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8"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9" name="Text Placeholder 3"/>
          <p:cNvSpPr>
            <a:spLocks noGrp="1"/>
          </p:cNvSpPr>
          <p:nvPr>
            <p:ph type="body" sz="quarter" idx="10"/>
          </p:nvPr>
        </p:nvSpPr>
        <p:spPr>
          <a:xfrm>
            <a:off x="474278" y="1905318"/>
            <a:ext cx="5468112"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0" name="Text Placeholder 3"/>
          <p:cNvSpPr>
            <a:spLocks noGrp="1"/>
          </p:cNvSpPr>
          <p:nvPr>
            <p:ph type="body" sz="quarter" idx="11"/>
          </p:nvPr>
        </p:nvSpPr>
        <p:spPr>
          <a:xfrm>
            <a:off x="6327228" y="1905318"/>
            <a:ext cx="5468112"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5"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12"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1023661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Blue bar 3 boxes">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8"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4" name="Rectangle 3"/>
          <p:cNvSpPr/>
          <p:nvPr userDrawn="1"/>
        </p:nvSpPr>
        <p:spPr>
          <a:xfrm>
            <a:off x="8287119" y="1588065"/>
            <a:ext cx="3474720" cy="3978747"/>
          </a:xfrm>
          <a:prstGeom prst="rect">
            <a:avLst/>
          </a:prstGeom>
          <a:solidFill>
            <a:schemeClr val="bg1"/>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userDrawn="1"/>
        </p:nvSpPr>
        <p:spPr>
          <a:xfrm>
            <a:off x="519999" y="1582805"/>
            <a:ext cx="3474720" cy="3978747"/>
          </a:xfrm>
          <a:prstGeom prst="rect">
            <a:avLst/>
          </a:prstGeom>
          <a:solidFill>
            <a:schemeClr val="bg1"/>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userDrawn="1"/>
        </p:nvSpPr>
        <p:spPr>
          <a:xfrm>
            <a:off x="4372030" y="1582805"/>
            <a:ext cx="3474720" cy="3978747"/>
          </a:xfrm>
          <a:prstGeom prst="rect">
            <a:avLst/>
          </a:prstGeom>
          <a:solidFill>
            <a:schemeClr val="bg1"/>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p:cNvSpPr>
            <a:spLocks noGrp="1"/>
          </p:cNvSpPr>
          <p:nvPr>
            <p:ph type="body" sz="quarter" idx="10"/>
          </p:nvPr>
        </p:nvSpPr>
        <p:spPr>
          <a:xfrm>
            <a:off x="495300" y="1600518"/>
            <a:ext cx="3475038"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0" name="Text Placeholder 3"/>
          <p:cNvSpPr>
            <a:spLocks noGrp="1"/>
          </p:cNvSpPr>
          <p:nvPr>
            <p:ph type="body" sz="quarter" idx="11"/>
          </p:nvPr>
        </p:nvSpPr>
        <p:spPr>
          <a:xfrm>
            <a:off x="4369161" y="1600518"/>
            <a:ext cx="3475038"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1" name="Text Placeholder 3"/>
          <p:cNvSpPr>
            <a:spLocks noGrp="1"/>
          </p:cNvSpPr>
          <p:nvPr>
            <p:ph type="body" sz="quarter" idx="12"/>
          </p:nvPr>
        </p:nvSpPr>
        <p:spPr>
          <a:xfrm>
            <a:off x="8286801" y="1600518"/>
            <a:ext cx="3475038"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4"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12" name="Text Placeholder 9"/>
          <p:cNvSpPr>
            <a:spLocks noGrp="1"/>
          </p:cNvSpPr>
          <p:nvPr>
            <p:ph type="body" sz="quarter" idx="14"/>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1960700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Blue bar multiple boxes/icons">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496051" y="1113523"/>
            <a:ext cx="3474720" cy="4714467"/>
          </a:xfrm>
          <a:prstGeom prst="rect">
            <a:avLst/>
          </a:prstGeom>
          <a:solidFill>
            <a:schemeClr val="bg1">
              <a:lumMod val="95000"/>
            </a:schemeClr>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userDrawn="1"/>
        </p:nvSpPr>
        <p:spPr>
          <a:xfrm>
            <a:off x="11247350" y="-1111937"/>
            <a:ext cx="251992" cy="383310"/>
          </a:xfrm>
          <a:prstGeom prst="rect">
            <a:avLst/>
          </a:prstGeom>
          <a:noFill/>
        </p:spPr>
        <p:txBody>
          <a:bodyPr wrap="none" rtlCol="0">
            <a:spAutoFit/>
          </a:bodyPr>
          <a:lstStyle/>
          <a:p>
            <a:pPr marL="0" marR="0" lvl="0" indent="0" algn="l" defTabSz="960072" rtl="0" eaLnBrk="1" fontAlgn="base" latinLnBrk="0" hangingPunct="1">
              <a:lnSpc>
                <a:spcPct val="100000"/>
              </a:lnSpc>
              <a:spcBef>
                <a:spcPct val="0"/>
              </a:spcBef>
              <a:spcAft>
                <a:spcPct val="0"/>
              </a:spcAft>
              <a:buClrTx/>
              <a:buSzTx/>
              <a:buFontTx/>
              <a:buNone/>
              <a:tabLst/>
              <a:defRPr/>
            </a:pPr>
            <a:r>
              <a:rPr kumimoji="0" lang="en-US" sz="1891" b="0" i="0" u="none" strike="noStrike" kern="1200" cap="none" spc="0" normalizeH="0" baseline="0" noProof="0" dirty="0">
                <a:ln>
                  <a:noFill/>
                </a:ln>
                <a:solidFill>
                  <a:srgbClr val="000000"/>
                </a:solidFill>
                <a:effectLst/>
                <a:uLnTx/>
                <a:uFillTx/>
                <a:latin typeface="Arial" charset="0"/>
                <a:ea typeface="+mn-ea"/>
                <a:cs typeface="+mn-cs"/>
              </a:rPr>
              <a:t> </a:t>
            </a:r>
          </a:p>
        </p:txBody>
      </p:sp>
      <p:sp>
        <p:nvSpPr>
          <p:cNvPr id="6" name="Rectangle 5"/>
          <p:cNvSpPr/>
          <p:nvPr userDrawn="1"/>
        </p:nvSpPr>
        <p:spPr>
          <a:xfrm>
            <a:off x="0" y="666"/>
            <a:ext cx="12191999" cy="787609"/>
          </a:xfrm>
          <a:prstGeom prst="rect">
            <a:avLst/>
          </a:prstGeom>
          <a:solidFill>
            <a:srgbClr val="002F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F70"/>
              </a:solidFill>
            </a:endParaRPr>
          </a:p>
        </p:txBody>
      </p:sp>
      <p:sp>
        <p:nvSpPr>
          <p:cNvPr id="9" name="Title Placeholder 37"/>
          <p:cNvSpPr>
            <a:spLocks noGrp="1"/>
          </p:cNvSpPr>
          <p:nvPr>
            <p:ph type="title" hasCustomPrompt="1"/>
          </p:nvPr>
        </p:nvSpPr>
        <p:spPr>
          <a:xfrm>
            <a:off x="5782" y="-30864"/>
            <a:ext cx="12191998" cy="890341"/>
          </a:xfrm>
          <a:prstGeom prst="rect">
            <a:avLst/>
          </a:prstGeom>
          <a:noFill/>
        </p:spPr>
        <p:txBody>
          <a:bodyPr vert="horz" wrap="none" lIns="274320" tIns="0" rIns="182880" bIns="0" rtlCol="0" anchor="ctr" anchorCtr="0">
            <a:normAutofit/>
          </a:bodyPr>
          <a:lstStyle>
            <a:lvl1pPr algn="l">
              <a:defRPr sz="3200" b="0">
                <a:solidFill>
                  <a:schemeClr val="bg1"/>
                </a:solidFill>
              </a:defRPr>
            </a:lvl1pPr>
          </a:lstStyle>
          <a:p>
            <a:r>
              <a:rPr lang="en-US" dirty="0"/>
              <a:t>Click to edit slide heading</a:t>
            </a:r>
          </a:p>
        </p:txBody>
      </p:sp>
      <p:sp>
        <p:nvSpPr>
          <p:cNvPr id="7" name="Rectangle 6"/>
          <p:cNvSpPr/>
          <p:nvPr userDrawn="1"/>
        </p:nvSpPr>
        <p:spPr>
          <a:xfrm>
            <a:off x="8199735" y="1113523"/>
            <a:ext cx="3474720" cy="4714467"/>
          </a:xfrm>
          <a:prstGeom prst="rect">
            <a:avLst/>
          </a:prstGeom>
          <a:solidFill>
            <a:schemeClr val="bg1">
              <a:lumMod val="95000"/>
            </a:schemeClr>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4358593" y="1113523"/>
            <a:ext cx="3474720" cy="4714467"/>
          </a:xfrm>
          <a:prstGeom prst="rect">
            <a:avLst/>
          </a:prstGeom>
          <a:solidFill>
            <a:schemeClr val="bg1">
              <a:lumMod val="95000"/>
            </a:schemeClr>
          </a:solidFill>
          <a:ln>
            <a:solidFill>
              <a:srgbClr val="9D97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quarter" idx="10"/>
          </p:nvPr>
        </p:nvSpPr>
        <p:spPr>
          <a:xfrm>
            <a:off x="495300" y="1112838"/>
            <a:ext cx="3475038"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4" name="Text Placeholder 3"/>
          <p:cNvSpPr>
            <a:spLocks noGrp="1"/>
          </p:cNvSpPr>
          <p:nvPr>
            <p:ph type="body" sz="quarter" idx="11"/>
          </p:nvPr>
        </p:nvSpPr>
        <p:spPr>
          <a:xfrm>
            <a:off x="4369161" y="1112838"/>
            <a:ext cx="3475038"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5" name="Text Placeholder 3"/>
          <p:cNvSpPr>
            <a:spLocks noGrp="1"/>
          </p:cNvSpPr>
          <p:nvPr>
            <p:ph type="body" sz="quarter" idx="12"/>
          </p:nvPr>
        </p:nvSpPr>
        <p:spPr>
          <a:xfrm>
            <a:off x="8196787" y="1112838"/>
            <a:ext cx="3475038" cy="400050"/>
          </a:xfrm>
          <a:prstGeom prst="rect">
            <a:avLst/>
          </a:prstGeom>
        </p:spPr>
        <p:txBody>
          <a:bodyPr anchor="ctr" anchorCtr="0"/>
          <a:lstStyle>
            <a:lvl1pPr algn="ctr">
              <a:defRPr sz="1600" b="1" cap="all" spc="20" baseline="0">
                <a:solidFill>
                  <a:srgbClr val="002F70"/>
                </a:solidFill>
              </a:defRPr>
            </a:lvl1pPr>
          </a:lstStyle>
          <a:p>
            <a:pPr lvl="0"/>
            <a:r>
              <a:rPr lang="en-US"/>
              <a:t>Edit Master text styles</a:t>
            </a:r>
          </a:p>
        </p:txBody>
      </p:sp>
      <p:sp>
        <p:nvSpPr>
          <p:cNvPr id="18" name="Text Placeholder 16"/>
          <p:cNvSpPr>
            <a:spLocks noGrp="1"/>
          </p:cNvSpPr>
          <p:nvPr>
            <p:ph type="body" sz="quarter" idx="14"/>
          </p:nvPr>
        </p:nvSpPr>
        <p:spPr>
          <a:xfrm>
            <a:off x="4358593" y="2535693"/>
            <a:ext cx="3475038" cy="849312"/>
          </a:xfrm>
          <a:prstGeom prst="rect">
            <a:avLst/>
          </a:prstGeom>
        </p:spPr>
        <p:txBody>
          <a:bodyPr anchor="ctr" anchorCtr="1"/>
          <a:lstStyle>
            <a:lvl1pPr algn="ctr">
              <a:lnSpc>
                <a:spcPct val="100000"/>
              </a:lnSpc>
              <a:spcAft>
                <a:spcPts val="600"/>
              </a:spcAft>
              <a:defRPr sz="1500">
                <a:solidFill>
                  <a:schemeClr val="tx1">
                    <a:lumMod val="65000"/>
                    <a:lumOff val="35000"/>
                  </a:schemeClr>
                </a:solidFill>
              </a:defRPr>
            </a:lvl1pPr>
            <a:lvl2pPr>
              <a:lnSpc>
                <a:spcPct val="100000"/>
              </a:lnSpc>
              <a:spcAft>
                <a:spcPts val="1200"/>
              </a:spcAft>
              <a:defRPr sz="1500"/>
            </a:lvl2pPr>
            <a:lvl3pPr>
              <a:lnSpc>
                <a:spcPct val="100000"/>
              </a:lnSpc>
              <a:spcAft>
                <a:spcPts val="1200"/>
              </a:spcAft>
              <a:defRPr sz="1500"/>
            </a:lvl3pPr>
            <a:lvl4pPr>
              <a:lnSpc>
                <a:spcPct val="100000"/>
              </a:lnSpc>
              <a:spcAft>
                <a:spcPts val="1200"/>
              </a:spcAft>
              <a:defRPr sz="1500"/>
            </a:lvl4pPr>
            <a:lvl5pPr>
              <a:lnSpc>
                <a:spcPct val="100000"/>
              </a:lnSpc>
              <a:spcAft>
                <a:spcPts val="1200"/>
              </a:spcAft>
              <a:defRPr sz="1500"/>
            </a:lvl5pPr>
          </a:lstStyle>
          <a:p>
            <a:pPr lvl="0"/>
            <a:r>
              <a:rPr lang="en-US"/>
              <a:t>Edit Master text styles</a:t>
            </a:r>
          </a:p>
        </p:txBody>
      </p:sp>
      <p:sp>
        <p:nvSpPr>
          <p:cNvPr id="17" name="Text Placeholder 16"/>
          <p:cNvSpPr>
            <a:spLocks noGrp="1"/>
          </p:cNvSpPr>
          <p:nvPr>
            <p:ph type="body" sz="quarter" idx="13"/>
          </p:nvPr>
        </p:nvSpPr>
        <p:spPr>
          <a:xfrm>
            <a:off x="495300" y="2535693"/>
            <a:ext cx="3475038" cy="849312"/>
          </a:xfrm>
          <a:prstGeom prst="rect">
            <a:avLst/>
          </a:prstGeom>
        </p:spPr>
        <p:txBody>
          <a:bodyPr anchor="ctr" anchorCtr="1"/>
          <a:lstStyle>
            <a:lvl1pPr algn="ctr">
              <a:lnSpc>
                <a:spcPct val="100000"/>
              </a:lnSpc>
              <a:spcAft>
                <a:spcPts val="600"/>
              </a:spcAft>
              <a:defRPr sz="1500">
                <a:solidFill>
                  <a:schemeClr val="tx1">
                    <a:lumMod val="65000"/>
                    <a:lumOff val="35000"/>
                  </a:schemeClr>
                </a:solidFill>
              </a:defRPr>
            </a:lvl1pPr>
            <a:lvl2pPr>
              <a:lnSpc>
                <a:spcPct val="100000"/>
              </a:lnSpc>
              <a:spcAft>
                <a:spcPts val="1200"/>
              </a:spcAft>
              <a:defRPr sz="1500"/>
            </a:lvl2pPr>
            <a:lvl3pPr>
              <a:lnSpc>
                <a:spcPct val="100000"/>
              </a:lnSpc>
              <a:spcAft>
                <a:spcPts val="1200"/>
              </a:spcAft>
              <a:defRPr sz="1500"/>
            </a:lvl3pPr>
            <a:lvl4pPr>
              <a:lnSpc>
                <a:spcPct val="100000"/>
              </a:lnSpc>
              <a:spcAft>
                <a:spcPts val="1200"/>
              </a:spcAft>
              <a:defRPr sz="1500"/>
            </a:lvl4pPr>
            <a:lvl5pPr>
              <a:lnSpc>
                <a:spcPct val="100000"/>
              </a:lnSpc>
              <a:spcAft>
                <a:spcPts val="1200"/>
              </a:spcAft>
              <a:defRPr sz="1500"/>
            </a:lvl5pPr>
          </a:lstStyle>
          <a:p>
            <a:pPr lvl="0"/>
            <a:r>
              <a:rPr lang="en-US"/>
              <a:t>Edit Master text styles</a:t>
            </a:r>
          </a:p>
        </p:txBody>
      </p:sp>
      <p:sp>
        <p:nvSpPr>
          <p:cNvPr id="19" name="Text Placeholder 16"/>
          <p:cNvSpPr>
            <a:spLocks noGrp="1"/>
          </p:cNvSpPr>
          <p:nvPr>
            <p:ph type="body" sz="quarter" idx="15"/>
          </p:nvPr>
        </p:nvSpPr>
        <p:spPr>
          <a:xfrm>
            <a:off x="8199735" y="2535693"/>
            <a:ext cx="3475038" cy="849312"/>
          </a:xfrm>
          <a:prstGeom prst="rect">
            <a:avLst/>
          </a:prstGeom>
        </p:spPr>
        <p:txBody>
          <a:bodyPr anchor="ctr" anchorCtr="1"/>
          <a:lstStyle>
            <a:lvl1pPr algn="ctr">
              <a:lnSpc>
                <a:spcPct val="100000"/>
              </a:lnSpc>
              <a:spcAft>
                <a:spcPts val="600"/>
              </a:spcAft>
              <a:defRPr sz="1500">
                <a:solidFill>
                  <a:schemeClr val="tx1">
                    <a:lumMod val="65000"/>
                    <a:lumOff val="35000"/>
                  </a:schemeClr>
                </a:solidFill>
              </a:defRPr>
            </a:lvl1pPr>
            <a:lvl2pPr>
              <a:lnSpc>
                <a:spcPct val="100000"/>
              </a:lnSpc>
              <a:spcAft>
                <a:spcPts val="1200"/>
              </a:spcAft>
              <a:defRPr sz="1500"/>
            </a:lvl2pPr>
            <a:lvl3pPr>
              <a:lnSpc>
                <a:spcPct val="100000"/>
              </a:lnSpc>
              <a:spcAft>
                <a:spcPts val="1200"/>
              </a:spcAft>
              <a:defRPr sz="1500"/>
            </a:lvl3pPr>
            <a:lvl4pPr>
              <a:lnSpc>
                <a:spcPct val="100000"/>
              </a:lnSpc>
              <a:spcAft>
                <a:spcPts val="1200"/>
              </a:spcAft>
              <a:defRPr sz="1500"/>
            </a:lvl4pPr>
            <a:lvl5pPr>
              <a:lnSpc>
                <a:spcPct val="100000"/>
              </a:lnSpc>
              <a:spcAft>
                <a:spcPts val="1200"/>
              </a:spcAft>
              <a:defRPr sz="1500"/>
            </a:lvl5pPr>
          </a:lstStyle>
          <a:p>
            <a:pPr lvl="0"/>
            <a:r>
              <a:rPr lang="en-US"/>
              <a:t>Edit Master text styles</a:t>
            </a:r>
          </a:p>
        </p:txBody>
      </p:sp>
      <p:sp>
        <p:nvSpPr>
          <p:cNvPr id="20" name="Oval 19"/>
          <p:cNvSpPr/>
          <p:nvPr userDrawn="1"/>
        </p:nvSpPr>
        <p:spPr>
          <a:xfrm>
            <a:off x="1840166" y="1669428"/>
            <a:ext cx="742946" cy="74294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schemeClr>
              </a:solidFill>
            </a:endParaRPr>
          </a:p>
        </p:txBody>
      </p:sp>
      <p:sp>
        <p:nvSpPr>
          <p:cNvPr id="21" name="Oval 20"/>
          <p:cNvSpPr/>
          <p:nvPr userDrawn="1"/>
        </p:nvSpPr>
        <p:spPr>
          <a:xfrm>
            <a:off x="5745548" y="1669428"/>
            <a:ext cx="742946" cy="74294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schemeClr>
              </a:solidFill>
            </a:endParaRPr>
          </a:p>
        </p:txBody>
      </p:sp>
      <p:sp>
        <p:nvSpPr>
          <p:cNvPr id="22" name="Oval 21"/>
          <p:cNvSpPr/>
          <p:nvPr userDrawn="1"/>
        </p:nvSpPr>
        <p:spPr>
          <a:xfrm>
            <a:off x="9558784" y="1669428"/>
            <a:ext cx="742946" cy="74294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schemeClr>
              </a:solidFill>
            </a:endParaRPr>
          </a:p>
        </p:txBody>
      </p:sp>
      <p:sp>
        <p:nvSpPr>
          <p:cNvPr id="23" name="Oval 22"/>
          <p:cNvSpPr/>
          <p:nvPr userDrawn="1"/>
        </p:nvSpPr>
        <p:spPr>
          <a:xfrm>
            <a:off x="9558784" y="3811156"/>
            <a:ext cx="742946" cy="74294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schemeClr>
              </a:solidFill>
            </a:endParaRPr>
          </a:p>
        </p:txBody>
      </p:sp>
      <p:sp>
        <p:nvSpPr>
          <p:cNvPr id="24" name="Oval 23"/>
          <p:cNvSpPr/>
          <p:nvPr userDrawn="1"/>
        </p:nvSpPr>
        <p:spPr>
          <a:xfrm>
            <a:off x="1840166" y="3811156"/>
            <a:ext cx="742946" cy="74294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schemeClr>
              </a:solidFill>
            </a:endParaRPr>
          </a:p>
        </p:txBody>
      </p:sp>
      <p:sp>
        <p:nvSpPr>
          <p:cNvPr id="25" name="Oval 24"/>
          <p:cNvSpPr/>
          <p:nvPr userDrawn="1"/>
        </p:nvSpPr>
        <p:spPr>
          <a:xfrm>
            <a:off x="5745548" y="3811156"/>
            <a:ext cx="742946" cy="742946"/>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lumMod val="75000"/>
                </a:schemeClr>
              </a:solidFill>
            </a:endParaRPr>
          </a:p>
        </p:txBody>
      </p:sp>
      <p:sp>
        <p:nvSpPr>
          <p:cNvPr id="29" name="Text Placeholder 16"/>
          <p:cNvSpPr>
            <a:spLocks noGrp="1"/>
          </p:cNvSpPr>
          <p:nvPr>
            <p:ph type="body" sz="quarter" idx="16"/>
          </p:nvPr>
        </p:nvSpPr>
        <p:spPr>
          <a:xfrm>
            <a:off x="4358593" y="4658406"/>
            <a:ext cx="3475038" cy="849312"/>
          </a:xfrm>
          <a:prstGeom prst="rect">
            <a:avLst/>
          </a:prstGeom>
        </p:spPr>
        <p:txBody>
          <a:bodyPr anchor="ctr" anchorCtr="1"/>
          <a:lstStyle>
            <a:lvl1pPr algn="ctr">
              <a:lnSpc>
                <a:spcPct val="100000"/>
              </a:lnSpc>
              <a:spcAft>
                <a:spcPts val="600"/>
              </a:spcAft>
              <a:defRPr sz="1500">
                <a:solidFill>
                  <a:schemeClr val="tx1">
                    <a:lumMod val="65000"/>
                    <a:lumOff val="35000"/>
                  </a:schemeClr>
                </a:solidFill>
              </a:defRPr>
            </a:lvl1pPr>
            <a:lvl2pPr>
              <a:lnSpc>
                <a:spcPct val="100000"/>
              </a:lnSpc>
              <a:spcAft>
                <a:spcPts val="1200"/>
              </a:spcAft>
              <a:defRPr sz="1500"/>
            </a:lvl2pPr>
            <a:lvl3pPr>
              <a:lnSpc>
                <a:spcPct val="100000"/>
              </a:lnSpc>
              <a:spcAft>
                <a:spcPts val="1200"/>
              </a:spcAft>
              <a:defRPr sz="1500"/>
            </a:lvl3pPr>
            <a:lvl4pPr>
              <a:lnSpc>
                <a:spcPct val="100000"/>
              </a:lnSpc>
              <a:spcAft>
                <a:spcPts val="1200"/>
              </a:spcAft>
              <a:defRPr sz="1500"/>
            </a:lvl4pPr>
            <a:lvl5pPr>
              <a:lnSpc>
                <a:spcPct val="100000"/>
              </a:lnSpc>
              <a:spcAft>
                <a:spcPts val="1200"/>
              </a:spcAft>
              <a:defRPr sz="1500"/>
            </a:lvl5pPr>
          </a:lstStyle>
          <a:p>
            <a:pPr lvl="0"/>
            <a:r>
              <a:rPr lang="en-US"/>
              <a:t>Edit Master text styles</a:t>
            </a:r>
          </a:p>
        </p:txBody>
      </p:sp>
      <p:sp>
        <p:nvSpPr>
          <p:cNvPr id="30" name="Text Placeholder 16"/>
          <p:cNvSpPr>
            <a:spLocks noGrp="1"/>
          </p:cNvSpPr>
          <p:nvPr>
            <p:ph type="body" sz="quarter" idx="17"/>
          </p:nvPr>
        </p:nvSpPr>
        <p:spPr>
          <a:xfrm>
            <a:off x="495300" y="4658406"/>
            <a:ext cx="3475038" cy="849312"/>
          </a:xfrm>
          <a:prstGeom prst="rect">
            <a:avLst/>
          </a:prstGeom>
        </p:spPr>
        <p:txBody>
          <a:bodyPr anchor="ctr" anchorCtr="1"/>
          <a:lstStyle>
            <a:lvl1pPr algn="ctr">
              <a:lnSpc>
                <a:spcPct val="100000"/>
              </a:lnSpc>
              <a:spcAft>
                <a:spcPts val="600"/>
              </a:spcAft>
              <a:defRPr sz="1500">
                <a:solidFill>
                  <a:schemeClr val="tx1">
                    <a:lumMod val="65000"/>
                    <a:lumOff val="35000"/>
                  </a:schemeClr>
                </a:solidFill>
              </a:defRPr>
            </a:lvl1pPr>
            <a:lvl2pPr>
              <a:lnSpc>
                <a:spcPct val="100000"/>
              </a:lnSpc>
              <a:spcAft>
                <a:spcPts val="1200"/>
              </a:spcAft>
              <a:defRPr sz="1500"/>
            </a:lvl2pPr>
            <a:lvl3pPr>
              <a:lnSpc>
                <a:spcPct val="100000"/>
              </a:lnSpc>
              <a:spcAft>
                <a:spcPts val="1200"/>
              </a:spcAft>
              <a:defRPr sz="1500"/>
            </a:lvl3pPr>
            <a:lvl4pPr>
              <a:lnSpc>
                <a:spcPct val="100000"/>
              </a:lnSpc>
              <a:spcAft>
                <a:spcPts val="1200"/>
              </a:spcAft>
              <a:defRPr sz="1500"/>
            </a:lvl4pPr>
            <a:lvl5pPr>
              <a:lnSpc>
                <a:spcPct val="100000"/>
              </a:lnSpc>
              <a:spcAft>
                <a:spcPts val="1200"/>
              </a:spcAft>
              <a:defRPr sz="1500"/>
            </a:lvl5pPr>
          </a:lstStyle>
          <a:p>
            <a:pPr lvl="0"/>
            <a:r>
              <a:rPr lang="en-US"/>
              <a:t>Edit Master text styles</a:t>
            </a:r>
          </a:p>
        </p:txBody>
      </p:sp>
      <p:sp>
        <p:nvSpPr>
          <p:cNvPr id="31" name="Text Placeholder 16"/>
          <p:cNvSpPr>
            <a:spLocks noGrp="1"/>
          </p:cNvSpPr>
          <p:nvPr>
            <p:ph type="body" sz="quarter" idx="18"/>
          </p:nvPr>
        </p:nvSpPr>
        <p:spPr>
          <a:xfrm>
            <a:off x="8199735" y="4658406"/>
            <a:ext cx="3475038" cy="849312"/>
          </a:xfrm>
          <a:prstGeom prst="rect">
            <a:avLst/>
          </a:prstGeom>
        </p:spPr>
        <p:txBody>
          <a:bodyPr anchor="ctr" anchorCtr="1"/>
          <a:lstStyle>
            <a:lvl1pPr algn="ctr">
              <a:lnSpc>
                <a:spcPct val="100000"/>
              </a:lnSpc>
              <a:spcAft>
                <a:spcPts val="600"/>
              </a:spcAft>
              <a:defRPr sz="1500">
                <a:solidFill>
                  <a:schemeClr val="tx1">
                    <a:lumMod val="65000"/>
                    <a:lumOff val="35000"/>
                  </a:schemeClr>
                </a:solidFill>
              </a:defRPr>
            </a:lvl1pPr>
            <a:lvl2pPr>
              <a:lnSpc>
                <a:spcPct val="100000"/>
              </a:lnSpc>
              <a:spcAft>
                <a:spcPts val="1200"/>
              </a:spcAft>
              <a:defRPr sz="1500"/>
            </a:lvl2pPr>
            <a:lvl3pPr>
              <a:lnSpc>
                <a:spcPct val="100000"/>
              </a:lnSpc>
              <a:spcAft>
                <a:spcPts val="1200"/>
              </a:spcAft>
              <a:defRPr sz="1500"/>
            </a:lvl3pPr>
            <a:lvl4pPr>
              <a:lnSpc>
                <a:spcPct val="100000"/>
              </a:lnSpc>
              <a:spcAft>
                <a:spcPts val="1200"/>
              </a:spcAft>
              <a:defRPr sz="1500"/>
            </a:lvl4pPr>
            <a:lvl5pPr>
              <a:lnSpc>
                <a:spcPct val="100000"/>
              </a:lnSpc>
              <a:spcAft>
                <a:spcPts val="1200"/>
              </a:spcAft>
              <a:defRPr sz="1500"/>
            </a:lvl5pPr>
          </a:lstStyle>
          <a:p>
            <a:pPr lvl="0"/>
            <a:r>
              <a:rPr lang="en-US"/>
              <a:t>Edit Master text styles</a:t>
            </a:r>
          </a:p>
        </p:txBody>
      </p:sp>
      <p:sp>
        <p:nvSpPr>
          <p:cNvPr id="26" name="Slide Number Placeholder 2"/>
          <p:cNvSpPr>
            <a:spLocks noGrp="1"/>
          </p:cNvSpPr>
          <p:nvPr>
            <p:ph type="sldNum" sz="quarter" idx="4294967295"/>
          </p:nvPr>
        </p:nvSpPr>
        <p:spPr>
          <a:xfrm>
            <a:off x="192741" y="6412994"/>
            <a:ext cx="443753" cy="365125"/>
          </a:xfrm>
          <a:prstGeom prst="rect">
            <a:avLst/>
          </a:prstGeom>
        </p:spPr>
        <p:txBody>
          <a:bodyPr/>
          <a:lstStyle/>
          <a:p>
            <a:fld id="{FA06F0F5-DF6A-4E0E-AC03-6B0D0B0A1300}" type="slidenum">
              <a:rPr lang="en-US" sz="900" smtClean="0"/>
              <a:pPr/>
              <a:t>‹#›</a:t>
            </a:fld>
            <a:endParaRPr lang="en-US" sz="900" dirty="0"/>
          </a:p>
        </p:txBody>
      </p:sp>
      <p:sp>
        <p:nvSpPr>
          <p:cNvPr id="27" name="Text Placeholder 9"/>
          <p:cNvSpPr>
            <a:spLocks noGrp="1"/>
          </p:cNvSpPr>
          <p:nvPr>
            <p:ph type="body" sz="quarter" idx="19"/>
          </p:nvPr>
        </p:nvSpPr>
        <p:spPr>
          <a:xfrm>
            <a:off x="417448" y="5980090"/>
            <a:ext cx="5346858" cy="658368"/>
          </a:xfrm>
          <a:prstGeom prst="rect">
            <a:avLst/>
          </a:prstGeom>
          <a:ln>
            <a:noFill/>
          </a:ln>
        </p:spPr>
        <p:txBody>
          <a:bodyPr anchor="b"/>
          <a:lstStyle>
            <a:lvl1pPr>
              <a:lnSpc>
                <a:spcPct val="100000"/>
              </a:lnSpc>
              <a:spcAft>
                <a:spcPts val="0"/>
              </a:spcAft>
              <a:defRPr sz="800"/>
            </a:lvl1pPr>
          </a:lstStyle>
          <a:p>
            <a:pPr lvl="0"/>
            <a:r>
              <a:rPr lang="en-US" dirty="0"/>
              <a:t>Edit Master text styles</a:t>
            </a:r>
          </a:p>
        </p:txBody>
      </p:sp>
    </p:spTree>
    <p:extLst>
      <p:ext uri="{BB962C8B-B14F-4D97-AF65-F5344CB8AC3E}">
        <p14:creationId xmlns:p14="http://schemas.microsoft.com/office/powerpoint/2010/main" val="1837111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6" cstate="screen">
            <a:extLst>
              <a:ext uri="{28A0092B-C50C-407E-A947-70E740481C1C}">
                <a14:useLocalDpi xmlns:a14="http://schemas.microsoft.com/office/drawing/2010/main"/>
              </a:ext>
            </a:extLst>
          </a:blip>
          <a:stretch>
            <a:fillRect/>
          </a:stretch>
        </p:blipFill>
        <p:spPr>
          <a:xfrm>
            <a:off x="10026032" y="6070461"/>
            <a:ext cx="1746868" cy="516071"/>
          </a:xfrm>
          <a:prstGeom prst="rect">
            <a:avLst/>
          </a:prstGeom>
        </p:spPr>
      </p:pic>
    </p:spTree>
    <p:extLst>
      <p:ext uri="{BB962C8B-B14F-4D97-AF65-F5344CB8AC3E}">
        <p14:creationId xmlns:p14="http://schemas.microsoft.com/office/powerpoint/2010/main" val="2454913312"/>
      </p:ext>
    </p:extLst>
  </p:cSld>
  <p:clrMap bg1="lt1" tx1="dk1" bg2="lt2" tx2="dk2" accent1="accent1" accent2="accent2" accent3="accent3" accent4="accent4" accent5="accent5" accent6="accent6" hlink="hlink" folHlink="folHlink"/>
  <p:sldLayoutIdLst>
    <p:sldLayoutId id="2147483663" r:id="rId1"/>
    <p:sldLayoutId id="2147483668" r:id="rId2"/>
    <p:sldLayoutId id="2147483695" r:id="rId3"/>
    <p:sldLayoutId id="2147483687" r:id="rId4"/>
    <p:sldLayoutId id="2147483694" r:id="rId5"/>
    <p:sldLayoutId id="2147483669" r:id="rId6"/>
    <p:sldLayoutId id="2147483693" r:id="rId7"/>
    <p:sldLayoutId id="2147483692" r:id="rId8"/>
    <p:sldLayoutId id="2147483689" r:id="rId9"/>
    <p:sldLayoutId id="2147483701" r:id="rId10"/>
    <p:sldLayoutId id="2147483691" r:id="rId11"/>
    <p:sldLayoutId id="2147483697" r:id="rId12"/>
    <p:sldLayoutId id="2147483698" r:id="rId13"/>
    <p:sldLayoutId id="2147483700" r:id="rId14"/>
  </p:sldLayoutIdLst>
  <p:hf hdr="0" dt="0"/>
  <p:txStyles>
    <p:titleStyle>
      <a:lvl1pPr algn="l" rtl="0" eaLnBrk="1" fontAlgn="base" hangingPunct="1">
        <a:lnSpc>
          <a:spcPct val="100000"/>
        </a:lnSpc>
        <a:spcBef>
          <a:spcPct val="0"/>
        </a:spcBef>
        <a:spcAft>
          <a:spcPct val="0"/>
        </a:spcAft>
        <a:defRPr sz="3780" b="1" baseline="0">
          <a:solidFill>
            <a:schemeClr val="tx2"/>
          </a:solidFill>
          <a:latin typeface="Arial"/>
          <a:ea typeface="+mj-ea"/>
          <a:cs typeface="Arial"/>
        </a:defRPr>
      </a:lvl1pPr>
      <a:lvl2pPr algn="l" rtl="0" eaLnBrk="1" fontAlgn="base" hangingPunct="1">
        <a:spcBef>
          <a:spcPct val="0"/>
        </a:spcBef>
        <a:spcAft>
          <a:spcPct val="0"/>
        </a:spcAft>
        <a:defRPr sz="3780" b="1">
          <a:solidFill>
            <a:schemeClr val="bg1"/>
          </a:solidFill>
          <a:latin typeface="Times New Roman" pitchFamily="18" charset="0"/>
        </a:defRPr>
      </a:lvl2pPr>
      <a:lvl3pPr algn="l" rtl="0" eaLnBrk="1" fontAlgn="base" hangingPunct="1">
        <a:spcBef>
          <a:spcPct val="0"/>
        </a:spcBef>
        <a:spcAft>
          <a:spcPct val="0"/>
        </a:spcAft>
        <a:defRPr sz="3780" b="1">
          <a:solidFill>
            <a:schemeClr val="bg1"/>
          </a:solidFill>
          <a:latin typeface="Times New Roman" pitchFamily="18" charset="0"/>
        </a:defRPr>
      </a:lvl3pPr>
      <a:lvl4pPr algn="l" rtl="0" eaLnBrk="1" fontAlgn="base" hangingPunct="1">
        <a:spcBef>
          <a:spcPct val="0"/>
        </a:spcBef>
        <a:spcAft>
          <a:spcPct val="0"/>
        </a:spcAft>
        <a:defRPr sz="3780" b="1">
          <a:solidFill>
            <a:schemeClr val="bg1"/>
          </a:solidFill>
          <a:latin typeface="Times New Roman" pitchFamily="18" charset="0"/>
        </a:defRPr>
      </a:lvl4pPr>
      <a:lvl5pPr algn="l" rtl="0" eaLnBrk="1" fontAlgn="base" hangingPunct="1">
        <a:spcBef>
          <a:spcPct val="0"/>
        </a:spcBef>
        <a:spcAft>
          <a:spcPct val="0"/>
        </a:spcAft>
        <a:defRPr sz="3780" b="1">
          <a:solidFill>
            <a:schemeClr val="bg1"/>
          </a:solidFill>
          <a:latin typeface="Times New Roman" pitchFamily="18" charset="0"/>
        </a:defRPr>
      </a:lvl5pPr>
      <a:lvl6pPr marL="480036" algn="l" rtl="0" eaLnBrk="1" fontAlgn="base" hangingPunct="1">
        <a:spcBef>
          <a:spcPct val="0"/>
        </a:spcBef>
        <a:spcAft>
          <a:spcPct val="0"/>
        </a:spcAft>
        <a:defRPr sz="3780" b="1">
          <a:solidFill>
            <a:schemeClr val="bg1"/>
          </a:solidFill>
          <a:latin typeface="Times New Roman" pitchFamily="18" charset="0"/>
        </a:defRPr>
      </a:lvl6pPr>
      <a:lvl7pPr marL="960072" algn="l" rtl="0" eaLnBrk="1" fontAlgn="base" hangingPunct="1">
        <a:spcBef>
          <a:spcPct val="0"/>
        </a:spcBef>
        <a:spcAft>
          <a:spcPct val="0"/>
        </a:spcAft>
        <a:defRPr sz="3780" b="1">
          <a:solidFill>
            <a:schemeClr val="bg1"/>
          </a:solidFill>
          <a:latin typeface="Times New Roman" pitchFamily="18" charset="0"/>
        </a:defRPr>
      </a:lvl7pPr>
      <a:lvl8pPr marL="1440108" algn="l" rtl="0" eaLnBrk="1" fontAlgn="base" hangingPunct="1">
        <a:spcBef>
          <a:spcPct val="0"/>
        </a:spcBef>
        <a:spcAft>
          <a:spcPct val="0"/>
        </a:spcAft>
        <a:defRPr sz="3780" b="1">
          <a:solidFill>
            <a:schemeClr val="bg1"/>
          </a:solidFill>
          <a:latin typeface="Times New Roman" pitchFamily="18" charset="0"/>
        </a:defRPr>
      </a:lvl8pPr>
      <a:lvl9pPr marL="1920144" algn="l" rtl="0" eaLnBrk="1" fontAlgn="base" hangingPunct="1">
        <a:spcBef>
          <a:spcPct val="0"/>
        </a:spcBef>
        <a:spcAft>
          <a:spcPct val="0"/>
        </a:spcAft>
        <a:defRPr sz="3780" b="1">
          <a:solidFill>
            <a:schemeClr val="bg1"/>
          </a:solidFill>
          <a:latin typeface="Times New Roman" pitchFamily="18" charset="0"/>
        </a:defRPr>
      </a:lvl9pPr>
    </p:titleStyle>
    <p:bodyStyle>
      <a:lvl1pPr marL="0" indent="0" algn="l" rtl="0" eaLnBrk="1" fontAlgn="base" hangingPunct="1">
        <a:lnSpc>
          <a:spcPct val="120000"/>
        </a:lnSpc>
        <a:spcBef>
          <a:spcPts val="0"/>
        </a:spcBef>
        <a:spcAft>
          <a:spcPts val="1260"/>
        </a:spcAft>
        <a:buClr>
          <a:schemeClr val="accent1"/>
        </a:buClr>
        <a:buSzPct val="90000"/>
        <a:buFont typeface="Arial"/>
        <a:buNone/>
        <a:defRPr sz="2100" b="0">
          <a:solidFill>
            <a:schemeClr val="tx1"/>
          </a:solidFill>
          <a:latin typeface="+mn-lt"/>
          <a:ea typeface="+mn-ea"/>
          <a:cs typeface="+mn-cs"/>
        </a:defRPr>
      </a:lvl1pPr>
      <a:lvl2pPr marL="236685" indent="0" algn="l" rtl="0" eaLnBrk="1" fontAlgn="base" hangingPunct="1">
        <a:lnSpc>
          <a:spcPct val="120000"/>
        </a:lnSpc>
        <a:spcBef>
          <a:spcPts val="0"/>
        </a:spcBef>
        <a:spcAft>
          <a:spcPts val="1260"/>
        </a:spcAft>
        <a:buClr>
          <a:schemeClr val="accent1"/>
        </a:buClr>
        <a:buSzPct val="90000"/>
        <a:buFont typeface="Arial"/>
        <a:buNone/>
        <a:defRPr sz="1575" b="0">
          <a:solidFill>
            <a:schemeClr val="tx1"/>
          </a:solidFill>
          <a:latin typeface="+mn-lt"/>
        </a:defRPr>
      </a:lvl2pPr>
      <a:lvl3pPr marL="481703" indent="0" algn="l" rtl="0" eaLnBrk="1" fontAlgn="base" hangingPunct="1">
        <a:lnSpc>
          <a:spcPct val="120000"/>
        </a:lnSpc>
        <a:spcBef>
          <a:spcPts val="0"/>
        </a:spcBef>
        <a:spcAft>
          <a:spcPts val="1260"/>
        </a:spcAft>
        <a:buClr>
          <a:schemeClr val="accent1"/>
        </a:buClr>
        <a:buSzPct val="90000"/>
        <a:buFont typeface="Arial"/>
        <a:buNone/>
        <a:defRPr sz="1471" b="0">
          <a:solidFill>
            <a:schemeClr val="tx1"/>
          </a:solidFill>
          <a:latin typeface="+mn-lt"/>
        </a:defRPr>
      </a:lvl3pPr>
      <a:lvl4pPr marL="720054" indent="0" algn="l" rtl="0" eaLnBrk="1" fontAlgn="base" hangingPunct="1">
        <a:lnSpc>
          <a:spcPct val="120000"/>
        </a:lnSpc>
        <a:spcBef>
          <a:spcPts val="0"/>
        </a:spcBef>
        <a:spcAft>
          <a:spcPts val="1260"/>
        </a:spcAft>
        <a:buClr>
          <a:schemeClr val="accent1"/>
        </a:buClr>
        <a:buSzPct val="90000"/>
        <a:buFont typeface="Arial"/>
        <a:buNone/>
        <a:defRPr sz="1471" b="0">
          <a:solidFill>
            <a:schemeClr val="tx1"/>
          </a:solidFill>
          <a:latin typeface="+mn-lt"/>
          <a:cs typeface="Arial" charset="0"/>
        </a:defRPr>
      </a:lvl4pPr>
      <a:lvl5pPr marL="956739" indent="0" algn="l" rtl="0" eaLnBrk="1" fontAlgn="base" hangingPunct="1">
        <a:lnSpc>
          <a:spcPct val="120000"/>
        </a:lnSpc>
        <a:spcBef>
          <a:spcPts val="0"/>
        </a:spcBef>
        <a:spcAft>
          <a:spcPts val="1260"/>
        </a:spcAft>
        <a:buClr>
          <a:schemeClr val="accent1"/>
        </a:buClr>
        <a:buSzPct val="90000"/>
        <a:buFont typeface="Arial"/>
        <a:buNone/>
        <a:defRPr sz="1260" b="0">
          <a:solidFill>
            <a:schemeClr val="tx1"/>
          </a:solidFill>
          <a:latin typeface="+mn-lt"/>
          <a:cs typeface="Arial" charset="0"/>
        </a:defRPr>
      </a:lvl5pPr>
      <a:lvl6pPr marL="2166828" indent="-240018" algn="l" rtl="0" eaLnBrk="1" fontAlgn="base" hangingPunct="1">
        <a:lnSpc>
          <a:spcPts val="2731"/>
        </a:lnSpc>
        <a:spcBef>
          <a:spcPts val="629"/>
        </a:spcBef>
        <a:spcAft>
          <a:spcPct val="0"/>
        </a:spcAft>
        <a:buSzPct val="130000"/>
        <a:buChar char="•"/>
        <a:defRPr sz="2311">
          <a:solidFill>
            <a:schemeClr val="tx1"/>
          </a:solidFill>
          <a:latin typeface="+mn-lt"/>
          <a:cs typeface="Arial" charset="0"/>
        </a:defRPr>
      </a:lvl6pPr>
      <a:lvl7pPr marL="2646866" indent="-240018" algn="l" rtl="0" eaLnBrk="1" fontAlgn="base" hangingPunct="1">
        <a:lnSpc>
          <a:spcPts val="2731"/>
        </a:lnSpc>
        <a:spcBef>
          <a:spcPts val="629"/>
        </a:spcBef>
        <a:spcAft>
          <a:spcPct val="0"/>
        </a:spcAft>
        <a:buSzPct val="130000"/>
        <a:buChar char="•"/>
        <a:defRPr sz="2311">
          <a:solidFill>
            <a:schemeClr val="tx1"/>
          </a:solidFill>
          <a:latin typeface="+mn-lt"/>
          <a:cs typeface="Arial" charset="0"/>
        </a:defRPr>
      </a:lvl7pPr>
      <a:lvl8pPr marL="3126900" indent="-240018" algn="l" rtl="0" eaLnBrk="1" fontAlgn="base" hangingPunct="1">
        <a:lnSpc>
          <a:spcPts val="2731"/>
        </a:lnSpc>
        <a:spcBef>
          <a:spcPts val="629"/>
        </a:spcBef>
        <a:spcAft>
          <a:spcPct val="0"/>
        </a:spcAft>
        <a:buSzPct val="130000"/>
        <a:buChar char="•"/>
        <a:defRPr sz="2311">
          <a:solidFill>
            <a:schemeClr val="tx1"/>
          </a:solidFill>
          <a:latin typeface="+mn-lt"/>
          <a:cs typeface="Arial" charset="0"/>
        </a:defRPr>
      </a:lvl8pPr>
      <a:lvl9pPr marL="3606936" indent="-240018" algn="l" rtl="0" eaLnBrk="1" fontAlgn="base" hangingPunct="1">
        <a:lnSpc>
          <a:spcPts val="2731"/>
        </a:lnSpc>
        <a:spcBef>
          <a:spcPts val="629"/>
        </a:spcBef>
        <a:spcAft>
          <a:spcPct val="0"/>
        </a:spcAft>
        <a:buSzPct val="130000"/>
        <a:buChar char="•"/>
        <a:defRPr sz="2311">
          <a:solidFill>
            <a:schemeClr val="tx1"/>
          </a:solidFill>
          <a:latin typeface="+mn-lt"/>
          <a:cs typeface="Arial" charset="0"/>
        </a:defRPr>
      </a:lvl9pPr>
    </p:bodyStyle>
    <p:otherStyle>
      <a:defPPr>
        <a:defRPr lang="en-US"/>
      </a:defPPr>
      <a:lvl1pPr marL="0" algn="l" defTabSz="960072" rtl="0" eaLnBrk="1" latinLnBrk="0" hangingPunct="1">
        <a:defRPr sz="1891" kern="1200">
          <a:solidFill>
            <a:schemeClr val="tx1"/>
          </a:solidFill>
          <a:latin typeface="+mn-lt"/>
          <a:ea typeface="+mn-ea"/>
          <a:cs typeface="+mn-cs"/>
        </a:defRPr>
      </a:lvl1pPr>
      <a:lvl2pPr marL="480036" algn="l" defTabSz="960072" rtl="0" eaLnBrk="1" latinLnBrk="0" hangingPunct="1">
        <a:defRPr sz="1891" kern="1200">
          <a:solidFill>
            <a:schemeClr val="tx1"/>
          </a:solidFill>
          <a:latin typeface="+mn-lt"/>
          <a:ea typeface="+mn-ea"/>
          <a:cs typeface="+mn-cs"/>
        </a:defRPr>
      </a:lvl2pPr>
      <a:lvl3pPr marL="960072" algn="l" defTabSz="960072" rtl="0" eaLnBrk="1" latinLnBrk="0" hangingPunct="1">
        <a:defRPr sz="1891" kern="1200">
          <a:solidFill>
            <a:schemeClr val="tx1"/>
          </a:solidFill>
          <a:latin typeface="+mn-lt"/>
          <a:ea typeface="+mn-ea"/>
          <a:cs typeface="+mn-cs"/>
        </a:defRPr>
      </a:lvl3pPr>
      <a:lvl4pPr marL="1440108" algn="l" defTabSz="960072" rtl="0" eaLnBrk="1" latinLnBrk="0" hangingPunct="1">
        <a:defRPr sz="1891" kern="1200">
          <a:solidFill>
            <a:schemeClr val="tx1"/>
          </a:solidFill>
          <a:latin typeface="+mn-lt"/>
          <a:ea typeface="+mn-ea"/>
          <a:cs typeface="+mn-cs"/>
        </a:defRPr>
      </a:lvl4pPr>
      <a:lvl5pPr marL="1920144" algn="l" defTabSz="960072" rtl="0" eaLnBrk="1" latinLnBrk="0" hangingPunct="1">
        <a:defRPr sz="1891" kern="1200">
          <a:solidFill>
            <a:schemeClr val="tx1"/>
          </a:solidFill>
          <a:latin typeface="+mn-lt"/>
          <a:ea typeface="+mn-ea"/>
          <a:cs typeface="+mn-cs"/>
        </a:defRPr>
      </a:lvl5pPr>
      <a:lvl6pPr marL="2400180" algn="l" defTabSz="960072" rtl="0" eaLnBrk="1" latinLnBrk="0" hangingPunct="1">
        <a:defRPr sz="1891" kern="1200">
          <a:solidFill>
            <a:schemeClr val="tx1"/>
          </a:solidFill>
          <a:latin typeface="+mn-lt"/>
          <a:ea typeface="+mn-ea"/>
          <a:cs typeface="+mn-cs"/>
        </a:defRPr>
      </a:lvl6pPr>
      <a:lvl7pPr marL="2880216" algn="l" defTabSz="960072" rtl="0" eaLnBrk="1" latinLnBrk="0" hangingPunct="1">
        <a:defRPr sz="1891" kern="1200">
          <a:solidFill>
            <a:schemeClr val="tx1"/>
          </a:solidFill>
          <a:latin typeface="+mn-lt"/>
          <a:ea typeface="+mn-ea"/>
          <a:cs typeface="+mn-cs"/>
        </a:defRPr>
      </a:lvl7pPr>
      <a:lvl8pPr marL="3360252" algn="l" defTabSz="960072" rtl="0" eaLnBrk="1" latinLnBrk="0" hangingPunct="1">
        <a:defRPr sz="1891" kern="1200">
          <a:solidFill>
            <a:schemeClr val="tx1"/>
          </a:solidFill>
          <a:latin typeface="+mn-lt"/>
          <a:ea typeface="+mn-ea"/>
          <a:cs typeface="+mn-cs"/>
        </a:defRPr>
      </a:lvl8pPr>
      <a:lvl9pPr marL="3840288" algn="l" defTabSz="960072" rtl="0" eaLnBrk="1" latinLnBrk="0" hangingPunct="1">
        <a:defRPr sz="189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168" userDrawn="1">
          <p15:clr>
            <a:srgbClr val="F26B43"/>
          </p15:clr>
        </p15:guide>
        <p15:guide id="4" pos="7416" userDrawn="1">
          <p15:clr>
            <a:srgbClr val="F26B43"/>
          </p15:clr>
        </p15:guide>
        <p15:guide id="5" orient="horz" pos="3888" userDrawn="1">
          <p15:clr>
            <a:srgbClr val="F26B43"/>
          </p15:clr>
        </p15:guide>
        <p15:guide id="6" pos="7680" userDrawn="1">
          <p15:clr>
            <a:srgbClr val="F26B43"/>
          </p15:clr>
        </p15:guide>
        <p15:guide id="7" userDrawn="1">
          <p15:clr>
            <a:srgbClr val="F26B43"/>
          </p15:clr>
        </p15:guide>
        <p15:guide id="8" orient="horz" userDrawn="1">
          <p15:clr>
            <a:srgbClr val="F26B43"/>
          </p15:clr>
        </p15:guide>
        <p15:guide id="9" orient="horz" pos="429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p:txBody>
          <a:bodyPr/>
          <a:lstStyle/>
          <a:p>
            <a:fld id="{FA06F0F5-DF6A-4E0E-AC03-6B0D0B0A1300}" type="slidenum">
              <a:rPr lang="en-US" sz="900" smtClean="0"/>
              <a:pPr/>
              <a:t>1</a:t>
            </a:fld>
            <a:endParaRPr lang="en-US" sz="900" dirty="0"/>
          </a:p>
        </p:txBody>
      </p:sp>
      <p:sp>
        <p:nvSpPr>
          <p:cNvPr id="16" name="Title 1"/>
          <p:cNvSpPr>
            <a:spLocks noGrp="1"/>
          </p:cNvSpPr>
          <p:nvPr>
            <p:ph type="title"/>
          </p:nvPr>
        </p:nvSpPr>
        <p:spPr>
          <a:xfrm>
            <a:off x="5782" y="-30864"/>
            <a:ext cx="12191998" cy="890341"/>
          </a:xfrm>
        </p:spPr>
        <p:txBody>
          <a:bodyPr/>
          <a:lstStyle/>
          <a:p>
            <a:r>
              <a:rPr lang="en-US" dirty="0">
                <a:latin typeface="Aptos" panose="020B0004020202020204" pitchFamily="34" charset="0"/>
              </a:rPr>
              <a:t>Recognizing and Preventing Account Takeover Fraud Course</a:t>
            </a:r>
          </a:p>
        </p:txBody>
      </p:sp>
      <p:pic>
        <p:nvPicPr>
          <p:cNvPr id="5" name="Picture 4" descr="A blue and black logo&#10;&#10;AI-generated content may be incorrect.">
            <a:extLst>
              <a:ext uri="{FF2B5EF4-FFF2-40B4-BE49-F238E27FC236}">
                <a16:creationId xmlns:a16="http://schemas.microsoft.com/office/drawing/2014/main" id="{F91BE286-3D75-A8DE-25FA-264C19251E7F}"/>
              </a:ext>
            </a:extLst>
          </p:cNvPr>
          <p:cNvPicPr>
            <a:picLocks noChangeAspect="1"/>
          </p:cNvPicPr>
          <p:nvPr/>
        </p:nvPicPr>
        <p:blipFill>
          <a:blip r:embed="rId3"/>
          <a:stretch>
            <a:fillRect/>
          </a:stretch>
        </p:blipFill>
        <p:spPr>
          <a:xfrm>
            <a:off x="817697" y="859477"/>
            <a:ext cx="978408" cy="978408"/>
          </a:xfrm>
          <a:prstGeom prst="rect">
            <a:avLst/>
          </a:prstGeom>
        </p:spPr>
      </p:pic>
      <p:pic>
        <p:nvPicPr>
          <p:cNvPr id="18" name="Picture 17" descr="A blue line drawing of a person sitting at a computer&#10;&#10;AI-generated content may be incorrect.">
            <a:extLst>
              <a:ext uri="{FF2B5EF4-FFF2-40B4-BE49-F238E27FC236}">
                <a16:creationId xmlns:a16="http://schemas.microsoft.com/office/drawing/2014/main" id="{0AEC3E3C-0A83-4366-95BC-86D72D743192}"/>
              </a:ext>
            </a:extLst>
          </p:cNvPr>
          <p:cNvPicPr>
            <a:picLocks noChangeAspect="1"/>
          </p:cNvPicPr>
          <p:nvPr/>
        </p:nvPicPr>
        <p:blipFill>
          <a:blip r:embed="rId4"/>
          <a:stretch>
            <a:fillRect/>
          </a:stretch>
        </p:blipFill>
        <p:spPr>
          <a:xfrm>
            <a:off x="864348" y="2139403"/>
            <a:ext cx="885106" cy="980793"/>
          </a:xfrm>
          <a:prstGeom prst="rect">
            <a:avLst/>
          </a:prstGeom>
        </p:spPr>
      </p:pic>
      <p:pic>
        <p:nvPicPr>
          <p:cNvPr id="20" name="Picture 19" descr="A blue outline of a person holding a flag&#10;&#10;AI-generated content may be incorrect.">
            <a:extLst>
              <a:ext uri="{FF2B5EF4-FFF2-40B4-BE49-F238E27FC236}">
                <a16:creationId xmlns:a16="http://schemas.microsoft.com/office/drawing/2014/main" id="{EE794F69-BED1-EE5E-F454-D8304E711325}"/>
              </a:ext>
            </a:extLst>
          </p:cNvPr>
          <p:cNvPicPr>
            <a:picLocks noChangeAspect="1"/>
          </p:cNvPicPr>
          <p:nvPr/>
        </p:nvPicPr>
        <p:blipFill>
          <a:blip r:embed="rId5"/>
          <a:stretch>
            <a:fillRect/>
          </a:stretch>
        </p:blipFill>
        <p:spPr>
          <a:xfrm>
            <a:off x="801514" y="4701640"/>
            <a:ext cx="1010774" cy="978408"/>
          </a:xfrm>
          <a:prstGeom prst="rect">
            <a:avLst/>
          </a:prstGeom>
        </p:spPr>
      </p:pic>
      <p:pic>
        <p:nvPicPr>
          <p:cNvPr id="22" name="Picture 21" descr="A blue and white logo of a brain with a light bulb inside&#10;&#10;AI-generated content may be incorrect.">
            <a:extLst>
              <a:ext uri="{FF2B5EF4-FFF2-40B4-BE49-F238E27FC236}">
                <a16:creationId xmlns:a16="http://schemas.microsoft.com/office/drawing/2014/main" id="{F1647E75-BAC2-35B9-7FAB-24D28B40AB8E}"/>
              </a:ext>
            </a:extLst>
          </p:cNvPr>
          <p:cNvPicPr>
            <a:picLocks noChangeAspect="1"/>
          </p:cNvPicPr>
          <p:nvPr/>
        </p:nvPicPr>
        <p:blipFill>
          <a:blip r:embed="rId6"/>
          <a:stretch>
            <a:fillRect/>
          </a:stretch>
        </p:blipFill>
        <p:spPr>
          <a:xfrm>
            <a:off x="685989" y="3421714"/>
            <a:ext cx="1241825" cy="978408"/>
          </a:xfrm>
          <a:prstGeom prst="rect">
            <a:avLst/>
          </a:prstGeom>
        </p:spPr>
      </p:pic>
      <p:sp>
        <p:nvSpPr>
          <p:cNvPr id="6" name="TextBox 5">
            <a:extLst>
              <a:ext uri="{FF2B5EF4-FFF2-40B4-BE49-F238E27FC236}">
                <a16:creationId xmlns:a16="http://schemas.microsoft.com/office/drawing/2014/main" id="{39482223-2C2B-9A96-D73A-8798C3EF3A94}"/>
              </a:ext>
            </a:extLst>
          </p:cNvPr>
          <p:cNvSpPr txBox="1"/>
          <p:nvPr/>
        </p:nvSpPr>
        <p:spPr>
          <a:xfrm>
            <a:off x="2455164" y="1000985"/>
            <a:ext cx="7740396" cy="830997"/>
          </a:xfrm>
          <a:prstGeom prst="rect">
            <a:avLst/>
          </a:prstGeom>
          <a:noFill/>
        </p:spPr>
        <p:txBody>
          <a:bodyPr wrap="square">
            <a:spAutoFit/>
          </a:bodyPr>
          <a:lstStyle/>
          <a:p>
            <a:r>
              <a:rPr lang="en-US" sz="2400" dirty="0">
                <a:latin typeface="Aptos" panose="020B0004020202020204" pitchFamily="34" charset="0"/>
              </a:rPr>
              <a:t>Explore tactics fraudsters use, signs of suspicious activity, and more</a:t>
            </a:r>
          </a:p>
        </p:txBody>
      </p:sp>
      <p:sp>
        <p:nvSpPr>
          <p:cNvPr id="8" name="TextBox 7">
            <a:extLst>
              <a:ext uri="{FF2B5EF4-FFF2-40B4-BE49-F238E27FC236}">
                <a16:creationId xmlns:a16="http://schemas.microsoft.com/office/drawing/2014/main" id="{59A932F9-14DA-8CA6-824F-B6B08B6F2648}"/>
              </a:ext>
            </a:extLst>
          </p:cNvPr>
          <p:cNvSpPr txBox="1"/>
          <p:nvPr/>
        </p:nvSpPr>
        <p:spPr>
          <a:xfrm>
            <a:off x="2455164" y="2259105"/>
            <a:ext cx="7100316" cy="830997"/>
          </a:xfrm>
          <a:prstGeom prst="rect">
            <a:avLst/>
          </a:prstGeom>
          <a:noFill/>
        </p:spPr>
        <p:txBody>
          <a:bodyPr wrap="square">
            <a:spAutoFit/>
          </a:bodyPr>
          <a:lstStyle/>
          <a:p>
            <a:r>
              <a:rPr lang="en-US" sz="2400" dirty="0">
                <a:latin typeface="Aptos" panose="020B0004020202020204" pitchFamily="34" charset="0"/>
              </a:rPr>
              <a:t>Interactive exercises and real-life scenarios throughout</a:t>
            </a:r>
          </a:p>
        </p:txBody>
      </p:sp>
      <p:sp>
        <p:nvSpPr>
          <p:cNvPr id="10" name="TextBox 9">
            <a:extLst>
              <a:ext uri="{FF2B5EF4-FFF2-40B4-BE49-F238E27FC236}">
                <a16:creationId xmlns:a16="http://schemas.microsoft.com/office/drawing/2014/main" id="{08BFB39C-6202-A9DF-3323-84AC7AE3B5EF}"/>
              </a:ext>
            </a:extLst>
          </p:cNvPr>
          <p:cNvSpPr txBox="1"/>
          <p:nvPr/>
        </p:nvSpPr>
        <p:spPr>
          <a:xfrm>
            <a:off x="2455164" y="3517225"/>
            <a:ext cx="7914132" cy="830997"/>
          </a:xfrm>
          <a:prstGeom prst="rect">
            <a:avLst/>
          </a:prstGeom>
          <a:noFill/>
        </p:spPr>
        <p:txBody>
          <a:bodyPr wrap="square">
            <a:spAutoFit/>
          </a:bodyPr>
          <a:lstStyle/>
          <a:p>
            <a:r>
              <a:rPr lang="en-US" sz="2400" dirty="0">
                <a:latin typeface="Aptos" panose="020B0004020202020204" pitchFamily="34" charset="0"/>
              </a:rPr>
              <a:t>Final assessment confirms learners’ preparedness as first line of defense against ATO fraud</a:t>
            </a:r>
          </a:p>
        </p:txBody>
      </p:sp>
      <p:sp>
        <p:nvSpPr>
          <p:cNvPr id="12" name="TextBox 11">
            <a:extLst>
              <a:ext uri="{FF2B5EF4-FFF2-40B4-BE49-F238E27FC236}">
                <a16:creationId xmlns:a16="http://schemas.microsoft.com/office/drawing/2014/main" id="{C5BCBBA2-4348-98B9-6FB4-46B11AF6721C}"/>
              </a:ext>
            </a:extLst>
          </p:cNvPr>
          <p:cNvSpPr txBox="1"/>
          <p:nvPr/>
        </p:nvSpPr>
        <p:spPr>
          <a:xfrm>
            <a:off x="2455164" y="4775345"/>
            <a:ext cx="8325612" cy="830997"/>
          </a:xfrm>
          <a:prstGeom prst="rect">
            <a:avLst/>
          </a:prstGeom>
          <a:noFill/>
        </p:spPr>
        <p:txBody>
          <a:bodyPr wrap="square">
            <a:spAutoFit/>
          </a:bodyPr>
          <a:lstStyle/>
          <a:p>
            <a:r>
              <a:rPr lang="en-US" sz="2400" dirty="0">
                <a:latin typeface="Aptos" panose="020B0004020202020204" pitchFamily="34" charset="0"/>
              </a:rPr>
              <a:t>Effective fraud and ATO training saves money, retains quality employees, and future-proofs your workforce</a:t>
            </a:r>
          </a:p>
        </p:txBody>
      </p:sp>
    </p:spTree>
    <p:extLst>
      <p:ext uri="{BB962C8B-B14F-4D97-AF65-F5344CB8AC3E}">
        <p14:creationId xmlns:p14="http://schemas.microsoft.com/office/powerpoint/2010/main" val="1259795084"/>
      </p:ext>
    </p:extLst>
  </p:cSld>
  <p:clrMapOvr>
    <a:masterClrMapping/>
  </p:clrMapOvr>
</p:sld>
</file>

<file path=ppt/theme/theme1.xml><?xml version="1.0" encoding="utf-8"?>
<a:theme xmlns:a="http://schemas.openxmlformats.org/drawingml/2006/main" name="2022 LIMRA-LOMA Presentation">
  <a:themeElements>
    <a:clrScheme name="2022 Branding Colors">
      <a:dk1>
        <a:srgbClr val="000000"/>
      </a:dk1>
      <a:lt1>
        <a:srgbClr val="FFFFFF"/>
      </a:lt1>
      <a:dk2>
        <a:srgbClr val="004C9D"/>
      </a:dk2>
      <a:lt2>
        <a:srgbClr val="9D9795"/>
      </a:lt2>
      <a:accent1>
        <a:srgbClr val="0B9EC1"/>
      </a:accent1>
      <a:accent2>
        <a:srgbClr val="FAC809"/>
      </a:accent2>
      <a:accent3>
        <a:srgbClr val="008145"/>
      </a:accent3>
      <a:accent4>
        <a:srgbClr val="F7921E"/>
      </a:accent4>
      <a:accent5>
        <a:srgbClr val="603F99"/>
      </a:accent5>
      <a:accent6>
        <a:srgbClr val="51B9EA"/>
      </a:accent6>
      <a:hlink>
        <a:srgbClr val="008599"/>
      </a:hlink>
      <a:folHlink>
        <a:srgbClr val="8270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BRAND_LIMRA presentation WIDE_BC_v4.potx" id="{F4562832-B1FA-4A7D-A12E-13EFD0F1BD1D}" vid="{083A3FF9-75F6-496A-88AC-B0AC9D7FEE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ample_x0020_Report_x0020_Image xmlns="f9a02c79-f89a-4756-8ef1-377f3f7b1aa2">
      <Url xsi:nil="true"/>
      <Description xsi:nil="true"/>
    </Sample_x0020_Report_x0020_Image>
    <Description0 xmlns="f9a02c79-f89a-4756-8ef1-377f3f7b1aa2" xsi:nil="true"/>
    <Sensitivity xmlns="ff47d776-8114-4207-8cc3-ed44e79849e7">Internal Use</Sensitiv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08C23D927C0442A2C8F4B217F22280" ma:contentTypeVersion="6" ma:contentTypeDescription="Create a new document." ma:contentTypeScope="" ma:versionID="221e4f7ad853a2917699c5d67c535f5a">
  <xsd:schema xmlns:xsd="http://www.w3.org/2001/XMLSchema" xmlns:xs="http://www.w3.org/2001/XMLSchema" xmlns:p="http://schemas.microsoft.com/office/2006/metadata/properties" xmlns:ns2="ff47d776-8114-4207-8cc3-ed44e79849e7" xmlns:ns3="f9a02c79-f89a-4756-8ef1-377f3f7b1aa2" xmlns:ns4="05c452c8-1c6f-4d8e-b449-e328afff9455" targetNamespace="http://schemas.microsoft.com/office/2006/metadata/properties" ma:root="true" ma:fieldsID="20df2b0be6429b9078baca214a11ae36" ns2:_="" ns3:_="" ns4:_="">
    <xsd:import namespace="ff47d776-8114-4207-8cc3-ed44e79849e7"/>
    <xsd:import namespace="f9a02c79-f89a-4756-8ef1-377f3f7b1aa2"/>
    <xsd:import namespace="05c452c8-1c6f-4d8e-b449-e328afff9455"/>
    <xsd:element name="properties">
      <xsd:complexType>
        <xsd:sequence>
          <xsd:element name="documentManagement">
            <xsd:complexType>
              <xsd:all>
                <xsd:element ref="ns2:Sensitivity" minOccurs="0"/>
                <xsd:element ref="ns3:Description0" minOccurs="0"/>
                <xsd:element ref="ns3:Sample_x0020_Report_x0020_Image" minOccurs="0"/>
                <xsd:element ref="ns4: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47d776-8114-4207-8cc3-ed44e79849e7" elementFormDefault="qualified">
    <xsd:import namespace="http://schemas.microsoft.com/office/2006/documentManagement/types"/>
    <xsd:import namespace="http://schemas.microsoft.com/office/infopath/2007/PartnerControls"/>
    <xsd:element name="Sensitivity" ma:index="8" nillable="true" ma:displayName="Sensitivity" ma:default="Internal Use" ma:format="Dropdown" ma:internalName="Sensitivity">
      <xsd:simpleType>
        <xsd:restriction base="dms:Choice">
          <xsd:enumeration value="Public"/>
          <xsd:enumeration value="Member Only"/>
          <xsd:enumeration value="Internal Use"/>
          <xsd:enumeration value="Confidential"/>
          <xsd:enumeration value="Secret"/>
        </xsd:restriction>
      </xsd:simpleType>
    </xsd:element>
  </xsd:schema>
  <xsd:schema xmlns:xsd="http://www.w3.org/2001/XMLSchema" xmlns:xs="http://www.w3.org/2001/XMLSchema" xmlns:dms="http://schemas.microsoft.com/office/2006/documentManagement/types" xmlns:pc="http://schemas.microsoft.com/office/infopath/2007/PartnerControls" targetNamespace="f9a02c79-f89a-4756-8ef1-377f3f7b1aa2" elementFormDefault="qualified">
    <xsd:import namespace="http://schemas.microsoft.com/office/2006/documentManagement/types"/>
    <xsd:import namespace="http://schemas.microsoft.com/office/infopath/2007/PartnerControls"/>
    <xsd:element name="Description0" ma:index="9" nillable="true" ma:displayName="Description" ma:internalName="Description0">
      <xsd:simpleType>
        <xsd:restriction base="dms:Note">
          <xsd:maxLength value="255"/>
        </xsd:restriction>
      </xsd:simpleType>
    </xsd:element>
    <xsd:element name="Sample_x0020_Report_x0020_Image" ma:index="10" nillable="true" ma:displayName="Sample Report Image" ma:format="Image" ma:internalName="Sample_x0020_Report_x0020_Imag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5c452c8-1c6f-4d8e-b449-e328afff945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7CD4A8-A75F-4042-8B00-3ABE0B150ACA}">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05c452c8-1c6f-4d8e-b449-e328afff9455"/>
    <ds:schemaRef ds:uri="http://purl.org/dc/elements/1.1/"/>
    <ds:schemaRef ds:uri="http://schemas.microsoft.com/office/2006/metadata/properties"/>
    <ds:schemaRef ds:uri="f9a02c79-f89a-4756-8ef1-377f3f7b1aa2"/>
    <ds:schemaRef ds:uri="ff47d776-8114-4207-8cc3-ed44e79849e7"/>
    <ds:schemaRef ds:uri="http://www.w3.org/XML/1998/namespace"/>
  </ds:schemaRefs>
</ds:datastoreItem>
</file>

<file path=customXml/itemProps2.xml><?xml version="1.0" encoding="utf-8"?>
<ds:datastoreItem xmlns:ds="http://schemas.openxmlformats.org/officeDocument/2006/customXml" ds:itemID="{28739A3B-44F2-4B1D-86F9-B06C3C6995D1}">
  <ds:schemaRefs>
    <ds:schemaRef ds:uri="http://schemas.microsoft.com/sharepoint/v3/contenttype/forms"/>
  </ds:schemaRefs>
</ds:datastoreItem>
</file>

<file path=customXml/itemProps3.xml><?xml version="1.0" encoding="utf-8"?>
<ds:datastoreItem xmlns:ds="http://schemas.openxmlformats.org/officeDocument/2006/customXml" ds:itemID="{349EA1E3-D9AE-4E87-A843-710C8174BF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47d776-8114-4207-8cc3-ed44e79849e7"/>
    <ds:schemaRef ds:uri="f9a02c79-f89a-4756-8ef1-377f3f7b1aa2"/>
    <ds:schemaRef ds:uri="05c452c8-1c6f-4d8e-b449-e328afff94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2022 BRAND_LIMRA presentation WIDE_BC_v4</Template>
  <TotalTime>8906</TotalTime>
  <Words>471</Words>
  <Application>Microsoft Office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Times New Roman</vt:lpstr>
      <vt:lpstr>2022 LIMRA-LOMA Presentation</vt:lpstr>
      <vt:lpstr>Recognizing and Preventing Account Takeover Fraud Course</vt:lpstr>
    </vt:vector>
  </TitlesOfParts>
  <Company>LL Global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Carr, Brittany</dc:creator>
  <cp:lastModifiedBy>Tribble, Christie</cp:lastModifiedBy>
  <cp:revision>131</cp:revision>
  <dcterms:created xsi:type="dcterms:W3CDTF">2022-04-11T13:29:07Z</dcterms:created>
  <dcterms:modified xsi:type="dcterms:W3CDTF">2025-09-30T13:33:51Z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0x010100C708C23D927C0442A2C8F4B217F22280</vt:lpwstr>
  </property>
</Properties>
</file>