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10"/>
  </p:notesMasterIdLst>
  <p:handoutMasterIdLst>
    <p:handoutMasterId r:id="rId11"/>
  </p:handoutMasterIdLst>
  <p:sldIdLst>
    <p:sldId id="256" r:id="rId5"/>
    <p:sldId id="271" r:id="rId6"/>
    <p:sldId id="378" r:id="rId7"/>
    <p:sldId id="379" r:id="rId8"/>
    <p:sldId id="381" r:id="rId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ane, Carie" initials="CC" lastIdx="15" clrIdx="0">
    <p:extLst>
      <p:ext uri="{19B8F6BF-5375-455C-9EA6-DF929625EA0E}">
        <p15:presenceInfo xmlns:p15="http://schemas.microsoft.com/office/powerpoint/2012/main" userId="S-1-5-21-3670347269-1734258486-2757495605-8895" providerId="AD"/>
      </p:ext>
    </p:extLst>
  </p:cmAuthor>
  <p:cmAuthor id="2" name="Tribble, Christie" initials="TC" lastIdx="5" clrIdx="1">
    <p:extLst>
      <p:ext uri="{19B8F6BF-5375-455C-9EA6-DF929625EA0E}">
        <p15:presenceInfo xmlns:p15="http://schemas.microsoft.com/office/powerpoint/2012/main" userId="S-1-5-21-3670347269-1734258486-2757495605-9456" providerId="AD"/>
      </p:ext>
    </p:extLst>
  </p:cmAuthor>
  <p:cmAuthor id="3" name="Beckwith, Tina" initials="BT" lastIdx="1" clrIdx="2">
    <p:extLst>
      <p:ext uri="{19B8F6BF-5375-455C-9EA6-DF929625EA0E}">
        <p15:presenceInfo xmlns:p15="http://schemas.microsoft.com/office/powerpoint/2012/main" userId="S-1-5-21-3670347269-1734258486-2757495605-28709" providerId="AD"/>
      </p:ext>
    </p:extLst>
  </p:cmAuthor>
  <p:cmAuthor id="4" name="Hartshorn, Renee" initials="HR" lastIdx="25" clrIdx="3">
    <p:extLst>
      <p:ext uri="{19B8F6BF-5375-455C-9EA6-DF929625EA0E}">
        <p15:presenceInfo xmlns:p15="http://schemas.microsoft.com/office/powerpoint/2012/main" userId="S-1-5-21-3670347269-1734258486-2757495605-26766" providerId="AD"/>
      </p:ext>
    </p:extLst>
  </p:cmAuthor>
  <p:cmAuthor id="5" name="McKenna, Kevin" initials="MK" lastIdx="2" clrIdx="4">
    <p:extLst>
      <p:ext uri="{19B8F6BF-5375-455C-9EA6-DF929625EA0E}">
        <p15:presenceInfo xmlns:p15="http://schemas.microsoft.com/office/powerpoint/2012/main" userId="S-1-5-21-3670347269-1734258486-2757495605-28351" providerId="AD"/>
      </p:ext>
    </p:extLst>
  </p:cmAuthor>
  <p:cmAuthor id="6" name="Hackett, Lai-Sahn" initials="HL" lastIdx="10" clrIdx="5">
    <p:extLst>
      <p:ext uri="{19B8F6BF-5375-455C-9EA6-DF929625EA0E}">
        <p15:presenceInfo xmlns:p15="http://schemas.microsoft.com/office/powerpoint/2012/main" userId="S-1-5-21-3670347269-1734258486-2757495605-284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6EA0"/>
    <a:srgbClr val="00B876"/>
    <a:srgbClr val="004C9D"/>
    <a:srgbClr val="DAAA00"/>
    <a:srgbClr val="4298BE"/>
    <a:srgbClr val="006EA0"/>
    <a:srgbClr val="002F70"/>
    <a:srgbClr val="404040"/>
    <a:srgbClr val="769EC7"/>
    <a:srgbClr val="C4BF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5" autoAdjust="0"/>
    <p:restoredTop sz="80765" autoAdjust="0"/>
  </p:normalViewPr>
  <p:slideViewPr>
    <p:cSldViewPr snapToGrid="0">
      <p:cViewPr varScale="1">
        <p:scale>
          <a:sx n="52" d="100"/>
          <a:sy n="52" d="100"/>
        </p:scale>
        <p:origin x="922" y="51"/>
      </p:cViewPr>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89" d="100"/>
          <a:sy n="89" d="100"/>
        </p:scale>
        <p:origin x="371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3408"/>
          </a:xfrm>
          <a:prstGeom prst="rect">
            <a:avLst/>
          </a:prstGeom>
        </p:spPr>
        <p:txBody>
          <a:bodyPr vert="horz" lIns="92830" tIns="46415" rIns="92830" bIns="46415" rtlCol="0"/>
          <a:lstStyle>
            <a:lvl1pPr algn="r">
              <a:defRPr sz="1200"/>
            </a:lvl1pPr>
          </a:lstStyle>
          <a:p>
            <a:fld id="{1A54686D-1A2B-4337-B141-16C810AEFD68}" type="datetimeFigureOut">
              <a:rPr lang="en-US" smtClean="0"/>
              <a:t>7/14/2023</a:t>
            </a:fld>
            <a:endParaRPr lang="en-US" dirty="0"/>
          </a:p>
        </p:txBody>
      </p:sp>
      <p:sp>
        <p:nvSpPr>
          <p:cNvPr id="4" name="Footer Placeholder 3"/>
          <p:cNvSpPr>
            <a:spLocks noGrp="1"/>
          </p:cNvSpPr>
          <p:nvPr>
            <p:ph type="ftr" sz="quarter" idx="2"/>
          </p:nvPr>
        </p:nvSpPr>
        <p:spPr>
          <a:xfrm>
            <a:off x="0" y="8772669"/>
            <a:ext cx="3037840" cy="463407"/>
          </a:xfrm>
          <a:prstGeom prst="rect">
            <a:avLst/>
          </a:prstGeom>
        </p:spPr>
        <p:txBody>
          <a:bodyPr vert="horz" lIns="92830" tIns="46415" rIns="92830" bIns="464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72669"/>
            <a:ext cx="3037840" cy="463407"/>
          </a:xfrm>
          <a:prstGeom prst="rect">
            <a:avLst/>
          </a:prstGeom>
        </p:spPr>
        <p:txBody>
          <a:bodyPr vert="horz" lIns="92830" tIns="46415" rIns="92830" bIns="46415" rtlCol="0" anchor="b"/>
          <a:lstStyle>
            <a:lvl1pPr algn="r">
              <a:defRPr sz="1200"/>
            </a:lvl1pPr>
          </a:lstStyle>
          <a:p>
            <a:fld id="{110E46D3-CB57-4E2A-B7DC-DCD566DC0429}" type="slidenum">
              <a:rPr lang="en-US" smtClean="0"/>
              <a:t>‹#›</a:t>
            </a:fld>
            <a:endParaRPr lang="en-US" dirty="0"/>
          </a:p>
        </p:txBody>
      </p:sp>
    </p:spTree>
    <p:extLst>
      <p:ext uri="{BB962C8B-B14F-4D97-AF65-F5344CB8AC3E}">
        <p14:creationId xmlns:p14="http://schemas.microsoft.com/office/powerpoint/2010/main" val="14470526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3408"/>
          </a:xfrm>
          <a:prstGeom prst="rect">
            <a:avLst/>
          </a:prstGeom>
        </p:spPr>
        <p:txBody>
          <a:bodyPr vert="horz" lIns="92830" tIns="46415" rIns="92830" bIns="46415" rtlCol="0"/>
          <a:lstStyle>
            <a:lvl1pPr algn="r">
              <a:defRPr sz="1200"/>
            </a:lvl1pPr>
          </a:lstStyle>
          <a:p>
            <a:fld id="{889D3BE4-62BE-4B60-BFFF-70CF8F0F7C95}" type="datetimeFigureOut">
              <a:rPr lang="en-US" smtClean="0"/>
              <a:t>7/14/2023</a:t>
            </a:fld>
            <a:endParaRPr lang="en-US" dirty="0"/>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2830" tIns="46415" rIns="92830" bIns="46415"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3407"/>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3407"/>
          </a:xfrm>
          <a:prstGeom prst="rect">
            <a:avLst/>
          </a:prstGeom>
        </p:spPr>
        <p:txBody>
          <a:bodyPr vert="horz" lIns="92830" tIns="46415" rIns="92830" bIns="46415" rtlCol="0" anchor="b"/>
          <a:lstStyle>
            <a:lvl1pPr algn="r">
              <a:defRPr sz="1200"/>
            </a:lvl1pPr>
          </a:lstStyle>
          <a:p>
            <a:fld id="{48AED4EE-C9DA-462C-B712-3D4638B353E0}" type="slidenum">
              <a:rPr lang="en-US" smtClean="0"/>
              <a:t>‹#›</a:t>
            </a:fld>
            <a:endParaRPr lang="en-US" dirty="0"/>
          </a:p>
        </p:txBody>
      </p:sp>
    </p:spTree>
    <p:extLst>
      <p:ext uri="{BB962C8B-B14F-4D97-AF65-F5344CB8AC3E}">
        <p14:creationId xmlns:p14="http://schemas.microsoft.com/office/powerpoint/2010/main" val="2987290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AED4EE-C9DA-462C-B712-3D4638B353E0}" type="slidenum">
              <a:rPr lang="en-US" smtClean="0"/>
              <a:t>1</a:t>
            </a:fld>
            <a:endParaRPr lang="en-US" dirty="0"/>
          </a:p>
        </p:txBody>
      </p:sp>
    </p:spTree>
    <p:extLst>
      <p:ext uri="{BB962C8B-B14F-4D97-AF65-F5344CB8AC3E}">
        <p14:creationId xmlns:p14="http://schemas.microsoft.com/office/powerpoint/2010/main" val="2258939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AED4EE-C9DA-462C-B712-3D4638B353E0}" type="slidenum">
              <a:rPr lang="en-US" smtClean="0"/>
              <a:t>5</a:t>
            </a:fld>
            <a:endParaRPr lang="en-US" dirty="0"/>
          </a:p>
        </p:txBody>
      </p:sp>
    </p:spTree>
    <p:extLst>
      <p:ext uri="{BB962C8B-B14F-4D97-AF65-F5344CB8AC3E}">
        <p14:creationId xmlns:p14="http://schemas.microsoft.com/office/powerpoint/2010/main" val="2256113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age">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t="9641" b="14174"/>
          <a:stretch/>
        </p:blipFill>
        <p:spPr>
          <a:xfrm>
            <a:off x="0" y="-153617"/>
            <a:ext cx="12191999" cy="5152345"/>
          </a:xfrm>
          <a:prstGeom prst="rect">
            <a:avLst/>
          </a:prstGeom>
        </p:spPr>
      </p:pic>
      <p:sp>
        <p:nvSpPr>
          <p:cNvPr id="10" name="Rectangle 9"/>
          <p:cNvSpPr/>
          <p:nvPr userDrawn="1"/>
        </p:nvSpPr>
        <p:spPr>
          <a:xfrm>
            <a:off x="0" y="4995950"/>
            <a:ext cx="12198096" cy="1868734"/>
          </a:xfrm>
          <a:prstGeom prst="rect">
            <a:avLst/>
          </a:prstGeom>
          <a:solidFill>
            <a:srgbClr val="002F70"/>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0" rtlCol="0" anchor="ctr"/>
          <a:lstStyle/>
          <a:p>
            <a:pPr algn="ctr"/>
            <a:endParaRPr lang="en-US" dirty="0"/>
          </a:p>
        </p:txBody>
      </p:sp>
      <p:sp>
        <p:nvSpPr>
          <p:cNvPr id="13" name="Rectangle 2"/>
          <p:cNvSpPr>
            <a:spLocks noGrp="1" noChangeArrowheads="1"/>
          </p:cNvSpPr>
          <p:nvPr>
            <p:ph type="ctrTitle" hasCustomPrompt="1"/>
          </p:nvPr>
        </p:nvSpPr>
        <p:spPr>
          <a:xfrm>
            <a:off x="441028" y="5293508"/>
            <a:ext cx="5446762" cy="477054"/>
          </a:xfrm>
          <a:prstGeom prst="rect">
            <a:avLst/>
          </a:prstGeom>
          <a:noFill/>
          <a:effectLst/>
        </p:spPr>
        <p:txBody>
          <a:bodyPr wrap="square" lIns="0" rIns="182880" bIns="0" anchor="b" anchorCtr="0">
            <a:spAutoFit/>
          </a:bodyPr>
          <a:lstStyle>
            <a:lvl1pPr algn="l">
              <a:lnSpc>
                <a:spcPct val="100000"/>
              </a:lnSpc>
              <a:defRPr sz="2800" b="1">
                <a:solidFill>
                  <a:schemeClr val="bg1"/>
                </a:solidFill>
                <a:latin typeface="Arial"/>
                <a:cs typeface="Arial"/>
              </a:defRPr>
            </a:lvl1pPr>
          </a:lstStyle>
          <a:p>
            <a:r>
              <a:rPr lang="en-US" dirty="0" smtClean="0"/>
              <a:t>Click to add Title</a:t>
            </a:r>
            <a:endParaRPr lang="en-US" dirty="0"/>
          </a:p>
        </p:txBody>
      </p:sp>
      <p:pic>
        <p:nvPicPr>
          <p:cNvPr id="11" name="Picture 10"/>
          <p:cNvPicPr>
            <a:picLocks noChangeAspect="1"/>
          </p:cNvPicPr>
          <p:nvPr userDrawn="1"/>
        </p:nvPicPr>
        <p:blipFill rotWithShape="1">
          <a:blip r:embed="rId3" cstate="screen">
            <a:extLst>
              <a:ext uri="{28A0092B-C50C-407E-A947-70E740481C1C}">
                <a14:useLocalDpi xmlns:a14="http://schemas.microsoft.com/office/drawing/2010/main"/>
              </a:ext>
            </a:extLst>
          </a:blip>
          <a:srcRect r="-1"/>
          <a:stretch/>
        </p:blipFill>
        <p:spPr>
          <a:xfrm>
            <a:off x="-6824" y="1857042"/>
            <a:ext cx="1131113" cy="2562474"/>
          </a:xfrm>
          <a:prstGeom prst="rect">
            <a:avLst/>
          </a:prstGeom>
        </p:spPr>
      </p:pic>
      <p:sp>
        <p:nvSpPr>
          <p:cNvPr id="12" name="Text Placeholder 2"/>
          <p:cNvSpPr>
            <a:spLocks noGrp="1"/>
          </p:cNvSpPr>
          <p:nvPr>
            <p:ph type="body" sz="quarter" idx="10"/>
          </p:nvPr>
        </p:nvSpPr>
        <p:spPr>
          <a:xfrm>
            <a:off x="441028" y="5805131"/>
            <a:ext cx="5449824" cy="333375"/>
          </a:xfrm>
          <a:prstGeom prst="rect">
            <a:avLst/>
          </a:prstGeom>
        </p:spPr>
        <p:txBody>
          <a:bodyPr lIns="0" tIns="0" rIns="0" bIns="0" anchor="ctr" anchorCtr="0"/>
          <a:lstStyle>
            <a:lvl1pPr>
              <a:defRPr sz="1800">
                <a:solidFill>
                  <a:schemeClr val="bg1"/>
                </a:solidFill>
              </a:defRPr>
            </a:lvl1pPr>
          </a:lstStyle>
          <a:p>
            <a:pPr lvl="0"/>
            <a:r>
              <a:rPr lang="en-US" smtClean="0"/>
              <a:t>Edit Master text styles</a:t>
            </a:r>
          </a:p>
        </p:txBody>
      </p:sp>
      <p:sp>
        <p:nvSpPr>
          <p:cNvPr id="14" name="Text Placeholder 2"/>
          <p:cNvSpPr>
            <a:spLocks noGrp="1"/>
          </p:cNvSpPr>
          <p:nvPr>
            <p:ph type="body" sz="quarter" idx="11"/>
          </p:nvPr>
        </p:nvSpPr>
        <p:spPr>
          <a:xfrm>
            <a:off x="441028" y="6159279"/>
            <a:ext cx="5449824" cy="333375"/>
          </a:xfrm>
          <a:prstGeom prst="rect">
            <a:avLst/>
          </a:prstGeom>
        </p:spPr>
        <p:txBody>
          <a:bodyPr lIns="0" tIns="0" rIns="0" bIns="0" anchor="ctr" anchorCtr="0"/>
          <a:lstStyle>
            <a:lvl1pPr>
              <a:defRPr sz="1600" i="1">
                <a:solidFill>
                  <a:schemeClr val="bg1"/>
                </a:solidFill>
              </a:defRPr>
            </a:lvl1pPr>
          </a:lstStyle>
          <a:p>
            <a:pPr lvl="0"/>
            <a:r>
              <a:rPr lang="en-US" smtClean="0"/>
              <a:t>Edit Master text styles</a:t>
            </a:r>
          </a:p>
        </p:txBody>
      </p:sp>
      <p:pic>
        <p:nvPicPr>
          <p:cNvPr id="21" name="Picture 20"/>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019870" y="6069026"/>
            <a:ext cx="1753030" cy="517891"/>
          </a:xfrm>
          <a:prstGeom prst="rect">
            <a:avLst/>
          </a:prstGeom>
        </p:spPr>
      </p:pic>
    </p:spTree>
    <p:extLst>
      <p:ext uri="{BB962C8B-B14F-4D97-AF65-F5344CB8AC3E}">
        <p14:creationId xmlns:p14="http://schemas.microsoft.com/office/powerpoint/2010/main" val="254560292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03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Blue bar-gray backgroun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8" name="Title Placeholder 37"/>
          <p:cNvSpPr>
            <a:spLocks noGrp="1"/>
          </p:cNvSpPr>
          <p:nvPr>
            <p:ph type="title" hasCustomPrompt="1"/>
          </p:nvPr>
        </p:nvSpPr>
        <p:spPr>
          <a:xfrm>
            <a:off x="2" y="0"/>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smtClean="0"/>
              <a:t>Click to edit slide heading</a:t>
            </a:r>
            <a:endParaRPr lang="en-US" dirty="0"/>
          </a:p>
        </p:txBody>
      </p:sp>
      <p:sp>
        <p:nvSpPr>
          <p:cNvPr id="5"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
        <p:nvSpPr>
          <p:cNvPr id="6" name="Text Placeholder 9"/>
          <p:cNvSpPr>
            <a:spLocks noGrp="1"/>
          </p:cNvSpPr>
          <p:nvPr>
            <p:ph type="body" sz="quarter" idx="14"/>
          </p:nvPr>
        </p:nvSpPr>
        <p:spPr>
          <a:xfrm>
            <a:off x="417448" y="5980090"/>
            <a:ext cx="5346858" cy="658368"/>
          </a:xfrm>
          <a:prstGeom prst="rect">
            <a:avLst/>
          </a:prstGeom>
          <a:ln>
            <a:noFill/>
          </a:ln>
        </p:spPr>
        <p:txBody>
          <a:bodyPr anchor="b"/>
          <a:lstStyle>
            <a:lvl1pPr>
              <a:lnSpc>
                <a:spcPct val="100000"/>
              </a:lnSpc>
              <a:spcAft>
                <a:spcPts val="0"/>
              </a:spcAft>
              <a:defRPr sz="800"/>
            </a:lvl1pPr>
          </a:lstStyle>
          <a:p>
            <a:pPr lvl="0"/>
            <a:r>
              <a:rPr lang="en-US" dirty="0" smtClean="0"/>
              <a:t>Edit Master text styles</a:t>
            </a:r>
          </a:p>
        </p:txBody>
      </p:sp>
    </p:spTree>
    <p:extLst>
      <p:ext uri="{BB962C8B-B14F-4D97-AF65-F5344CB8AC3E}">
        <p14:creationId xmlns:p14="http://schemas.microsoft.com/office/powerpoint/2010/main" val="288400273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Who We Are PP gray background">
    <p:bg>
      <p:bgRef idx="1001">
        <a:schemeClr val="bg1"/>
      </p:bgRef>
    </p:bg>
    <p:spTree>
      <p:nvGrpSpPr>
        <p:cNvPr id="1" name=""/>
        <p:cNvGrpSpPr/>
        <p:nvPr/>
      </p:nvGrpSpPr>
      <p:grpSpPr>
        <a:xfrm>
          <a:off x="0" y="0"/>
          <a:ext cx="0" cy="0"/>
          <a:chOff x="0" y="0"/>
          <a:chExt cx="0" cy="0"/>
        </a:xfrm>
      </p:grpSpPr>
      <p:pic>
        <p:nvPicPr>
          <p:cNvPr id="24" name="Picture 2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7789" y="1368425"/>
            <a:ext cx="5993476" cy="3995284"/>
          </a:xfrm>
          <a:prstGeom prst="rect">
            <a:avLst/>
          </a:prstGeom>
          <a:noFill/>
        </p:spPr>
      </p:pic>
      <p:sp>
        <p:nvSpPr>
          <p:cNvPr id="22" name="Rectangle 21" hidden="1"/>
          <p:cNvSpPr/>
          <p:nvPr userDrawn="1"/>
        </p:nvSpPr>
        <p:spPr>
          <a:xfrm>
            <a:off x="-24938" y="5308671"/>
            <a:ext cx="12216384" cy="1596043"/>
          </a:xfrm>
          <a:prstGeom prst="rect">
            <a:avLst/>
          </a:prstGeom>
          <a:solidFill>
            <a:srgbClr val="002F70">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0" rtlCol="0" anchor="ctr"/>
          <a:lstStyle/>
          <a:p>
            <a:pPr algn="ctr"/>
            <a:endParaRPr lang="en-US" sz="1350" dirty="0"/>
          </a:p>
        </p:txBody>
      </p:sp>
      <p:grpSp>
        <p:nvGrpSpPr>
          <p:cNvPr id="8" name="Group 7"/>
          <p:cNvGrpSpPr/>
          <p:nvPr userDrawn="1"/>
        </p:nvGrpSpPr>
        <p:grpSpPr>
          <a:xfrm>
            <a:off x="7905830" y="1368425"/>
            <a:ext cx="3666956" cy="3689131"/>
            <a:chOff x="7012369" y="1565306"/>
            <a:chExt cx="4443873" cy="3689131"/>
          </a:xfrm>
          <a:solidFill>
            <a:schemeClr val="bg1">
              <a:lumMod val="95000"/>
            </a:schemeClr>
          </a:solidFill>
        </p:grpSpPr>
        <p:sp>
          <p:nvSpPr>
            <p:cNvPr id="9" name="Rectangle 8"/>
            <p:cNvSpPr/>
            <p:nvPr userDrawn="1"/>
          </p:nvSpPr>
          <p:spPr>
            <a:xfrm>
              <a:off x="7012369" y="1565306"/>
              <a:ext cx="4443873" cy="368913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userDrawn="1"/>
          </p:nvSpPr>
          <p:spPr>
            <a:xfrm>
              <a:off x="7167532" y="2039454"/>
              <a:ext cx="4133546" cy="3046988"/>
            </a:xfrm>
            <a:prstGeom prst="rect">
              <a:avLst/>
            </a:prstGeom>
            <a:grpFill/>
          </p:spPr>
          <p:txBody>
            <a:bodyPr wrap="square" rtlCol="0">
              <a:spAutoFit/>
            </a:bodyPr>
            <a:lstStyle/>
            <a:p>
              <a:pPr algn="ctr"/>
              <a:r>
                <a:rPr lang="en-US" sz="2400" dirty="0" smtClean="0">
                  <a:solidFill>
                    <a:srgbClr val="404040"/>
                  </a:solidFill>
                  <a:latin typeface="Arial" panose="020B0604020202020204" pitchFamily="34" charset="0"/>
                  <a:cs typeface="Arial" panose="020B0604020202020204" pitchFamily="34" charset="0"/>
                </a:rPr>
                <a:t>Advancing the financial services industry by empowering our </a:t>
              </a:r>
              <a:br>
                <a:rPr lang="en-US" sz="2400" dirty="0" smtClean="0">
                  <a:solidFill>
                    <a:srgbClr val="404040"/>
                  </a:solidFill>
                  <a:latin typeface="Arial" panose="020B0604020202020204" pitchFamily="34" charset="0"/>
                  <a:cs typeface="Arial" panose="020B0604020202020204" pitchFamily="34" charset="0"/>
                </a:rPr>
              </a:br>
              <a:r>
                <a:rPr lang="en-US" sz="2400" dirty="0" smtClean="0">
                  <a:solidFill>
                    <a:srgbClr val="404040"/>
                  </a:solidFill>
                  <a:latin typeface="Arial" panose="020B0604020202020204" pitchFamily="34" charset="0"/>
                  <a:cs typeface="Arial" panose="020B0604020202020204" pitchFamily="34" charset="0"/>
                </a:rPr>
                <a:t>members with </a:t>
              </a:r>
              <a:r>
                <a:rPr lang="en-US" sz="2400" b="1" dirty="0" smtClean="0">
                  <a:solidFill>
                    <a:srgbClr val="002F70"/>
                  </a:solidFill>
                  <a:latin typeface="Arial" panose="020B0604020202020204" pitchFamily="34" charset="0"/>
                  <a:cs typeface="Arial" panose="020B0604020202020204" pitchFamily="34" charset="0"/>
                </a:rPr>
                <a:t>knowledge</a:t>
              </a:r>
              <a:r>
                <a:rPr lang="en-US" sz="2400" dirty="0" smtClean="0">
                  <a:solidFill>
                    <a:srgbClr val="404040"/>
                  </a:solidFill>
                  <a:latin typeface="Arial" panose="020B0604020202020204" pitchFamily="34" charset="0"/>
                  <a:cs typeface="Arial" panose="020B0604020202020204" pitchFamily="34" charset="0"/>
                </a:rPr>
                <a:t>, </a:t>
              </a:r>
              <a:r>
                <a:rPr lang="en-US" sz="2400" b="1" dirty="0" smtClean="0">
                  <a:solidFill>
                    <a:srgbClr val="002F70"/>
                  </a:solidFill>
                  <a:latin typeface="Arial" panose="020B0604020202020204" pitchFamily="34" charset="0"/>
                  <a:cs typeface="Arial" panose="020B0604020202020204" pitchFamily="34" charset="0"/>
                </a:rPr>
                <a:t>insights</a:t>
              </a:r>
              <a:r>
                <a:rPr lang="en-US" sz="2400" dirty="0" smtClean="0">
                  <a:solidFill>
                    <a:srgbClr val="404040"/>
                  </a:solidFill>
                  <a:latin typeface="Arial" panose="020B0604020202020204" pitchFamily="34" charset="0"/>
                  <a:cs typeface="Arial" panose="020B0604020202020204" pitchFamily="34" charset="0"/>
                </a:rPr>
                <a:t>, </a:t>
              </a:r>
              <a:r>
                <a:rPr lang="en-US" sz="2400" b="1" dirty="0" smtClean="0">
                  <a:solidFill>
                    <a:srgbClr val="002F70"/>
                  </a:solidFill>
                  <a:latin typeface="Arial" panose="020B0604020202020204" pitchFamily="34" charset="0"/>
                  <a:cs typeface="Arial" panose="020B0604020202020204" pitchFamily="34" charset="0"/>
                </a:rPr>
                <a:t>connections</a:t>
              </a:r>
              <a:r>
                <a:rPr lang="en-US" sz="2400" dirty="0" smtClean="0">
                  <a:solidFill>
                    <a:srgbClr val="404040"/>
                  </a:solidFill>
                  <a:latin typeface="Arial" panose="020B0604020202020204" pitchFamily="34" charset="0"/>
                  <a:cs typeface="Arial" panose="020B0604020202020204" pitchFamily="34" charset="0"/>
                </a:rPr>
                <a:t>, and </a:t>
              </a:r>
              <a:r>
                <a:rPr lang="en-US" sz="2400" b="1" dirty="0" smtClean="0">
                  <a:solidFill>
                    <a:srgbClr val="002F70"/>
                  </a:solidFill>
                  <a:latin typeface="Arial" panose="020B0604020202020204" pitchFamily="34" charset="0"/>
                  <a:cs typeface="Arial" panose="020B0604020202020204" pitchFamily="34" charset="0"/>
                </a:rPr>
                <a:t>solutions</a:t>
              </a:r>
              <a:endParaRPr lang="en-US" sz="2400" b="1" dirty="0">
                <a:solidFill>
                  <a:srgbClr val="002F70"/>
                </a:solidFill>
              </a:endParaRPr>
            </a:p>
          </p:txBody>
        </p:sp>
      </p:grpSp>
      <p:sp>
        <p:nvSpPr>
          <p:cNvPr id="29"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pic>
        <p:nvPicPr>
          <p:cNvPr id="13" name="Picture 12"/>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026032" y="6070461"/>
            <a:ext cx="1746868" cy="516071"/>
          </a:xfrm>
          <a:prstGeom prst="rect">
            <a:avLst/>
          </a:prstGeom>
        </p:spPr>
      </p:pic>
    </p:spTree>
    <p:extLst>
      <p:ext uri="{BB962C8B-B14F-4D97-AF65-F5344CB8AC3E}">
        <p14:creationId xmlns:p14="http://schemas.microsoft.com/office/powerpoint/2010/main" val="15133435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7" name="Rectangle 16"/>
          <p:cNvSpPr/>
          <p:nvPr userDrawn="1"/>
        </p:nvSpPr>
        <p:spPr>
          <a:xfrm>
            <a:off x="7498100" y="4196742"/>
            <a:ext cx="1754360" cy="759886"/>
          </a:xfrm>
          <a:prstGeom prst="rect">
            <a:avLst/>
          </a:prstGeom>
          <a:solidFill>
            <a:schemeClr val="bg1"/>
          </a:solidFill>
          <a:ln w="22225">
            <a:solidFill>
              <a:srgbClr val="C4BFC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userDrawn="1"/>
        </p:nvSpPr>
        <p:spPr>
          <a:xfrm>
            <a:off x="5215670" y="4194952"/>
            <a:ext cx="1754360" cy="759886"/>
          </a:xfrm>
          <a:prstGeom prst="rect">
            <a:avLst/>
          </a:prstGeom>
          <a:solidFill>
            <a:schemeClr val="bg1"/>
          </a:solidFill>
          <a:ln w="22225">
            <a:solidFill>
              <a:srgbClr val="C4BFC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userDrawn="1"/>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20" name="Rectangle 19"/>
          <p:cNvSpPr/>
          <p:nvPr userDrawn="1"/>
        </p:nvSpPr>
        <p:spPr>
          <a:xfrm>
            <a:off x="2938197" y="4194952"/>
            <a:ext cx="1754360" cy="759886"/>
          </a:xfrm>
          <a:prstGeom prst="rect">
            <a:avLst/>
          </a:prstGeom>
          <a:solidFill>
            <a:schemeClr val="bg1"/>
          </a:solidFill>
          <a:ln w="22225">
            <a:solidFill>
              <a:srgbClr val="C4BFC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p:cNvSpPr txBox="1"/>
          <p:nvPr userDrawn="1"/>
        </p:nvSpPr>
        <p:spPr>
          <a:xfrm>
            <a:off x="2646990" y="4366421"/>
            <a:ext cx="2308354" cy="400110"/>
          </a:xfrm>
          <a:prstGeom prst="rect">
            <a:avLst/>
          </a:prstGeom>
          <a:noFill/>
        </p:spPr>
        <p:txBody>
          <a:bodyPr wrap="square" rtlCol="0">
            <a:spAutoFit/>
          </a:bodyPr>
          <a:lstStyle/>
          <a:p>
            <a:pPr algn="ctr"/>
            <a:r>
              <a:rPr lang="en-US" sz="2000" b="1" dirty="0" smtClean="0">
                <a:solidFill>
                  <a:srgbClr val="005F9F"/>
                </a:solidFill>
                <a:latin typeface="Arial" panose="020B0604020202020204" pitchFamily="34" charset="0"/>
                <a:cs typeface="Arial" panose="020B0604020202020204" pitchFamily="34" charset="0"/>
              </a:rPr>
              <a:t>Insurance</a:t>
            </a:r>
            <a:endParaRPr lang="en-US" sz="2000" b="1" dirty="0">
              <a:solidFill>
                <a:srgbClr val="005F9F"/>
              </a:solidFill>
              <a:latin typeface="Arial" panose="020B0604020202020204" pitchFamily="34" charset="0"/>
              <a:cs typeface="Arial" panose="020B0604020202020204" pitchFamily="34" charset="0"/>
            </a:endParaRPr>
          </a:p>
        </p:txBody>
      </p:sp>
      <p:sp>
        <p:nvSpPr>
          <p:cNvPr id="22" name="TextBox 21"/>
          <p:cNvSpPr txBox="1"/>
          <p:nvPr userDrawn="1"/>
        </p:nvSpPr>
        <p:spPr>
          <a:xfrm>
            <a:off x="5236297" y="4229858"/>
            <a:ext cx="1713106" cy="707886"/>
          </a:xfrm>
          <a:prstGeom prst="rect">
            <a:avLst/>
          </a:prstGeom>
          <a:noFill/>
        </p:spPr>
        <p:txBody>
          <a:bodyPr wrap="square" rtlCol="0">
            <a:spAutoFit/>
          </a:bodyPr>
          <a:lstStyle/>
          <a:p>
            <a:pPr algn="ctr"/>
            <a:r>
              <a:rPr lang="en-US" sz="2000" b="1" dirty="0" smtClean="0">
                <a:solidFill>
                  <a:srgbClr val="005F9F"/>
                </a:solidFill>
                <a:latin typeface="Arial" panose="020B0604020202020204" pitchFamily="34" charset="0"/>
                <a:cs typeface="Arial" panose="020B0604020202020204" pitchFamily="34" charset="0"/>
              </a:rPr>
              <a:t>Retirement Income</a:t>
            </a:r>
            <a:endParaRPr lang="en-US" sz="2000" b="1" dirty="0">
              <a:solidFill>
                <a:srgbClr val="005F9F"/>
              </a:solidFill>
              <a:latin typeface="Arial" panose="020B0604020202020204" pitchFamily="34" charset="0"/>
              <a:cs typeface="Arial" panose="020B0604020202020204" pitchFamily="34" charset="0"/>
            </a:endParaRPr>
          </a:p>
        </p:txBody>
      </p:sp>
      <p:sp>
        <p:nvSpPr>
          <p:cNvPr id="23" name="TextBox 22"/>
          <p:cNvSpPr txBox="1"/>
          <p:nvPr userDrawn="1"/>
        </p:nvSpPr>
        <p:spPr>
          <a:xfrm>
            <a:off x="7515854" y="4220054"/>
            <a:ext cx="1704346" cy="707886"/>
          </a:xfrm>
          <a:prstGeom prst="rect">
            <a:avLst/>
          </a:prstGeom>
          <a:noFill/>
        </p:spPr>
        <p:txBody>
          <a:bodyPr wrap="square" rtlCol="0">
            <a:spAutoFit/>
          </a:bodyPr>
          <a:lstStyle/>
          <a:p>
            <a:pPr algn="ctr"/>
            <a:r>
              <a:rPr lang="en-US" sz="2000" b="1" dirty="0" smtClean="0">
                <a:solidFill>
                  <a:srgbClr val="005F9F"/>
                </a:solidFill>
                <a:latin typeface="Arial" panose="020B0604020202020204" pitchFamily="34" charset="0"/>
                <a:cs typeface="Arial" panose="020B0604020202020204" pitchFamily="34" charset="0"/>
              </a:rPr>
              <a:t>Workplace</a:t>
            </a:r>
            <a:r>
              <a:rPr lang="en-US" sz="2000" b="1" baseline="0" dirty="0" smtClean="0">
                <a:solidFill>
                  <a:srgbClr val="005F9F"/>
                </a:solidFill>
                <a:latin typeface="Arial" panose="020B0604020202020204" pitchFamily="34" charset="0"/>
                <a:cs typeface="Arial" panose="020B0604020202020204" pitchFamily="34" charset="0"/>
              </a:rPr>
              <a:t> </a:t>
            </a:r>
            <a:r>
              <a:rPr lang="en-US" sz="2000" b="1" dirty="0" smtClean="0">
                <a:solidFill>
                  <a:srgbClr val="005F9F"/>
                </a:solidFill>
                <a:latin typeface="Arial" panose="020B0604020202020204" pitchFamily="34" charset="0"/>
                <a:cs typeface="Arial" panose="020B0604020202020204" pitchFamily="34" charset="0"/>
              </a:rPr>
              <a:t>Solutions</a:t>
            </a:r>
            <a:endParaRPr lang="en-US" sz="2000" b="1" dirty="0">
              <a:solidFill>
                <a:srgbClr val="005F9F"/>
              </a:solidFill>
              <a:latin typeface="Arial" panose="020B0604020202020204" pitchFamily="34" charset="0"/>
              <a:cs typeface="Arial" panose="020B0604020202020204" pitchFamily="34" charset="0"/>
            </a:endParaRPr>
          </a:p>
        </p:txBody>
      </p:sp>
      <p:cxnSp>
        <p:nvCxnSpPr>
          <p:cNvPr id="24" name="Straight Connector 23"/>
          <p:cNvCxnSpPr/>
          <p:nvPr userDrawn="1"/>
        </p:nvCxnSpPr>
        <p:spPr>
          <a:xfrm>
            <a:off x="2938197" y="3819365"/>
            <a:ext cx="6314263" cy="0"/>
          </a:xfrm>
          <a:prstGeom prst="line">
            <a:avLst/>
          </a:prstGeom>
          <a:ln w="25400">
            <a:solidFill>
              <a:srgbClr val="C4BFC0"/>
            </a:solidFill>
          </a:ln>
        </p:spPr>
        <p:style>
          <a:lnRef idx="1">
            <a:schemeClr val="accent1"/>
          </a:lnRef>
          <a:fillRef idx="0">
            <a:schemeClr val="accent1"/>
          </a:fillRef>
          <a:effectRef idx="0">
            <a:schemeClr val="accent1"/>
          </a:effectRef>
          <a:fontRef idx="minor">
            <a:schemeClr val="tx1"/>
          </a:fontRef>
        </p:style>
      </p:cxnSp>
      <p:sp>
        <p:nvSpPr>
          <p:cNvPr id="25"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smtClean="0"/>
              <a:t>Click to edit slide heading</a:t>
            </a:r>
            <a:endParaRPr lang="en-US" dirty="0"/>
          </a:p>
        </p:txBody>
      </p:sp>
      <p:sp>
        <p:nvSpPr>
          <p:cNvPr id="26"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pic>
        <p:nvPicPr>
          <p:cNvPr id="27" name="Picture 2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6650" y="2172095"/>
            <a:ext cx="4838700" cy="1429476"/>
          </a:xfrm>
          <a:prstGeom prst="rect">
            <a:avLst/>
          </a:prstGeom>
        </p:spPr>
      </p:pic>
      <p:sp>
        <p:nvSpPr>
          <p:cNvPr id="28" name="Rectangle 27"/>
          <p:cNvSpPr/>
          <p:nvPr userDrawn="1"/>
        </p:nvSpPr>
        <p:spPr>
          <a:xfrm>
            <a:off x="9867901" y="5778395"/>
            <a:ext cx="2247899" cy="955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Tree>
    <p:extLst>
      <p:ext uri="{BB962C8B-B14F-4D97-AF65-F5344CB8AC3E}">
        <p14:creationId xmlns:p14="http://schemas.microsoft.com/office/powerpoint/2010/main" val="1211485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grpSp>
        <p:nvGrpSpPr>
          <p:cNvPr id="5" name="Group 4"/>
          <p:cNvGrpSpPr/>
          <p:nvPr userDrawn="1"/>
        </p:nvGrpSpPr>
        <p:grpSpPr>
          <a:xfrm>
            <a:off x="1051820" y="1368425"/>
            <a:ext cx="4443873" cy="3689131"/>
            <a:chOff x="935277" y="1565306"/>
            <a:chExt cx="4443873" cy="3689131"/>
          </a:xfrm>
          <a:solidFill>
            <a:schemeClr val="bg1">
              <a:lumMod val="95000"/>
            </a:schemeClr>
          </a:solidFill>
        </p:grpSpPr>
        <p:sp>
          <p:nvSpPr>
            <p:cNvPr id="6" name="Rectangle 5"/>
            <p:cNvSpPr/>
            <p:nvPr userDrawn="1"/>
          </p:nvSpPr>
          <p:spPr>
            <a:xfrm>
              <a:off x="935277" y="1565306"/>
              <a:ext cx="4443873" cy="368913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userDrawn="1"/>
          </p:nvSpPr>
          <p:spPr>
            <a:xfrm>
              <a:off x="1063744" y="1773082"/>
              <a:ext cx="4133546" cy="3234219"/>
            </a:xfrm>
            <a:prstGeom prst="rect">
              <a:avLst/>
            </a:prstGeom>
            <a:grpFill/>
          </p:spPr>
          <p:txBody>
            <a:bodyPr wrap="square" rtlCol="0">
              <a:spAutoFit/>
            </a:bodyPr>
            <a:lstStyle/>
            <a:p>
              <a:pPr marR="0" lvl="0" algn="ctr" defTabSz="914400" rtl="0" eaLnBrk="1" fontAlgn="auto" latinLnBrk="0" hangingPunct="1">
                <a:lnSpc>
                  <a:spcPts val="35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chemeClr val="tx1">
                      <a:lumMod val="65000"/>
                      <a:lumOff val="35000"/>
                    </a:schemeClr>
                  </a:solidFill>
                  <a:uLnTx/>
                  <a:uFillTx/>
                  <a:latin typeface="Arial" panose="020B0604020202020204" pitchFamily="34" charset="0"/>
                  <a:cs typeface="Arial" panose="020B0604020202020204" pitchFamily="34" charset="0"/>
                </a:rPr>
                <a:t>Our Mission</a:t>
              </a:r>
            </a:p>
            <a:p>
              <a:pPr marL="0" marR="0" lvl="0" indent="0" algn="ctr" defTabSz="914400" rtl="0" eaLnBrk="1" fontAlgn="auto" latinLnBrk="0" hangingPunct="1">
                <a:lnSpc>
                  <a:spcPts val="3500"/>
                </a:lnSpc>
                <a:spcBef>
                  <a:spcPts val="0"/>
                </a:spcBef>
                <a:spcAft>
                  <a:spcPts val="0"/>
                </a:spcAft>
                <a:buClrTx/>
                <a:buSzTx/>
                <a:buFontTx/>
                <a:buNone/>
                <a:tabLst/>
                <a:defRPr/>
              </a:pPr>
              <a:r>
                <a:rPr lang="en-US" sz="2400" dirty="0" smtClean="0">
                  <a:solidFill>
                    <a:schemeClr val="tx1">
                      <a:lumMod val="65000"/>
                      <a:lumOff val="35000"/>
                    </a:schemeClr>
                  </a:solidFill>
                  <a:latin typeface="Arial" panose="020B0604020202020204" pitchFamily="34" charset="0"/>
                  <a:cs typeface="Arial" panose="020B0604020202020204" pitchFamily="34" charset="0"/>
                </a:rPr>
                <a:t>is to advance</a:t>
              </a:r>
              <a:r>
                <a:rPr kumimoji="0" lang="en-US" sz="2400" i="0" u="none" strike="noStrike" kern="1200" cap="none" spc="0" normalizeH="0" noProof="0" dirty="0" smtClean="0">
                  <a:ln>
                    <a:noFill/>
                  </a:ln>
                  <a:solidFill>
                    <a:schemeClr val="tx1">
                      <a:lumMod val="65000"/>
                      <a:lumOff val="35000"/>
                    </a:schemeClr>
                  </a:solidFill>
                  <a:uLnTx/>
                  <a:uFillTx/>
                  <a:latin typeface="Arial" panose="020B0604020202020204" pitchFamily="34" charset="0"/>
                  <a:cs typeface="Arial" panose="020B0604020202020204" pitchFamily="34" charset="0"/>
                </a:rPr>
                <a:t> </a:t>
              </a:r>
              <a:r>
                <a:rPr kumimoji="0" lang="en-US" sz="2400" i="0" u="none" strike="noStrike" kern="1200" cap="none" spc="0" normalizeH="0" baseline="0" noProof="0" dirty="0" smtClean="0">
                  <a:ln>
                    <a:noFill/>
                  </a:ln>
                  <a:solidFill>
                    <a:schemeClr val="tx1">
                      <a:lumMod val="65000"/>
                      <a:lumOff val="35000"/>
                    </a:schemeClr>
                  </a:solidFill>
                  <a:uLnTx/>
                  <a:uFillTx/>
                  <a:latin typeface="Arial" panose="020B0604020202020204" pitchFamily="34" charset="0"/>
                  <a:cs typeface="Arial" panose="020B0604020202020204" pitchFamily="34" charset="0"/>
                </a:rPr>
                <a:t>the</a:t>
              </a:r>
              <a:r>
                <a:rPr lang="en-US" sz="2400" dirty="0" smtClean="0">
                  <a:solidFill>
                    <a:schemeClr val="tx1">
                      <a:lumMod val="65000"/>
                      <a:lumOff val="35000"/>
                    </a:schemeClr>
                  </a:solidFill>
                  <a:latin typeface="Arial" panose="020B0604020202020204" pitchFamily="34" charset="0"/>
                  <a:cs typeface="Arial" panose="020B0604020202020204" pitchFamily="34" charset="0"/>
                </a:rPr>
                <a:t> </a:t>
              </a:r>
              <a:br>
                <a:rPr lang="en-US" sz="2400" dirty="0" smtClean="0">
                  <a:solidFill>
                    <a:schemeClr val="tx1">
                      <a:lumMod val="65000"/>
                      <a:lumOff val="35000"/>
                    </a:schemeClr>
                  </a:solidFill>
                  <a:latin typeface="Arial" panose="020B0604020202020204" pitchFamily="34" charset="0"/>
                  <a:cs typeface="Arial" panose="020B0604020202020204" pitchFamily="34" charset="0"/>
                </a:rPr>
              </a:br>
              <a:r>
                <a:rPr lang="en-US" sz="2400" dirty="0" smtClean="0">
                  <a:solidFill>
                    <a:schemeClr val="tx1">
                      <a:lumMod val="65000"/>
                      <a:lumOff val="35000"/>
                    </a:schemeClr>
                  </a:solidFill>
                  <a:latin typeface="Arial" panose="020B0604020202020204" pitchFamily="34" charset="0"/>
                  <a:cs typeface="Arial" panose="020B0604020202020204" pitchFamily="34" charset="0"/>
                </a:rPr>
                <a:t>insurance and </a:t>
              </a:r>
              <a:r>
                <a:rPr kumimoji="0" lang="en-US" sz="2400" i="0" u="none" strike="noStrike" kern="1200" cap="none" spc="0" normalizeH="0" baseline="0" noProof="0" dirty="0" smtClean="0">
                  <a:ln>
                    <a:noFill/>
                  </a:ln>
                  <a:solidFill>
                    <a:schemeClr val="tx1">
                      <a:lumMod val="65000"/>
                      <a:lumOff val="35000"/>
                    </a:schemeClr>
                  </a:solidFill>
                  <a:uLnTx/>
                  <a:uFillTx/>
                  <a:latin typeface="Arial" panose="020B0604020202020204" pitchFamily="34" charset="0"/>
                  <a:cs typeface="Arial" panose="020B0604020202020204" pitchFamily="34" charset="0"/>
                </a:rPr>
                <a:t>financial services industry</a:t>
              </a:r>
              <a:r>
                <a:rPr kumimoji="0" lang="en-US" sz="2400" i="0" u="none" strike="noStrike" kern="1200" cap="none" spc="0" normalizeH="0" noProof="0" dirty="0" smtClean="0">
                  <a:ln>
                    <a:noFill/>
                  </a:ln>
                  <a:solidFill>
                    <a:schemeClr val="tx1">
                      <a:lumMod val="65000"/>
                      <a:lumOff val="35000"/>
                    </a:schemeClr>
                  </a:solidFill>
                  <a:uLnTx/>
                  <a:uFillTx/>
                  <a:latin typeface="Arial" panose="020B0604020202020204" pitchFamily="34" charset="0"/>
                  <a:cs typeface="Arial" panose="020B0604020202020204" pitchFamily="34" charset="0"/>
                </a:rPr>
                <a:t> </a:t>
              </a:r>
              <a:r>
                <a:rPr kumimoji="0" lang="en-US" sz="2400" i="0" u="none" strike="noStrike" kern="1200" cap="none" spc="0" normalizeH="0" baseline="0" noProof="0" dirty="0" smtClean="0">
                  <a:ln>
                    <a:noFill/>
                  </a:ln>
                  <a:solidFill>
                    <a:schemeClr val="tx1">
                      <a:lumMod val="65000"/>
                      <a:lumOff val="35000"/>
                    </a:schemeClr>
                  </a:solidFill>
                  <a:uLnTx/>
                  <a:uFillTx/>
                  <a:latin typeface="Arial" panose="020B0604020202020204" pitchFamily="34" charset="0"/>
                  <a:cs typeface="Arial" panose="020B0604020202020204" pitchFamily="34" charset="0"/>
                </a:rPr>
                <a:t>by empowering our members</a:t>
              </a:r>
              <a:r>
                <a:rPr kumimoji="0" lang="en-US" sz="2400" i="0" u="none" strike="noStrike" kern="1200" cap="none" spc="0" normalizeH="0" baseline="0" noProof="0" dirty="0" smtClean="0">
                  <a:ln>
                    <a:noFill/>
                  </a:ln>
                  <a:solidFill>
                    <a:schemeClr val="bg1"/>
                  </a:solidFill>
                  <a:uLnTx/>
                  <a:uFillTx/>
                  <a:latin typeface="Arial" panose="020B0604020202020204" pitchFamily="34" charset="0"/>
                  <a:cs typeface="Arial" panose="020B0604020202020204" pitchFamily="34" charset="0"/>
                </a:rPr>
                <a:t/>
              </a:r>
              <a:br>
                <a:rPr kumimoji="0" lang="en-US" sz="2400" i="0" u="none" strike="noStrike" kern="1200" cap="none" spc="0" normalizeH="0" baseline="0" noProof="0" dirty="0" smtClean="0">
                  <a:ln>
                    <a:noFill/>
                  </a:ln>
                  <a:solidFill>
                    <a:schemeClr val="bg1"/>
                  </a:solidFill>
                  <a:uLnTx/>
                  <a:uFillTx/>
                  <a:latin typeface="Arial" panose="020B0604020202020204" pitchFamily="34" charset="0"/>
                  <a:cs typeface="Arial" panose="020B0604020202020204" pitchFamily="34" charset="0"/>
                </a:rPr>
              </a:br>
              <a:r>
                <a:rPr lang="en-US" sz="2400" dirty="0" smtClean="0">
                  <a:solidFill>
                    <a:schemeClr val="tx1">
                      <a:lumMod val="65000"/>
                      <a:lumOff val="35000"/>
                    </a:schemeClr>
                  </a:solidFill>
                  <a:latin typeface="Arial" panose="020B0604020202020204" pitchFamily="34" charset="0"/>
                  <a:cs typeface="Arial" panose="020B0604020202020204" pitchFamily="34" charset="0"/>
                </a:rPr>
                <a:t>w</a:t>
              </a:r>
              <a:r>
                <a:rPr kumimoji="0" lang="en-US" sz="2400" i="0" u="none" strike="noStrike" kern="1200" cap="none" spc="0" normalizeH="0" baseline="0" noProof="0" dirty="0" smtClean="0">
                  <a:ln>
                    <a:noFill/>
                  </a:ln>
                  <a:solidFill>
                    <a:schemeClr val="tx1">
                      <a:lumMod val="65000"/>
                      <a:lumOff val="35000"/>
                    </a:schemeClr>
                  </a:solidFill>
                  <a:uLnTx/>
                  <a:uFillTx/>
                  <a:latin typeface="Arial" panose="020B0604020202020204" pitchFamily="34" charset="0"/>
                  <a:cs typeface="Arial" panose="020B0604020202020204" pitchFamily="34" charset="0"/>
                </a:rPr>
                <a:t>ith</a:t>
              </a:r>
              <a:r>
                <a:rPr lang="en-US" sz="2400" dirty="0" smtClean="0">
                  <a:solidFill>
                    <a:schemeClr val="tx1">
                      <a:lumMod val="65000"/>
                      <a:lumOff val="35000"/>
                    </a:schemeClr>
                  </a:solidFill>
                  <a:latin typeface="Arial" panose="020B0604020202020204" pitchFamily="34" charset="0"/>
                  <a:cs typeface="Arial" panose="020B0604020202020204" pitchFamily="34" charset="0"/>
                </a:rPr>
                <a:t> </a:t>
              </a:r>
              <a:r>
                <a:rPr kumimoji="0" lang="en-US" sz="2400" b="1" i="0" u="none" strike="noStrike" kern="1200" cap="none" spc="0" normalizeH="0" baseline="0" noProof="0" dirty="0" smtClean="0">
                  <a:ln>
                    <a:noFill/>
                  </a:ln>
                  <a:solidFill>
                    <a:srgbClr val="002F70"/>
                  </a:solidFill>
                  <a:uLnTx/>
                  <a:uFillTx/>
                  <a:latin typeface="Arial" panose="020B0604020202020204" pitchFamily="34" charset="0"/>
                  <a:cs typeface="Arial" panose="020B0604020202020204" pitchFamily="34" charset="0"/>
                </a:rPr>
                <a:t>knowledge</a:t>
              </a:r>
              <a:r>
                <a:rPr kumimoji="0" lang="en-US" sz="2400" i="0" u="none" strike="noStrike" kern="1200" cap="none" spc="0" normalizeH="0" baseline="0" noProof="0" dirty="0" smtClean="0">
                  <a:ln>
                    <a:noFill/>
                  </a:ln>
                  <a:solidFill>
                    <a:schemeClr val="tx1">
                      <a:lumMod val="65000"/>
                      <a:lumOff val="35000"/>
                    </a:schemeClr>
                  </a:solidFill>
                  <a:uLnTx/>
                  <a:uFillTx/>
                  <a:latin typeface="Arial" panose="020B0604020202020204" pitchFamily="34" charset="0"/>
                  <a:cs typeface="Arial" panose="020B0604020202020204" pitchFamily="34" charset="0"/>
                </a:rPr>
                <a:t>,</a:t>
              </a:r>
              <a:r>
                <a:rPr kumimoji="0" lang="en-US" sz="2400" i="0" u="none" strike="noStrike" kern="1200" cap="none" spc="0" normalizeH="0" noProof="0" dirty="0" smtClean="0">
                  <a:ln>
                    <a:noFill/>
                  </a:ln>
                  <a:solidFill>
                    <a:schemeClr val="tx1">
                      <a:lumMod val="65000"/>
                      <a:lumOff val="35000"/>
                    </a:schemeClr>
                  </a:solidFill>
                  <a:uLnTx/>
                  <a:uFillTx/>
                  <a:latin typeface="Arial" panose="020B0604020202020204" pitchFamily="34" charset="0"/>
                  <a:cs typeface="Arial" panose="020B0604020202020204" pitchFamily="34" charset="0"/>
                </a:rPr>
                <a:t> </a:t>
              </a:r>
              <a:r>
                <a:rPr kumimoji="0" lang="en-US" sz="2400" b="1" i="0" u="none" strike="noStrike" kern="1200" cap="none" spc="0" normalizeH="0" baseline="0" noProof="0" dirty="0" smtClean="0">
                  <a:ln>
                    <a:noFill/>
                  </a:ln>
                  <a:solidFill>
                    <a:srgbClr val="002F70"/>
                  </a:solidFill>
                  <a:uLnTx/>
                  <a:uFillTx/>
                  <a:latin typeface="Arial" panose="020B0604020202020204" pitchFamily="34" charset="0"/>
                  <a:cs typeface="Arial" panose="020B0604020202020204" pitchFamily="34" charset="0"/>
                </a:rPr>
                <a:t>insights</a:t>
              </a:r>
              <a:r>
                <a:rPr kumimoji="0" lang="en-US" sz="2400" i="0" u="none" strike="noStrike" kern="1200" cap="none" spc="0" normalizeH="0" baseline="0" noProof="0" dirty="0" smtClean="0">
                  <a:ln>
                    <a:noFill/>
                  </a:ln>
                  <a:solidFill>
                    <a:schemeClr val="tx1">
                      <a:lumMod val="65000"/>
                      <a:lumOff val="35000"/>
                    </a:schemeClr>
                  </a:solidFill>
                  <a:uLnTx/>
                  <a:uFillTx/>
                  <a:latin typeface="Arial" panose="020B0604020202020204" pitchFamily="34" charset="0"/>
                  <a:cs typeface="Arial" panose="020B0604020202020204" pitchFamily="34" charset="0"/>
                </a:rPr>
                <a:t>, </a:t>
              </a:r>
              <a:r>
                <a:rPr kumimoji="0" lang="en-US" sz="2400" b="1" i="0" u="none" strike="noStrike" kern="1200" cap="none" spc="0" normalizeH="0" baseline="0" noProof="0" dirty="0" smtClean="0">
                  <a:ln>
                    <a:noFill/>
                  </a:ln>
                  <a:solidFill>
                    <a:srgbClr val="002F70"/>
                  </a:solidFill>
                  <a:uLnTx/>
                  <a:uFillTx/>
                  <a:latin typeface="Arial" panose="020B0604020202020204" pitchFamily="34" charset="0"/>
                  <a:cs typeface="Arial" panose="020B0604020202020204" pitchFamily="34" charset="0"/>
                </a:rPr>
                <a:t>connections</a:t>
              </a:r>
              <a:r>
                <a:rPr kumimoji="0" lang="en-US" sz="2400" i="0" u="none" strike="noStrike" kern="1200" cap="none" spc="0" normalizeH="0" noProof="0" dirty="0" smtClean="0">
                  <a:ln>
                    <a:noFill/>
                  </a:ln>
                  <a:solidFill>
                    <a:schemeClr val="tx1">
                      <a:lumMod val="65000"/>
                      <a:lumOff val="35000"/>
                    </a:schemeClr>
                  </a:solidFill>
                  <a:uLnTx/>
                  <a:uFillTx/>
                  <a:latin typeface="Arial" panose="020B0604020202020204" pitchFamily="34" charset="0"/>
                  <a:cs typeface="Arial" panose="020B0604020202020204" pitchFamily="34" charset="0"/>
                </a:rPr>
                <a:t> </a:t>
              </a:r>
              <a:r>
                <a:rPr kumimoji="0" lang="en-US" sz="2400" i="0" u="none" strike="noStrike" kern="1200" cap="none" spc="0" normalizeH="0" baseline="0" noProof="0" dirty="0" smtClean="0">
                  <a:ln>
                    <a:noFill/>
                  </a:ln>
                  <a:solidFill>
                    <a:schemeClr val="tx1">
                      <a:lumMod val="65000"/>
                      <a:lumOff val="35000"/>
                    </a:schemeClr>
                  </a:solidFill>
                  <a:uLnTx/>
                  <a:uFillTx/>
                  <a:latin typeface="Arial" panose="020B0604020202020204" pitchFamily="34" charset="0"/>
                  <a:cs typeface="Arial" panose="020B0604020202020204" pitchFamily="34" charset="0"/>
                </a:rPr>
                <a:t>and </a:t>
              </a:r>
              <a:r>
                <a:rPr kumimoji="0" lang="en-US" sz="2400" b="1" i="0" u="none" strike="noStrike" kern="1200" cap="none" spc="0" normalizeH="0" baseline="0" noProof="0" dirty="0" smtClean="0">
                  <a:ln>
                    <a:noFill/>
                  </a:ln>
                  <a:solidFill>
                    <a:srgbClr val="002F70"/>
                  </a:solidFill>
                  <a:uLnTx/>
                  <a:uFillTx/>
                  <a:latin typeface="Arial" panose="020B0604020202020204" pitchFamily="34" charset="0"/>
                  <a:cs typeface="Arial" panose="020B0604020202020204" pitchFamily="34" charset="0"/>
                </a:rPr>
                <a:t>solutions</a:t>
              </a:r>
              <a:r>
                <a:rPr kumimoji="0" lang="en-US" sz="2400" i="0" u="none" strike="noStrike" kern="1200" cap="none" spc="0" normalizeH="0" baseline="0" noProof="0" dirty="0" smtClean="0">
                  <a:ln>
                    <a:noFill/>
                  </a:ln>
                  <a:solidFill>
                    <a:schemeClr val="tx1">
                      <a:lumMod val="65000"/>
                      <a:lumOff val="35000"/>
                    </a:schemeClr>
                  </a:solidFill>
                  <a:uLnTx/>
                  <a:uFillTx/>
                  <a:latin typeface="Arial" panose="020B0604020202020204" pitchFamily="34" charset="0"/>
                  <a:cs typeface="Arial" panose="020B0604020202020204" pitchFamily="34" charset="0"/>
                </a:rPr>
                <a:t>.</a:t>
              </a:r>
            </a:p>
          </p:txBody>
        </p:sp>
      </p:grpSp>
      <p:pic>
        <p:nvPicPr>
          <p:cNvPr id="9" name="Picture Placeholder 2"/>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a:xfrm>
            <a:off x="6364288" y="1368425"/>
            <a:ext cx="5208587" cy="3689350"/>
          </a:xfrm>
          <a:prstGeom prst="rect">
            <a:avLst/>
          </a:prstGeom>
        </p:spPr>
      </p:pic>
      <p:sp>
        <p:nvSpPr>
          <p:cNvPr id="11"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Tree>
    <p:extLst>
      <p:ext uri="{BB962C8B-B14F-4D97-AF65-F5344CB8AC3E}">
        <p14:creationId xmlns:p14="http://schemas.microsoft.com/office/powerpoint/2010/main" val="52051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ullets on left-Photo right">
    <p:spTree>
      <p:nvGrpSpPr>
        <p:cNvPr id="1" name=""/>
        <p:cNvGrpSpPr/>
        <p:nvPr/>
      </p:nvGrpSpPr>
      <p:grpSpPr>
        <a:xfrm>
          <a:off x="0" y="0"/>
          <a:ext cx="0" cy="0"/>
          <a:chOff x="0" y="0"/>
          <a:chExt cx="0" cy="0"/>
        </a:xfrm>
      </p:grpSpPr>
      <p:sp>
        <p:nvSpPr>
          <p:cNvPr id="4" name="Picture Placeholder 3"/>
          <p:cNvSpPr>
            <a:spLocks noGrp="1"/>
          </p:cNvSpPr>
          <p:nvPr>
            <p:ph type="pic" sz="quarter" idx="15"/>
          </p:nvPr>
        </p:nvSpPr>
        <p:spPr>
          <a:xfrm>
            <a:off x="6106698" y="786687"/>
            <a:ext cx="6089904" cy="6089904"/>
          </a:xfrm>
          <a:prstGeom prst="rect">
            <a:avLst/>
          </a:prstGeom>
        </p:spPr>
        <p:txBody>
          <a:bodyPr anchor="ctr"/>
          <a:lstStyle>
            <a:lvl1pPr algn="ctr">
              <a:defRPr/>
            </a:lvl1pPr>
          </a:lstStyle>
          <a:p>
            <a:r>
              <a:rPr lang="en-US" dirty="0" smtClean="0"/>
              <a:t>Click icon to add picture</a:t>
            </a:r>
            <a:endParaRPr lang="en-US" dirty="0"/>
          </a:p>
        </p:txBody>
      </p:sp>
      <p:sp>
        <p:nvSpPr>
          <p:cNvPr id="2" name="TextBox 1"/>
          <p:cNvSpPr txBox="1"/>
          <p:nvPr userDrawn="1"/>
        </p:nvSpPr>
        <p:spPr>
          <a:xfrm>
            <a:off x="11247350" y="-1111937"/>
            <a:ext cx="251992" cy="383310"/>
          </a:xfrm>
          <a:prstGeom prst="rect">
            <a:avLst/>
          </a:prstGeom>
          <a:noFill/>
        </p:spPr>
        <p:txBody>
          <a:bodyPr wrap="none" rtlCol="0">
            <a:spAutoFit/>
          </a:bodyPr>
          <a:lstStyle/>
          <a:p>
            <a:pPr marL="0" marR="0" lvl="0" indent="0" algn="l" defTabSz="960072" rtl="0" eaLnBrk="1" fontAlgn="base" latinLnBrk="0" hangingPunct="1">
              <a:lnSpc>
                <a:spcPct val="100000"/>
              </a:lnSpc>
              <a:spcBef>
                <a:spcPct val="0"/>
              </a:spcBef>
              <a:spcAft>
                <a:spcPct val="0"/>
              </a:spcAft>
              <a:buClrTx/>
              <a:buSzTx/>
              <a:buFontTx/>
              <a:buNone/>
              <a:tabLst/>
              <a:defRPr/>
            </a:pPr>
            <a:r>
              <a:rPr kumimoji="0" lang="en-US" sz="1891" b="0" i="0" u="none" strike="noStrike" kern="1200" cap="none" spc="0" normalizeH="0" baseline="0" noProof="0" dirty="0" smtClean="0">
                <a:ln>
                  <a:noFill/>
                </a:ln>
                <a:solidFill>
                  <a:srgbClr val="000000"/>
                </a:solidFill>
                <a:effectLst/>
                <a:uLnTx/>
                <a:uFillTx/>
                <a:latin typeface="Arial" charset="0"/>
                <a:ea typeface="+mn-ea"/>
                <a:cs typeface="+mn-cs"/>
              </a:rPr>
              <a:t> </a:t>
            </a:r>
            <a:endParaRPr kumimoji="0" lang="en-US" sz="1891"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 name="Text Placeholder 4"/>
          <p:cNvSpPr>
            <a:spLocks noGrp="1"/>
          </p:cNvSpPr>
          <p:nvPr>
            <p:ph type="body" sz="quarter" idx="13"/>
          </p:nvPr>
        </p:nvSpPr>
        <p:spPr>
          <a:xfrm>
            <a:off x="266700" y="1143000"/>
            <a:ext cx="5570538" cy="4914900"/>
          </a:xfrm>
          <a:prstGeom prst="rect">
            <a:avLst/>
          </a:prstGeom>
        </p:spPr>
        <p:txBody>
          <a:bodyPr/>
          <a:lstStyle>
            <a:lvl1pPr marL="342900" indent="-342900">
              <a:lnSpc>
                <a:spcPct val="100000"/>
              </a:lnSpc>
              <a:spcAft>
                <a:spcPts val="1800"/>
              </a:spcAft>
              <a:buClr>
                <a:schemeClr val="tx1"/>
              </a:buClr>
              <a:buSzPct val="135000"/>
              <a:buFont typeface="Arial" panose="020B0604020202020204" pitchFamily="34" charset="0"/>
              <a:buChar char="•"/>
              <a:defRPr sz="2400"/>
            </a:lvl1pPr>
            <a:lvl2pPr marL="685800" indent="-342900">
              <a:lnSpc>
                <a:spcPct val="100000"/>
              </a:lnSpc>
              <a:spcAft>
                <a:spcPts val="1800"/>
              </a:spcAft>
              <a:buClr>
                <a:schemeClr val="tx1"/>
              </a:buClr>
              <a:buSzPct val="135000"/>
              <a:buFont typeface="Arial" panose="020B0604020202020204" pitchFamily="34" charset="0"/>
              <a:buChar char="•"/>
              <a:defRPr sz="2400"/>
            </a:lvl2pPr>
            <a:lvl3pPr marL="1031875" indent="-342900">
              <a:lnSpc>
                <a:spcPct val="100000"/>
              </a:lnSpc>
              <a:spcAft>
                <a:spcPts val="1200"/>
              </a:spcAft>
              <a:buClr>
                <a:schemeClr val="tx1"/>
              </a:buClr>
              <a:buSzPct val="135000"/>
              <a:buFont typeface="Arial" panose="020B0604020202020204" pitchFamily="34" charset="0"/>
              <a:buChar char="•"/>
              <a:defRPr sz="2400"/>
            </a:lvl3pPr>
          </a:lstStyle>
          <a:p>
            <a:pPr lvl="0"/>
            <a:r>
              <a:rPr lang="en-US" smtClean="0"/>
              <a:t>Edit Master text styles</a:t>
            </a:r>
          </a:p>
          <a:p>
            <a:pPr lvl="1"/>
            <a:r>
              <a:rPr lang="en-US" smtClean="0"/>
              <a:t>Second level</a:t>
            </a:r>
          </a:p>
          <a:p>
            <a:pPr lvl="2"/>
            <a:r>
              <a:rPr lang="en-US" smtClean="0"/>
              <a:t>Third level</a:t>
            </a:r>
          </a:p>
        </p:txBody>
      </p:sp>
      <p:sp>
        <p:nvSpPr>
          <p:cNvPr id="12" name="Rectangle 11"/>
          <p:cNvSpPr/>
          <p:nvPr userDrawn="1"/>
        </p:nvSpPr>
        <p:spPr>
          <a:xfrm>
            <a:off x="0" y="-539"/>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13"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smtClean="0"/>
              <a:t>Click to edit slide heading</a:t>
            </a:r>
            <a:endParaRPr lang="en-US" dirty="0"/>
          </a:p>
        </p:txBody>
      </p:sp>
      <p:sp>
        <p:nvSpPr>
          <p:cNvPr id="9"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pic>
        <p:nvPicPr>
          <p:cNvPr id="14" name="Picture 1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26032" y="6070461"/>
            <a:ext cx="1746868" cy="516071"/>
          </a:xfrm>
          <a:prstGeom prst="rect">
            <a:avLst/>
          </a:prstGeom>
        </p:spPr>
      </p:pic>
      <p:sp>
        <p:nvSpPr>
          <p:cNvPr id="11" name="Text Placeholder 9"/>
          <p:cNvSpPr>
            <a:spLocks noGrp="1"/>
          </p:cNvSpPr>
          <p:nvPr>
            <p:ph type="body" sz="quarter" idx="14"/>
          </p:nvPr>
        </p:nvSpPr>
        <p:spPr>
          <a:xfrm>
            <a:off x="417448" y="5980090"/>
            <a:ext cx="5346858" cy="658368"/>
          </a:xfrm>
          <a:prstGeom prst="rect">
            <a:avLst/>
          </a:prstGeom>
          <a:ln>
            <a:noFill/>
          </a:ln>
        </p:spPr>
        <p:txBody>
          <a:bodyPr anchor="b"/>
          <a:lstStyle>
            <a:lvl1pPr>
              <a:lnSpc>
                <a:spcPct val="100000"/>
              </a:lnSpc>
              <a:spcAft>
                <a:spcPts val="0"/>
              </a:spcAft>
              <a:defRPr sz="800"/>
            </a:lvl1pPr>
          </a:lstStyle>
          <a:p>
            <a:pPr lvl="0"/>
            <a:r>
              <a:rPr lang="en-US" dirty="0" smtClean="0"/>
              <a:t>Edit Master text styles</a:t>
            </a:r>
          </a:p>
        </p:txBody>
      </p:sp>
    </p:spTree>
    <p:extLst>
      <p:ext uri="{BB962C8B-B14F-4D97-AF65-F5344CB8AC3E}">
        <p14:creationId xmlns:p14="http://schemas.microsoft.com/office/powerpoint/2010/main" val="336147377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3840" userDrawn="1">
          <p15:clr>
            <a:srgbClr val="FBAE40"/>
          </p15:clr>
        </p15:guide>
        <p15:guide id="3" orient="horz" pos="2160" userDrawn="1">
          <p15:clr>
            <a:srgbClr val="FBAE40"/>
          </p15:clr>
        </p15:guide>
        <p15:guide id="4" orient="horz" pos="408" userDrawn="1">
          <p15:clr>
            <a:srgbClr val="FBAE40"/>
          </p15:clr>
        </p15:guide>
        <p15:guide id="5" orient="horz" pos="7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bout Us">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25128"/>
            <a:ext cx="12175816" cy="6737685"/>
          </a:xfrm>
          <a:prstGeom prst="rect">
            <a:avLst/>
          </a:prstGeom>
        </p:spPr>
      </p:pic>
      <p:sp>
        <p:nvSpPr>
          <p:cNvPr id="20" name="Rectangle 19"/>
          <p:cNvSpPr/>
          <p:nvPr userDrawn="1"/>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11" name="Rectangle 10"/>
          <p:cNvSpPr/>
          <p:nvPr userDrawn="1"/>
        </p:nvSpPr>
        <p:spPr>
          <a:xfrm>
            <a:off x="2997573" y="1297096"/>
            <a:ext cx="2834640" cy="3200400"/>
          </a:xfrm>
          <a:prstGeom prst="rect">
            <a:avLst/>
          </a:prstGeom>
          <a:solidFill>
            <a:schemeClr val="bg1">
              <a:lumMod val="95000"/>
            </a:schemeClr>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p:cNvSpPr txBox="1">
            <a:spLocks/>
          </p:cNvSpPr>
          <p:nvPr userDrawn="1"/>
        </p:nvSpPr>
        <p:spPr>
          <a:xfrm>
            <a:off x="2996617" y="1593705"/>
            <a:ext cx="2836553" cy="359618"/>
          </a:xfrm>
        </p:spPr>
        <p:txBody>
          <a:bodyPr anchor="b"/>
          <a:lstStyle>
            <a:lvl1pPr algn="l" defTabSz="914400" rtl="0" eaLnBrk="1" latinLnBrk="0" hangingPunct="1">
              <a:lnSpc>
                <a:spcPct val="90000"/>
              </a:lnSpc>
              <a:spcBef>
                <a:spcPct val="0"/>
              </a:spcBef>
              <a:buNone/>
              <a:defRPr sz="2200" kern="1200">
                <a:solidFill>
                  <a:srgbClr val="002F70"/>
                </a:solidFill>
                <a:latin typeface="Arial" panose="020B0604020202020204" pitchFamily="34" charset="0"/>
                <a:ea typeface="+mj-ea"/>
                <a:cs typeface="Arial" panose="020B0604020202020204" pitchFamily="34" charset="0"/>
              </a:defRPr>
            </a:lvl1pPr>
          </a:lstStyle>
          <a:p>
            <a:pPr algn="ctr" fontAlgn="auto">
              <a:spcAft>
                <a:spcPts val="0"/>
              </a:spcAft>
            </a:pPr>
            <a:r>
              <a:rPr lang="en-US" sz="1600" b="1" dirty="0" smtClean="0"/>
              <a:t>LIMRA</a:t>
            </a:r>
            <a:endParaRPr lang="en-US" sz="1600" b="1" dirty="0"/>
          </a:p>
        </p:txBody>
      </p:sp>
      <p:sp>
        <p:nvSpPr>
          <p:cNvPr id="13" name="Rectangle 12"/>
          <p:cNvSpPr/>
          <p:nvPr userDrawn="1"/>
        </p:nvSpPr>
        <p:spPr>
          <a:xfrm>
            <a:off x="3276013" y="2270169"/>
            <a:ext cx="2277761" cy="1477328"/>
          </a:xfrm>
          <a:prstGeom prst="rect">
            <a:avLst/>
          </a:prstGeom>
        </p:spPr>
        <p:txBody>
          <a:bodyPr wrap="square">
            <a:spAutoFit/>
          </a:bodyPr>
          <a:lstStyle/>
          <a:p>
            <a:r>
              <a:rPr lang="en-US" dirty="0" smtClean="0">
                <a:solidFill>
                  <a:schemeClr val="tx1">
                    <a:lumMod val="65000"/>
                    <a:lumOff val="35000"/>
                  </a:schemeClr>
                </a:solidFill>
                <a:latin typeface="Arial" panose="020B0604020202020204" pitchFamily="34" charset="0"/>
                <a:cs typeface="Arial" panose="020B0604020202020204" pitchFamily="34" charset="0"/>
              </a:rPr>
              <a:t>Premier financial services industry research and talent management organization</a:t>
            </a:r>
            <a:endParaRPr lang="en-US" dirty="0"/>
          </a:p>
        </p:txBody>
      </p:sp>
      <p:sp>
        <p:nvSpPr>
          <p:cNvPr id="14" name="Rectangle 13"/>
          <p:cNvSpPr/>
          <p:nvPr userDrawn="1"/>
        </p:nvSpPr>
        <p:spPr>
          <a:xfrm>
            <a:off x="6260319" y="1297096"/>
            <a:ext cx="2834640" cy="3200400"/>
          </a:xfrm>
          <a:prstGeom prst="rect">
            <a:avLst/>
          </a:prstGeom>
          <a:solidFill>
            <a:schemeClr val="bg1">
              <a:lumMod val="95000"/>
            </a:schemeClr>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itle 1"/>
          <p:cNvSpPr txBox="1">
            <a:spLocks/>
          </p:cNvSpPr>
          <p:nvPr userDrawn="1"/>
        </p:nvSpPr>
        <p:spPr>
          <a:xfrm>
            <a:off x="6301887" y="1603824"/>
            <a:ext cx="2751505" cy="359618"/>
          </a:xfrm>
        </p:spPr>
        <p:txBody>
          <a:bodyPr anchor="b"/>
          <a:lstStyle>
            <a:lvl1pPr algn="l" defTabSz="914400" rtl="0" eaLnBrk="1" latinLnBrk="0" hangingPunct="1">
              <a:lnSpc>
                <a:spcPct val="90000"/>
              </a:lnSpc>
              <a:spcBef>
                <a:spcPct val="0"/>
              </a:spcBef>
              <a:buNone/>
              <a:defRPr sz="2200" kern="1200">
                <a:solidFill>
                  <a:srgbClr val="002F70"/>
                </a:solidFill>
                <a:latin typeface="Arial" panose="020B0604020202020204" pitchFamily="34" charset="0"/>
                <a:ea typeface="+mj-ea"/>
                <a:cs typeface="Arial" panose="020B0604020202020204" pitchFamily="34" charset="0"/>
              </a:defRPr>
            </a:lvl1pPr>
          </a:lstStyle>
          <a:p>
            <a:pPr algn="ctr" fontAlgn="auto">
              <a:spcAft>
                <a:spcPts val="0"/>
              </a:spcAft>
            </a:pPr>
            <a:r>
              <a:rPr lang="en-US" sz="1600" b="1" dirty="0" smtClean="0"/>
              <a:t>LOMA</a:t>
            </a:r>
            <a:endParaRPr lang="en-US" sz="1600" b="1" dirty="0"/>
          </a:p>
        </p:txBody>
      </p:sp>
      <p:sp>
        <p:nvSpPr>
          <p:cNvPr id="16" name="Rectangle 15"/>
          <p:cNvSpPr/>
          <p:nvPr userDrawn="1"/>
        </p:nvSpPr>
        <p:spPr>
          <a:xfrm>
            <a:off x="6464254" y="2270169"/>
            <a:ext cx="2426770" cy="1200329"/>
          </a:xfrm>
          <a:prstGeom prst="rect">
            <a:avLst/>
          </a:prstGeom>
        </p:spPr>
        <p:txBody>
          <a:bodyPr wrap="square">
            <a:spAutoFit/>
          </a:bodyPr>
          <a:lstStyle/>
          <a:p>
            <a:r>
              <a:rPr lang="en-US" dirty="0" smtClean="0">
                <a:solidFill>
                  <a:schemeClr val="tx1">
                    <a:lumMod val="65000"/>
                    <a:lumOff val="35000"/>
                  </a:schemeClr>
                </a:solidFill>
                <a:latin typeface="Arial" panose="020B0604020202020204" pitchFamily="34" charset="0"/>
                <a:cs typeface="Arial" panose="020B0604020202020204" pitchFamily="34" charset="0"/>
              </a:rPr>
              <a:t>Flagship for industry professional development and industry networking</a:t>
            </a:r>
            <a:endParaRPr lang="en-US" dirty="0"/>
          </a:p>
        </p:txBody>
      </p:sp>
      <p:sp>
        <p:nvSpPr>
          <p:cNvPr id="22" name="Rectangle 21" hidden="1"/>
          <p:cNvSpPr/>
          <p:nvPr userDrawn="1"/>
        </p:nvSpPr>
        <p:spPr>
          <a:xfrm>
            <a:off x="-24938" y="5308671"/>
            <a:ext cx="12216384" cy="1596043"/>
          </a:xfrm>
          <a:prstGeom prst="rect">
            <a:avLst/>
          </a:prstGeom>
          <a:solidFill>
            <a:srgbClr val="002F70">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0" rtlCol="0" anchor="ctr"/>
          <a:lstStyle/>
          <a:p>
            <a:pPr algn="ctr"/>
            <a:endParaRPr lang="en-US" sz="1350" dirty="0"/>
          </a:p>
        </p:txBody>
      </p:sp>
      <p:sp>
        <p:nvSpPr>
          <p:cNvPr id="19" name="Rectangle 18"/>
          <p:cNvSpPr/>
          <p:nvPr userDrawn="1"/>
        </p:nvSpPr>
        <p:spPr>
          <a:xfrm>
            <a:off x="385884" y="5141475"/>
            <a:ext cx="11590410" cy="830997"/>
          </a:xfrm>
          <a:prstGeom prst="rect">
            <a:avLst/>
          </a:prstGeom>
        </p:spPr>
        <p:txBody>
          <a:bodyPr wrap="square">
            <a:spAutoFit/>
          </a:bodyPr>
          <a:lstStyle/>
          <a:p>
            <a:r>
              <a:rPr lang="en-US" sz="2400" dirty="0" smtClean="0">
                <a:solidFill>
                  <a:schemeClr val="bg1"/>
                </a:solidFill>
                <a:latin typeface="Arial" panose="020B0604020202020204" pitchFamily="34" charset="0"/>
                <a:cs typeface="Arial" panose="020B0604020202020204" pitchFamily="34" charset="0"/>
              </a:rPr>
              <a:t>Advancing the financial services industry by empowering our members with </a:t>
            </a:r>
            <a:br>
              <a:rPr lang="en-US" sz="2400" dirty="0" smtClean="0">
                <a:solidFill>
                  <a:schemeClr val="bg1"/>
                </a:solidFill>
                <a:latin typeface="Arial" panose="020B0604020202020204" pitchFamily="34" charset="0"/>
                <a:cs typeface="Arial" panose="020B0604020202020204" pitchFamily="34" charset="0"/>
              </a:rPr>
            </a:br>
            <a:r>
              <a:rPr lang="en-US" sz="2400" dirty="0" smtClean="0">
                <a:solidFill>
                  <a:srgbClr val="DAAA00"/>
                </a:solidFill>
                <a:latin typeface="Arial" panose="020B0604020202020204" pitchFamily="34" charset="0"/>
                <a:cs typeface="Arial" panose="020B0604020202020204" pitchFamily="34" charset="0"/>
              </a:rPr>
              <a:t>knowledge</a:t>
            </a:r>
            <a:r>
              <a:rPr lang="en-US" sz="2400" dirty="0" smtClean="0">
                <a:solidFill>
                  <a:schemeClr val="bg1"/>
                </a:solidFill>
                <a:latin typeface="Arial" panose="020B0604020202020204" pitchFamily="34" charset="0"/>
                <a:cs typeface="Arial" panose="020B0604020202020204" pitchFamily="34" charset="0"/>
              </a:rPr>
              <a:t>, </a:t>
            </a:r>
            <a:r>
              <a:rPr lang="en-US" sz="2400" dirty="0" smtClean="0">
                <a:solidFill>
                  <a:srgbClr val="DAAA00"/>
                </a:solidFill>
                <a:latin typeface="Arial" panose="020B0604020202020204" pitchFamily="34" charset="0"/>
                <a:cs typeface="Arial" panose="020B0604020202020204" pitchFamily="34" charset="0"/>
              </a:rPr>
              <a:t>insights</a:t>
            </a:r>
            <a:r>
              <a:rPr lang="en-US" sz="2400" dirty="0" smtClean="0">
                <a:solidFill>
                  <a:schemeClr val="bg1"/>
                </a:solidFill>
                <a:latin typeface="Arial" panose="020B0604020202020204" pitchFamily="34" charset="0"/>
                <a:cs typeface="Arial" panose="020B0604020202020204" pitchFamily="34" charset="0"/>
              </a:rPr>
              <a:t>, </a:t>
            </a:r>
            <a:r>
              <a:rPr lang="en-US" sz="2400" dirty="0" smtClean="0">
                <a:solidFill>
                  <a:srgbClr val="DAAA00"/>
                </a:solidFill>
                <a:latin typeface="Arial" panose="020B0604020202020204" pitchFamily="34" charset="0"/>
                <a:cs typeface="Arial" panose="020B0604020202020204" pitchFamily="34" charset="0"/>
              </a:rPr>
              <a:t>connections</a:t>
            </a:r>
            <a:r>
              <a:rPr lang="en-US" sz="2400" dirty="0" smtClean="0">
                <a:solidFill>
                  <a:schemeClr val="bg1"/>
                </a:solidFill>
                <a:latin typeface="Arial" panose="020B0604020202020204" pitchFamily="34" charset="0"/>
                <a:cs typeface="Arial" panose="020B0604020202020204" pitchFamily="34" charset="0"/>
              </a:rPr>
              <a:t>, and </a:t>
            </a:r>
            <a:r>
              <a:rPr lang="en-US" sz="2400" dirty="0" smtClean="0">
                <a:solidFill>
                  <a:srgbClr val="DAAA00"/>
                </a:solidFill>
                <a:latin typeface="Arial" panose="020B0604020202020204" pitchFamily="34" charset="0"/>
                <a:cs typeface="Arial" panose="020B0604020202020204" pitchFamily="34" charset="0"/>
              </a:rPr>
              <a:t>solutions</a:t>
            </a:r>
            <a:endParaRPr lang="en-US" sz="2400" dirty="0"/>
          </a:p>
        </p:txBody>
      </p:sp>
      <p:sp>
        <p:nvSpPr>
          <p:cNvPr id="21" name="Title Placeholder 37"/>
          <p:cNvSpPr>
            <a:spLocks noGrp="1"/>
          </p:cNvSpPr>
          <p:nvPr>
            <p:ph type="title" hasCustomPrompt="1"/>
          </p:nvPr>
        </p:nvSpPr>
        <p:spPr>
          <a:xfrm>
            <a:off x="2" y="0"/>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smtClean="0"/>
              <a:t>Click to edit slide heading</a:t>
            </a:r>
            <a:endParaRPr lang="en-US" dirty="0"/>
          </a:p>
        </p:txBody>
      </p:sp>
      <p:pic>
        <p:nvPicPr>
          <p:cNvPr id="18" name="Picture 17"/>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019870" y="6069026"/>
            <a:ext cx="1753030" cy="517891"/>
          </a:xfrm>
          <a:prstGeom prst="rect">
            <a:avLst/>
          </a:prstGeom>
        </p:spPr>
      </p:pic>
    </p:spTree>
    <p:extLst>
      <p:ext uri="{BB962C8B-B14F-4D97-AF65-F5344CB8AC3E}">
        <p14:creationId xmlns:p14="http://schemas.microsoft.com/office/powerpoint/2010/main" val="36221616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ue Bar Section Header-1 lge box">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8"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smtClean="0"/>
              <a:t>Click to edit slide heading</a:t>
            </a:r>
            <a:endParaRPr lang="en-US" dirty="0"/>
          </a:p>
        </p:txBody>
      </p:sp>
      <p:sp>
        <p:nvSpPr>
          <p:cNvPr id="5" name="Rectangle 4"/>
          <p:cNvSpPr/>
          <p:nvPr userDrawn="1"/>
        </p:nvSpPr>
        <p:spPr>
          <a:xfrm>
            <a:off x="443799" y="1118774"/>
            <a:ext cx="11307818" cy="4512643"/>
          </a:xfrm>
          <a:prstGeom prst="rect">
            <a:avLst/>
          </a:prstGeom>
          <a:solidFill>
            <a:schemeClr val="bg1"/>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3"/>
          <p:cNvSpPr>
            <a:spLocks noGrp="1"/>
          </p:cNvSpPr>
          <p:nvPr>
            <p:ph type="body" sz="quarter" idx="10"/>
          </p:nvPr>
        </p:nvSpPr>
        <p:spPr>
          <a:xfrm>
            <a:off x="443799" y="1234758"/>
            <a:ext cx="11311128" cy="400050"/>
          </a:xfrm>
          <a:prstGeom prst="rect">
            <a:avLst/>
          </a:prstGeom>
        </p:spPr>
        <p:txBody>
          <a:bodyPr anchor="ctr" anchorCtr="0"/>
          <a:lstStyle>
            <a:lvl1pPr algn="ctr">
              <a:defRPr sz="1800" b="1" cap="all" spc="20" baseline="0">
                <a:solidFill>
                  <a:srgbClr val="002F70"/>
                </a:solidFill>
              </a:defRPr>
            </a:lvl1pPr>
          </a:lstStyle>
          <a:p>
            <a:pPr lvl="0"/>
            <a:r>
              <a:rPr lang="en-US" smtClean="0"/>
              <a:t>Edit Master text styles</a:t>
            </a:r>
          </a:p>
        </p:txBody>
      </p:sp>
      <p:sp>
        <p:nvSpPr>
          <p:cNvPr id="3" name="Chart Placeholder 2"/>
          <p:cNvSpPr>
            <a:spLocks noGrp="1"/>
          </p:cNvSpPr>
          <p:nvPr>
            <p:ph type="chart" sz="quarter" idx="15"/>
          </p:nvPr>
        </p:nvSpPr>
        <p:spPr>
          <a:xfrm>
            <a:off x="717550" y="1828800"/>
            <a:ext cx="10756900" cy="3568700"/>
          </a:xfrm>
          <a:prstGeom prst="rect">
            <a:avLst/>
          </a:prstGeom>
        </p:spPr>
        <p:txBody>
          <a:bodyPr/>
          <a:lstStyle>
            <a:lvl1pPr algn="ctr">
              <a:defRPr/>
            </a:lvl1pPr>
          </a:lstStyle>
          <a:p>
            <a:r>
              <a:rPr lang="en-US" dirty="0" smtClean="0"/>
              <a:t>Click icon to add chart</a:t>
            </a:r>
            <a:endParaRPr lang="en-US" dirty="0"/>
          </a:p>
        </p:txBody>
      </p:sp>
      <p:sp>
        <p:nvSpPr>
          <p:cNvPr id="9"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
        <p:nvSpPr>
          <p:cNvPr id="11" name="Text Placeholder 9"/>
          <p:cNvSpPr>
            <a:spLocks noGrp="1"/>
          </p:cNvSpPr>
          <p:nvPr>
            <p:ph type="body" sz="quarter" idx="14"/>
          </p:nvPr>
        </p:nvSpPr>
        <p:spPr>
          <a:xfrm>
            <a:off x="417448" y="5980090"/>
            <a:ext cx="5346858" cy="658368"/>
          </a:xfrm>
          <a:prstGeom prst="rect">
            <a:avLst/>
          </a:prstGeom>
          <a:ln>
            <a:noFill/>
          </a:ln>
        </p:spPr>
        <p:txBody>
          <a:bodyPr anchor="b"/>
          <a:lstStyle>
            <a:lvl1pPr>
              <a:lnSpc>
                <a:spcPct val="100000"/>
              </a:lnSpc>
              <a:spcAft>
                <a:spcPts val="0"/>
              </a:spcAft>
              <a:defRPr sz="800"/>
            </a:lvl1pPr>
          </a:lstStyle>
          <a:p>
            <a:pPr lvl="0"/>
            <a:r>
              <a:rPr lang="en-US" dirty="0" smtClean="0"/>
              <a:t>Edit Master text styles</a:t>
            </a:r>
          </a:p>
        </p:txBody>
      </p:sp>
    </p:spTree>
    <p:extLst>
      <p:ext uri="{BB962C8B-B14F-4D97-AF65-F5344CB8AC3E}">
        <p14:creationId xmlns:p14="http://schemas.microsoft.com/office/powerpoint/2010/main" val="3964794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Blue Bar-bullets/photo">
    <p:spTree>
      <p:nvGrpSpPr>
        <p:cNvPr id="1" name=""/>
        <p:cNvGrpSpPr/>
        <p:nvPr/>
      </p:nvGrpSpPr>
      <p:grpSpPr>
        <a:xfrm>
          <a:off x="0" y="0"/>
          <a:ext cx="0" cy="0"/>
          <a:chOff x="0" y="0"/>
          <a:chExt cx="0" cy="0"/>
        </a:xfrm>
      </p:grpSpPr>
      <p:sp>
        <p:nvSpPr>
          <p:cNvPr id="2" name="TextBox 1"/>
          <p:cNvSpPr txBox="1"/>
          <p:nvPr userDrawn="1"/>
        </p:nvSpPr>
        <p:spPr>
          <a:xfrm>
            <a:off x="11247350" y="-1111937"/>
            <a:ext cx="251992" cy="383310"/>
          </a:xfrm>
          <a:prstGeom prst="rect">
            <a:avLst/>
          </a:prstGeom>
          <a:noFill/>
        </p:spPr>
        <p:txBody>
          <a:bodyPr wrap="none" rtlCol="0">
            <a:spAutoFit/>
          </a:bodyPr>
          <a:lstStyle/>
          <a:p>
            <a:pPr marL="0" marR="0" lvl="0" indent="0" algn="l" defTabSz="960072" rtl="0" eaLnBrk="1" fontAlgn="base" latinLnBrk="0" hangingPunct="1">
              <a:lnSpc>
                <a:spcPct val="100000"/>
              </a:lnSpc>
              <a:spcBef>
                <a:spcPct val="0"/>
              </a:spcBef>
              <a:spcAft>
                <a:spcPct val="0"/>
              </a:spcAft>
              <a:buClrTx/>
              <a:buSzTx/>
              <a:buFontTx/>
              <a:buNone/>
              <a:tabLst/>
              <a:defRPr/>
            </a:pPr>
            <a:r>
              <a:rPr kumimoji="0" lang="en-US" sz="1891" b="0" i="0" u="none" strike="noStrike" kern="1200" cap="none" spc="0" normalizeH="0" baseline="0" noProof="0" dirty="0" smtClean="0">
                <a:ln>
                  <a:noFill/>
                </a:ln>
                <a:solidFill>
                  <a:srgbClr val="000000"/>
                </a:solidFill>
                <a:effectLst/>
                <a:uLnTx/>
                <a:uFillTx/>
                <a:latin typeface="Arial" charset="0"/>
                <a:ea typeface="+mn-ea"/>
                <a:cs typeface="+mn-cs"/>
              </a:rPr>
              <a:t> </a:t>
            </a:r>
            <a:endParaRPr kumimoji="0" lang="en-US" sz="1891"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 name="Rectangle 5"/>
          <p:cNvSpPr/>
          <p:nvPr userDrawn="1"/>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10"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smtClean="0"/>
              <a:t>Click to edit slide heading</a:t>
            </a:r>
            <a:endParaRPr lang="en-US" dirty="0"/>
          </a:p>
        </p:txBody>
      </p:sp>
      <p:sp>
        <p:nvSpPr>
          <p:cNvPr id="4" name="Text Placeholder 3"/>
          <p:cNvSpPr>
            <a:spLocks noGrp="1"/>
          </p:cNvSpPr>
          <p:nvPr>
            <p:ph type="body" sz="quarter" idx="10"/>
          </p:nvPr>
        </p:nvSpPr>
        <p:spPr>
          <a:xfrm>
            <a:off x="266700" y="1326776"/>
            <a:ext cx="5829300" cy="4731124"/>
          </a:xfrm>
          <a:prstGeom prst="rect">
            <a:avLst/>
          </a:prstGeom>
        </p:spPr>
        <p:txBody>
          <a:bodyPr/>
          <a:lstStyle>
            <a:lvl1pPr marL="347472" indent="-342900">
              <a:lnSpc>
                <a:spcPct val="100000"/>
              </a:lnSpc>
              <a:spcAft>
                <a:spcPts val="1800"/>
              </a:spcAft>
              <a:buClr>
                <a:schemeClr val="tx1"/>
              </a:buClr>
              <a:buSzPct val="135000"/>
              <a:buFont typeface="Arial" panose="020B0604020202020204" pitchFamily="34" charset="0"/>
              <a:buChar char="•"/>
              <a:defRPr sz="2000"/>
            </a:lvl1pPr>
            <a:lvl2pPr marL="685800" indent="-342900">
              <a:lnSpc>
                <a:spcPct val="100000"/>
              </a:lnSpc>
              <a:spcAft>
                <a:spcPts val="1800"/>
              </a:spcAft>
              <a:buClr>
                <a:schemeClr val="tx1"/>
              </a:buClr>
              <a:buSzPct val="135000"/>
              <a:buFont typeface="Arial" panose="020B0604020202020204" pitchFamily="34" charset="0"/>
              <a:buChar char="•"/>
              <a:defRPr sz="2000"/>
            </a:lvl2pPr>
            <a:lvl3pPr marL="1033463" indent="-342900">
              <a:lnSpc>
                <a:spcPct val="100000"/>
              </a:lnSpc>
              <a:spcAft>
                <a:spcPts val="1800"/>
              </a:spcAft>
              <a:buClr>
                <a:schemeClr val="tx1"/>
              </a:buClr>
              <a:buSzPct val="135000"/>
              <a:buFont typeface="Arial" panose="020B0604020202020204" pitchFamily="34" charset="0"/>
              <a:buChar char="•"/>
              <a:defRPr sz="2000"/>
            </a:lvl3pPr>
            <a:lvl4pPr marL="1371600" indent="-342900">
              <a:lnSpc>
                <a:spcPct val="100000"/>
              </a:lnSpc>
              <a:spcAft>
                <a:spcPts val="1800"/>
              </a:spcAft>
              <a:buClr>
                <a:schemeClr val="tx1"/>
              </a:buClr>
              <a:buSzPct val="135000"/>
              <a:buFont typeface="Arial" panose="020B0604020202020204" pitchFamily="34" charset="0"/>
              <a:buChar char="•"/>
              <a:defRPr sz="2000"/>
            </a:lvl4pPr>
            <a:lvl5pPr marL="1719263" indent="-342900">
              <a:buClr>
                <a:schemeClr val="tx1"/>
              </a:buClr>
              <a:buSzPct val="135000"/>
              <a:buFont typeface="Arial" panose="020B0604020202020204" pitchFamily="34" charset="0"/>
              <a:buChar char="•"/>
              <a:defRPr sz="2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p:txBody>
      </p:sp>
      <p:sp>
        <p:nvSpPr>
          <p:cNvPr id="7" name="Picture Placeholder 6"/>
          <p:cNvSpPr>
            <a:spLocks noGrp="1"/>
          </p:cNvSpPr>
          <p:nvPr>
            <p:ph type="pic" sz="quarter" idx="11"/>
          </p:nvPr>
        </p:nvSpPr>
        <p:spPr>
          <a:xfrm>
            <a:off x="6096000" y="1143000"/>
            <a:ext cx="5676900" cy="4593772"/>
          </a:xfrm>
          <a:prstGeom prst="rect">
            <a:avLst/>
          </a:prstGeom>
        </p:spPr>
        <p:txBody>
          <a:bodyPr/>
          <a:lstStyle>
            <a:lvl1pPr algn="ctr">
              <a:defRPr/>
            </a:lvl1pPr>
          </a:lstStyle>
          <a:p>
            <a:r>
              <a:rPr lang="en-US" dirty="0" smtClean="0"/>
              <a:t>Click icon to add picture</a:t>
            </a:r>
            <a:endParaRPr lang="en-US" dirty="0"/>
          </a:p>
        </p:txBody>
      </p:sp>
      <p:sp>
        <p:nvSpPr>
          <p:cNvPr id="11"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
        <p:nvSpPr>
          <p:cNvPr id="9" name="Text Placeholder 9"/>
          <p:cNvSpPr>
            <a:spLocks noGrp="1"/>
          </p:cNvSpPr>
          <p:nvPr>
            <p:ph type="body" sz="quarter" idx="14"/>
          </p:nvPr>
        </p:nvSpPr>
        <p:spPr>
          <a:xfrm>
            <a:off x="417448" y="5980090"/>
            <a:ext cx="5346858" cy="658368"/>
          </a:xfrm>
          <a:prstGeom prst="rect">
            <a:avLst/>
          </a:prstGeom>
          <a:ln>
            <a:noFill/>
          </a:ln>
        </p:spPr>
        <p:txBody>
          <a:bodyPr anchor="b"/>
          <a:lstStyle>
            <a:lvl1pPr>
              <a:lnSpc>
                <a:spcPct val="100000"/>
              </a:lnSpc>
              <a:spcAft>
                <a:spcPts val="0"/>
              </a:spcAft>
              <a:defRPr sz="800"/>
            </a:lvl1pPr>
          </a:lstStyle>
          <a:p>
            <a:pPr lvl="0"/>
            <a:r>
              <a:rPr lang="en-US" dirty="0" smtClean="0"/>
              <a:t>Edit Master text styles</a:t>
            </a:r>
          </a:p>
        </p:txBody>
      </p:sp>
    </p:spTree>
    <p:extLst>
      <p:ext uri="{BB962C8B-B14F-4D97-AF65-F5344CB8AC3E}">
        <p14:creationId xmlns:p14="http://schemas.microsoft.com/office/powerpoint/2010/main" val="72834855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72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Blue bar 2 boxes">
    <p:bg>
      <p:bgPr>
        <a:solidFill>
          <a:schemeClr val="bg1"/>
        </a:solidFill>
        <a:effectLst/>
      </p:bgPr>
    </p:bg>
    <p:spTree>
      <p:nvGrpSpPr>
        <p:cNvPr id="1" name=""/>
        <p:cNvGrpSpPr/>
        <p:nvPr/>
      </p:nvGrpSpPr>
      <p:grpSpPr>
        <a:xfrm>
          <a:off x="0" y="0"/>
          <a:ext cx="0" cy="0"/>
          <a:chOff x="0" y="0"/>
          <a:chExt cx="0" cy="0"/>
        </a:xfrm>
      </p:grpSpPr>
      <p:sp>
        <p:nvSpPr>
          <p:cNvPr id="13" name="Rectangle 12"/>
          <p:cNvSpPr/>
          <p:nvPr userDrawn="1"/>
        </p:nvSpPr>
        <p:spPr>
          <a:xfrm>
            <a:off x="6327228" y="1780925"/>
            <a:ext cx="5467717" cy="3978747"/>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474278" y="1780925"/>
            <a:ext cx="5468112" cy="3978747"/>
          </a:xfrm>
          <a:prstGeom prst="rect">
            <a:avLst/>
          </a:prstGeom>
          <a:no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8"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smtClean="0"/>
              <a:t>Click to edit slide heading</a:t>
            </a:r>
            <a:endParaRPr lang="en-US" dirty="0"/>
          </a:p>
        </p:txBody>
      </p:sp>
      <p:sp>
        <p:nvSpPr>
          <p:cNvPr id="9" name="Text Placeholder 3"/>
          <p:cNvSpPr>
            <a:spLocks noGrp="1"/>
          </p:cNvSpPr>
          <p:nvPr>
            <p:ph type="body" sz="quarter" idx="10"/>
          </p:nvPr>
        </p:nvSpPr>
        <p:spPr>
          <a:xfrm>
            <a:off x="474278" y="1905318"/>
            <a:ext cx="5468112" cy="400050"/>
          </a:xfrm>
          <a:prstGeom prst="rect">
            <a:avLst/>
          </a:prstGeom>
        </p:spPr>
        <p:txBody>
          <a:bodyPr anchor="ctr" anchorCtr="0"/>
          <a:lstStyle>
            <a:lvl1pPr algn="ctr">
              <a:defRPr sz="1600" b="1" cap="all" spc="20" baseline="0">
                <a:solidFill>
                  <a:srgbClr val="002F70"/>
                </a:solidFill>
              </a:defRPr>
            </a:lvl1pPr>
          </a:lstStyle>
          <a:p>
            <a:pPr lvl="0"/>
            <a:r>
              <a:rPr lang="en-US" smtClean="0"/>
              <a:t>Edit Master text styles</a:t>
            </a:r>
          </a:p>
        </p:txBody>
      </p:sp>
      <p:sp>
        <p:nvSpPr>
          <p:cNvPr id="10" name="Text Placeholder 3"/>
          <p:cNvSpPr>
            <a:spLocks noGrp="1"/>
          </p:cNvSpPr>
          <p:nvPr>
            <p:ph type="body" sz="quarter" idx="11"/>
          </p:nvPr>
        </p:nvSpPr>
        <p:spPr>
          <a:xfrm>
            <a:off x="6327228" y="1905318"/>
            <a:ext cx="5468112" cy="400050"/>
          </a:xfrm>
          <a:prstGeom prst="rect">
            <a:avLst/>
          </a:prstGeom>
        </p:spPr>
        <p:txBody>
          <a:bodyPr anchor="ctr" anchorCtr="0"/>
          <a:lstStyle>
            <a:lvl1pPr algn="ctr">
              <a:defRPr sz="1600" b="1" cap="all" spc="20" baseline="0">
                <a:solidFill>
                  <a:srgbClr val="002F70"/>
                </a:solidFill>
              </a:defRPr>
            </a:lvl1pPr>
          </a:lstStyle>
          <a:p>
            <a:pPr lvl="0"/>
            <a:r>
              <a:rPr lang="en-US" smtClean="0"/>
              <a:t>Edit Master text styles</a:t>
            </a:r>
          </a:p>
        </p:txBody>
      </p:sp>
      <p:sp>
        <p:nvSpPr>
          <p:cNvPr id="15"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
        <p:nvSpPr>
          <p:cNvPr id="12" name="Text Placeholder 9"/>
          <p:cNvSpPr>
            <a:spLocks noGrp="1"/>
          </p:cNvSpPr>
          <p:nvPr>
            <p:ph type="body" sz="quarter" idx="14"/>
          </p:nvPr>
        </p:nvSpPr>
        <p:spPr>
          <a:xfrm>
            <a:off x="417448" y="5980090"/>
            <a:ext cx="5346858" cy="658368"/>
          </a:xfrm>
          <a:prstGeom prst="rect">
            <a:avLst/>
          </a:prstGeom>
          <a:ln>
            <a:noFill/>
          </a:ln>
        </p:spPr>
        <p:txBody>
          <a:bodyPr anchor="b"/>
          <a:lstStyle>
            <a:lvl1pPr>
              <a:lnSpc>
                <a:spcPct val="100000"/>
              </a:lnSpc>
              <a:spcAft>
                <a:spcPts val="0"/>
              </a:spcAft>
              <a:defRPr sz="800"/>
            </a:lvl1pPr>
          </a:lstStyle>
          <a:p>
            <a:pPr lvl="0"/>
            <a:r>
              <a:rPr lang="en-US" dirty="0" smtClean="0"/>
              <a:t>Edit Master text styles</a:t>
            </a:r>
          </a:p>
        </p:txBody>
      </p:sp>
    </p:spTree>
    <p:extLst>
      <p:ext uri="{BB962C8B-B14F-4D97-AF65-F5344CB8AC3E}">
        <p14:creationId xmlns:p14="http://schemas.microsoft.com/office/powerpoint/2010/main" val="1023661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Blue bar 3 boxes">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8"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smtClean="0"/>
              <a:t>Click to edit slide heading</a:t>
            </a:r>
            <a:endParaRPr lang="en-US" dirty="0"/>
          </a:p>
        </p:txBody>
      </p:sp>
      <p:sp>
        <p:nvSpPr>
          <p:cNvPr id="4" name="Rectangle 3"/>
          <p:cNvSpPr/>
          <p:nvPr userDrawn="1"/>
        </p:nvSpPr>
        <p:spPr>
          <a:xfrm>
            <a:off x="8287119" y="1588065"/>
            <a:ext cx="3474720" cy="3978747"/>
          </a:xfrm>
          <a:prstGeom prst="rect">
            <a:avLst/>
          </a:prstGeom>
          <a:solidFill>
            <a:schemeClr val="bg1"/>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userDrawn="1"/>
        </p:nvSpPr>
        <p:spPr>
          <a:xfrm>
            <a:off x="519999" y="1582805"/>
            <a:ext cx="3474720" cy="3978747"/>
          </a:xfrm>
          <a:prstGeom prst="rect">
            <a:avLst/>
          </a:prstGeom>
          <a:solidFill>
            <a:schemeClr val="bg1"/>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4372030" y="1582805"/>
            <a:ext cx="3474720" cy="3978747"/>
          </a:xfrm>
          <a:prstGeom prst="rect">
            <a:avLst/>
          </a:prstGeom>
          <a:solidFill>
            <a:schemeClr val="bg1"/>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3"/>
          <p:cNvSpPr>
            <a:spLocks noGrp="1"/>
          </p:cNvSpPr>
          <p:nvPr>
            <p:ph type="body" sz="quarter" idx="10"/>
          </p:nvPr>
        </p:nvSpPr>
        <p:spPr>
          <a:xfrm>
            <a:off x="495300" y="1600518"/>
            <a:ext cx="3475038" cy="400050"/>
          </a:xfrm>
          <a:prstGeom prst="rect">
            <a:avLst/>
          </a:prstGeom>
        </p:spPr>
        <p:txBody>
          <a:bodyPr anchor="ctr" anchorCtr="0"/>
          <a:lstStyle>
            <a:lvl1pPr algn="ctr">
              <a:defRPr sz="1600" b="1" cap="all" spc="20" baseline="0">
                <a:solidFill>
                  <a:srgbClr val="002F70"/>
                </a:solidFill>
              </a:defRPr>
            </a:lvl1pPr>
          </a:lstStyle>
          <a:p>
            <a:pPr lvl="0"/>
            <a:r>
              <a:rPr lang="en-US" smtClean="0"/>
              <a:t>Edit Master text styles</a:t>
            </a:r>
          </a:p>
        </p:txBody>
      </p:sp>
      <p:sp>
        <p:nvSpPr>
          <p:cNvPr id="10" name="Text Placeholder 3"/>
          <p:cNvSpPr>
            <a:spLocks noGrp="1"/>
          </p:cNvSpPr>
          <p:nvPr>
            <p:ph type="body" sz="quarter" idx="11"/>
          </p:nvPr>
        </p:nvSpPr>
        <p:spPr>
          <a:xfrm>
            <a:off x="4369161" y="1600518"/>
            <a:ext cx="3475038" cy="400050"/>
          </a:xfrm>
          <a:prstGeom prst="rect">
            <a:avLst/>
          </a:prstGeom>
        </p:spPr>
        <p:txBody>
          <a:bodyPr anchor="ctr" anchorCtr="0"/>
          <a:lstStyle>
            <a:lvl1pPr algn="ctr">
              <a:defRPr sz="1600" b="1" cap="all" spc="20" baseline="0">
                <a:solidFill>
                  <a:srgbClr val="002F70"/>
                </a:solidFill>
              </a:defRPr>
            </a:lvl1pPr>
          </a:lstStyle>
          <a:p>
            <a:pPr lvl="0"/>
            <a:r>
              <a:rPr lang="en-US" smtClean="0"/>
              <a:t>Edit Master text styles</a:t>
            </a:r>
          </a:p>
        </p:txBody>
      </p:sp>
      <p:sp>
        <p:nvSpPr>
          <p:cNvPr id="11" name="Text Placeholder 3"/>
          <p:cNvSpPr>
            <a:spLocks noGrp="1"/>
          </p:cNvSpPr>
          <p:nvPr>
            <p:ph type="body" sz="quarter" idx="12"/>
          </p:nvPr>
        </p:nvSpPr>
        <p:spPr>
          <a:xfrm>
            <a:off x="8286801" y="1600518"/>
            <a:ext cx="3475038" cy="400050"/>
          </a:xfrm>
          <a:prstGeom prst="rect">
            <a:avLst/>
          </a:prstGeom>
        </p:spPr>
        <p:txBody>
          <a:bodyPr anchor="ctr" anchorCtr="0"/>
          <a:lstStyle>
            <a:lvl1pPr algn="ctr">
              <a:defRPr sz="1600" b="1" cap="all" spc="20" baseline="0">
                <a:solidFill>
                  <a:srgbClr val="002F70"/>
                </a:solidFill>
              </a:defRPr>
            </a:lvl1pPr>
          </a:lstStyle>
          <a:p>
            <a:pPr lvl="0"/>
            <a:r>
              <a:rPr lang="en-US" smtClean="0"/>
              <a:t>Edit Master text styles</a:t>
            </a:r>
          </a:p>
        </p:txBody>
      </p:sp>
      <p:sp>
        <p:nvSpPr>
          <p:cNvPr id="14"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
        <p:nvSpPr>
          <p:cNvPr id="12" name="Text Placeholder 9"/>
          <p:cNvSpPr>
            <a:spLocks noGrp="1"/>
          </p:cNvSpPr>
          <p:nvPr>
            <p:ph type="body" sz="quarter" idx="14"/>
          </p:nvPr>
        </p:nvSpPr>
        <p:spPr>
          <a:xfrm>
            <a:off x="417448" y="5980090"/>
            <a:ext cx="5346858" cy="658368"/>
          </a:xfrm>
          <a:prstGeom prst="rect">
            <a:avLst/>
          </a:prstGeom>
          <a:ln>
            <a:noFill/>
          </a:ln>
        </p:spPr>
        <p:txBody>
          <a:bodyPr anchor="b"/>
          <a:lstStyle>
            <a:lvl1pPr>
              <a:lnSpc>
                <a:spcPct val="100000"/>
              </a:lnSpc>
              <a:spcAft>
                <a:spcPts val="0"/>
              </a:spcAft>
              <a:defRPr sz="800"/>
            </a:lvl1pPr>
          </a:lstStyle>
          <a:p>
            <a:pPr lvl="0"/>
            <a:r>
              <a:rPr lang="en-US" dirty="0" smtClean="0"/>
              <a:t>Edit Master text styles</a:t>
            </a:r>
          </a:p>
        </p:txBody>
      </p:sp>
    </p:spTree>
    <p:extLst>
      <p:ext uri="{BB962C8B-B14F-4D97-AF65-F5344CB8AC3E}">
        <p14:creationId xmlns:p14="http://schemas.microsoft.com/office/powerpoint/2010/main" val="196070036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Blue bar multiple boxes/icons">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496051" y="1113523"/>
            <a:ext cx="3474720" cy="4714467"/>
          </a:xfrm>
          <a:prstGeom prst="rect">
            <a:avLst/>
          </a:prstGeom>
          <a:solidFill>
            <a:schemeClr val="bg1">
              <a:lumMod val="95000"/>
            </a:schemeClr>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userDrawn="1"/>
        </p:nvSpPr>
        <p:spPr>
          <a:xfrm>
            <a:off x="11247350" y="-1111937"/>
            <a:ext cx="251992" cy="383310"/>
          </a:xfrm>
          <a:prstGeom prst="rect">
            <a:avLst/>
          </a:prstGeom>
          <a:noFill/>
        </p:spPr>
        <p:txBody>
          <a:bodyPr wrap="none" rtlCol="0">
            <a:spAutoFit/>
          </a:bodyPr>
          <a:lstStyle/>
          <a:p>
            <a:pPr marL="0" marR="0" lvl="0" indent="0" algn="l" defTabSz="960072" rtl="0" eaLnBrk="1" fontAlgn="base" latinLnBrk="0" hangingPunct="1">
              <a:lnSpc>
                <a:spcPct val="100000"/>
              </a:lnSpc>
              <a:spcBef>
                <a:spcPct val="0"/>
              </a:spcBef>
              <a:spcAft>
                <a:spcPct val="0"/>
              </a:spcAft>
              <a:buClrTx/>
              <a:buSzTx/>
              <a:buFontTx/>
              <a:buNone/>
              <a:tabLst/>
              <a:defRPr/>
            </a:pPr>
            <a:r>
              <a:rPr kumimoji="0" lang="en-US" sz="1891" b="0" i="0" u="none" strike="noStrike" kern="1200" cap="none" spc="0" normalizeH="0" baseline="0" noProof="0" dirty="0" smtClean="0">
                <a:ln>
                  <a:noFill/>
                </a:ln>
                <a:solidFill>
                  <a:srgbClr val="000000"/>
                </a:solidFill>
                <a:effectLst/>
                <a:uLnTx/>
                <a:uFillTx/>
                <a:latin typeface="Arial" charset="0"/>
                <a:ea typeface="+mn-ea"/>
                <a:cs typeface="+mn-cs"/>
              </a:rPr>
              <a:t> </a:t>
            </a:r>
            <a:endParaRPr kumimoji="0" lang="en-US" sz="1891"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 name="Rectangle 5"/>
          <p:cNvSpPr/>
          <p:nvPr userDrawn="1"/>
        </p:nvSpPr>
        <p:spPr>
          <a:xfrm>
            <a:off x="0" y="666"/>
            <a:ext cx="12191999" cy="787609"/>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F70"/>
              </a:solidFill>
            </a:endParaRPr>
          </a:p>
        </p:txBody>
      </p:sp>
      <p:sp>
        <p:nvSpPr>
          <p:cNvPr id="9" name="Title Placeholder 37"/>
          <p:cNvSpPr>
            <a:spLocks noGrp="1"/>
          </p:cNvSpPr>
          <p:nvPr>
            <p:ph type="title" hasCustomPrompt="1"/>
          </p:nvPr>
        </p:nvSpPr>
        <p:spPr>
          <a:xfrm>
            <a:off x="5782" y="-30864"/>
            <a:ext cx="12191998" cy="890341"/>
          </a:xfrm>
          <a:prstGeom prst="rect">
            <a:avLst/>
          </a:prstGeom>
          <a:noFill/>
        </p:spPr>
        <p:txBody>
          <a:bodyPr vert="horz" wrap="none" lIns="274320" tIns="0" rIns="182880" bIns="0" rtlCol="0" anchor="ctr" anchorCtr="0">
            <a:normAutofit/>
          </a:bodyPr>
          <a:lstStyle>
            <a:lvl1pPr algn="l">
              <a:defRPr sz="3200" b="0">
                <a:solidFill>
                  <a:schemeClr val="bg1"/>
                </a:solidFill>
              </a:defRPr>
            </a:lvl1pPr>
          </a:lstStyle>
          <a:p>
            <a:r>
              <a:rPr lang="en-US" dirty="0" smtClean="0"/>
              <a:t>Click to edit slide heading</a:t>
            </a:r>
            <a:endParaRPr lang="en-US" dirty="0"/>
          </a:p>
        </p:txBody>
      </p:sp>
      <p:sp>
        <p:nvSpPr>
          <p:cNvPr id="7" name="Rectangle 6"/>
          <p:cNvSpPr/>
          <p:nvPr userDrawn="1"/>
        </p:nvSpPr>
        <p:spPr>
          <a:xfrm>
            <a:off x="8199735" y="1113523"/>
            <a:ext cx="3474720" cy="4714467"/>
          </a:xfrm>
          <a:prstGeom prst="rect">
            <a:avLst/>
          </a:prstGeom>
          <a:solidFill>
            <a:schemeClr val="bg1">
              <a:lumMod val="95000"/>
            </a:schemeClr>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4358593" y="1113523"/>
            <a:ext cx="3474720" cy="4714467"/>
          </a:xfrm>
          <a:prstGeom prst="rect">
            <a:avLst/>
          </a:prstGeom>
          <a:solidFill>
            <a:schemeClr val="bg1">
              <a:lumMod val="95000"/>
            </a:schemeClr>
          </a:solidFill>
          <a:ln>
            <a:solidFill>
              <a:srgbClr val="9D97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quarter" idx="10"/>
          </p:nvPr>
        </p:nvSpPr>
        <p:spPr>
          <a:xfrm>
            <a:off x="495300" y="1112838"/>
            <a:ext cx="3475038" cy="400050"/>
          </a:xfrm>
          <a:prstGeom prst="rect">
            <a:avLst/>
          </a:prstGeom>
        </p:spPr>
        <p:txBody>
          <a:bodyPr anchor="ctr" anchorCtr="0"/>
          <a:lstStyle>
            <a:lvl1pPr algn="ctr">
              <a:defRPr sz="1600" b="1" cap="all" spc="20" baseline="0">
                <a:solidFill>
                  <a:srgbClr val="002F70"/>
                </a:solidFill>
              </a:defRPr>
            </a:lvl1pPr>
          </a:lstStyle>
          <a:p>
            <a:pPr lvl="0"/>
            <a:r>
              <a:rPr lang="en-US" smtClean="0"/>
              <a:t>Edit Master text styles</a:t>
            </a:r>
          </a:p>
        </p:txBody>
      </p:sp>
      <p:sp>
        <p:nvSpPr>
          <p:cNvPr id="14" name="Text Placeholder 3"/>
          <p:cNvSpPr>
            <a:spLocks noGrp="1"/>
          </p:cNvSpPr>
          <p:nvPr>
            <p:ph type="body" sz="quarter" idx="11"/>
          </p:nvPr>
        </p:nvSpPr>
        <p:spPr>
          <a:xfrm>
            <a:off x="4369161" y="1112838"/>
            <a:ext cx="3475038" cy="400050"/>
          </a:xfrm>
          <a:prstGeom prst="rect">
            <a:avLst/>
          </a:prstGeom>
        </p:spPr>
        <p:txBody>
          <a:bodyPr anchor="ctr" anchorCtr="0"/>
          <a:lstStyle>
            <a:lvl1pPr algn="ctr">
              <a:defRPr sz="1600" b="1" cap="all" spc="20" baseline="0">
                <a:solidFill>
                  <a:srgbClr val="002F70"/>
                </a:solidFill>
              </a:defRPr>
            </a:lvl1pPr>
          </a:lstStyle>
          <a:p>
            <a:pPr lvl="0"/>
            <a:r>
              <a:rPr lang="en-US" smtClean="0"/>
              <a:t>Edit Master text styles</a:t>
            </a:r>
          </a:p>
        </p:txBody>
      </p:sp>
      <p:sp>
        <p:nvSpPr>
          <p:cNvPr id="15" name="Text Placeholder 3"/>
          <p:cNvSpPr>
            <a:spLocks noGrp="1"/>
          </p:cNvSpPr>
          <p:nvPr>
            <p:ph type="body" sz="quarter" idx="12"/>
          </p:nvPr>
        </p:nvSpPr>
        <p:spPr>
          <a:xfrm>
            <a:off x="8196787" y="1112838"/>
            <a:ext cx="3475038" cy="400050"/>
          </a:xfrm>
          <a:prstGeom prst="rect">
            <a:avLst/>
          </a:prstGeom>
        </p:spPr>
        <p:txBody>
          <a:bodyPr anchor="ctr" anchorCtr="0"/>
          <a:lstStyle>
            <a:lvl1pPr algn="ctr">
              <a:defRPr sz="1600" b="1" cap="all" spc="20" baseline="0">
                <a:solidFill>
                  <a:srgbClr val="002F70"/>
                </a:solidFill>
              </a:defRPr>
            </a:lvl1pPr>
          </a:lstStyle>
          <a:p>
            <a:pPr lvl="0"/>
            <a:r>
              <a:rPr lang="en-US" smtClean="0"/>
              <a:t>Edit Master text styles</a:t>
            </a:r>
          </a:p>
        </p:txBody>
      </p:sp>
      <p:sp>
        <p:nvSpPr>
          <p:cNvPr id="18" name="Text Placeholder 16"/>
          <p:cNvSpPr>
            <a:spLocks noGrp="1"/>
          </p:cNvSpPr>
          <p:nvPr>
            <p:ph type="body" sz="quarter" idx="14"/>
          </p:nvPr>
        </p:nvSpPr>
        <p:spPr>
          <a:xfrm>
            <a:off x="4358593" y="2535693"/>
            <a:ext cx="3475038" cy="849312"/>
          </a:xfrm>
          <a:prstGeom prst="rect">
            <a:avLst/>
          </a:prstGeom>
        </p:spPr>
        <p:txBody>
          <a:bodyPr anchor="ctr" anchorCtr="1"/>
          <a:lstStyle>
            <a:lvl1pPr algn="ctr">
              <a:lnSpc>
                <a:spcPct val="100000"/>
              </a:lnSpc>
              <a:spcAft>
                <a:spcPts val="600"/>
              </a:spcAft>
              <a:defRPr sz="1500">
                <a:solidFill>
                  <a:schemeClr val="tx1">
                    <a:lumMod val="65000"/>
                    <a:lumOff val="35000"/>
                  </a:schemeClr>
                </a:solidFill>
              </a:defRPr>
            </a:lvl1pPr>
            <a:lvl2pPr>
              <a:lnSpc>
                <a:spcPct val="100000"/>
              </a:lnSpc>
              <a:spcAft>
                <a:spcPts val="1200"/>
              </a:spcAft>
              <a:defRPr sz="1500"/>
            </a:lvl2pPr>
            <a:lvl3pPr>
              <a:lnSpc>
                <a:spcPct val="100000"/>
              </a:lnSpc>
              <a:spcAft>
                <a:spcPts val="1200"/>
              </a:spcAft>
              <a:defRPr sz="1500"/>
            </a:lvl3pPr>
            <a:lvl4pPr>
              <a:lnSpc>
                <a:spcPct val="100000"/>
              </a:lnSpc>
              <a:spcAft>
                <a:spcPts val="1200"/>
              </a:spcAft>
              <a:defRPr sz="1500"/>
            </a:lvl4pPr>
            <a:lvl5pPr>
              <a:lnSpc>
                <a:spcPct val="100000"/>
              </a:lnSpc>
              <a:spcAft>
                <a:spcPts val="1200"/>
              </a:spcAft>
              <a:defRPr sz="1500"/>
            </a:lvl5pPr>
          </a:lstStyle>
          <a:p>
            <a:pPr lvl="0"/>
            <a:r>
              <a:rPr lang="en-US" smtClean="0"/>
              <a:t>Edit Master text styles</a:t>
            </a:r>
          </a:p>
        </p:txBody>
      </p:sp>
      <p:sp>
        <p:nvSpPr>
          <p:cNvPr id="17" name="Text Placeholder 16"/>
          <p:cNvSpPr>
            <a:spLocks noGrp="1"/>
          </p:cNvSpPr>
          <p:nvPr>
            <p:ph type="body" sz="quarter" idx="13"/>
          </p:nvPr>
        </p:nvSpPr>
        <p:spPr>
          <a:xfrm>
            <a:off x="495300" y="2535693"/>
            <a:ext cx="3475038" cy="849312"/>
          </a:xfrm>
          <a:prstGeom prst="rect">
            <a:avLst/>
          </a:prstGeom>
        </p:spPr>
        <p:txBody>
          <a:bodyPr anchor="ctr" anchorCtr="1"/>
          <a:lstStyle>
            <a:lvl1pPr algn="ctr">
              <a:lnSpc>
                <a:spcPct val="100000"/>
              </a:lnSpc>
              <a:spcAft>
                <a:spcPts val="600"/>
              </a:spcAft>
              <a:defRPr sz="1500">
                <a:solidFill>
                  <a:schemeClr val="tx1">
                    <a:lumMod val="65000"/>
                    <a:lumOff val="35000"/>
                  </a:schemeClr>
                </a:solidFill>
              </a:defRPr>
            </a:lvl1pPr>
            <a:lvl2pPr>
              <a:lnSpc>
                <a:spcPct val="100000"/>
              </a:lnSpc>
              <a:spcAft>
                <a:spcPts val="1200"/>
              </a:spcAft>
              <a:defRPr sz="1500"/>
            </a:lvl2pPr>
            <a:lvl3pPr>
              <a:lnSpc>
                <a:spcPct val="100000"/>
              </a:lnSpc>
              <a:spcAft>
                <a:spcPts val="1200"/>
              </a:spcAft>
              <a:defRPr sz="1500"/>
            </a:lvl3pPr>
            <a:lvl4pPr>
              <a:lnSpc>
                <a:spcPct val="100000"/>
              </a:lnSpc>
              <a:spcAft>
                <a:spcPts val="1200"/>
              </a:spcAft>
              <a:defRPr sz="1500"/>
            </a:lvl4pPr>
            <a:lvl5pPr>
              <a:lnSpc>
                <a:spcPct val="100000"/>
              </a:lnSpc>
              <a:spcAft>
                <a:spcPts val="1200"/>
              </a:spcAft>
              <a:defRPr sz="1500"/>
            </a:lvl5pPr>
          </a:lstStyle>
          <a:p>
            <a:pPr lvl="0"/>
            <a:r>
              <a:rPr lang="en-US" smtClean="0"/>
              <a:t>Edit Master text styles</a:t>
            </a:r>
          </a:p>
        </p:txBody>
      </p:sp>
      <p:sp>
        <p:nvSpPr>
          <p:cNvPr id="19" name="Text Placeholder 16"/>
          <p:cNvSpPr>
            <a:spLocks noGrp="1"/>
          </p:cNvSpPr>
          <p:nvPr>
            <p:ph type="body" sz="quarter" idx="15"/>
          </p:nvPr>
        </p:nvSpPr>
        <p:spPr>
          <a:xfrm>
            <a:off x="8199735" y="2535693"/>
            <a:ext cx="3475038" cy="849312"/>
          </a:xfrm>
          <a:prstGeom prst="rect">
            <a:avLst/>
          </a:prstGeom>
        </p:spPr>
        <p:txBody>
          <a:bodyPr anchor="ctr" anchorCtr="1"/>
          <a:lstStyle>
            <a:lvl1pPr algn="ctr">
              <a:lnSpc>
                <a:spcPct val="100000"/>
              </a:lnSpc>
              <a:spcAft>
                <a:spcPts val="600"/>
              </a:spcAft>
              <a:defRPr sz="1500">
                <a:solidFill>
                  <a:schemeClr val="tx1">
                    <a:lumMod val="65000"/>
                    <a:lumOff val="35000"/>
                  </a:schemeClr>
                </a:solidFill>
              </a:defRPr>
            </a:lvl1pPr>
            <a:lvl2pPr>
              <a:lnSpc>
                <a:spcPct val="100000"/>
              </a:lnSpc>
              <a:spcAft>
                <a:spcPts val="1200"/>
              </a:spcAft>
              <a:defRPr sz="1500"/>
            </a:lvl2pPr>
            <a:lvl3pPr>
              <a:lnSpc>
                <a:spcPct val="100000"/>
              </a:lnSpc>
              <a:spcAft>
                <a:spcPts val="1200"/>
              </a:spcAft>
              <a:defRPr sz="1500"/>
            </a:lvl3pPr>
            <a:lvl4pPr>
              <a:lnSpc>
                <a:spcPct val="100000"/>
              </a:lnSpc>
              <a:spcAft>
                <a:spcPts val="1200"/>
              </a:spcAft>
              <a:defRPr sz="1500"/>
            </a:lvl4pPr>
            <a:lvl5pPr>
              <a:lnSpc>
                <a:spcPct val="100000"/>
              </a:lnSpc>
              <a:spcAft>
                <a:spcPts val="1200"/>
              </a:spcAft>
              <a:defRPr sz="1500"/>
            </a:lvl5pPr>
          </a:lstStyle>
          <a:p>
            <a:pPr lvl="0"/>
            <a:r>
              <a:rPr lang="en-US" smtClean="0"/>
              <a:t>Edit Master text styles</a:t>
            </a:r>
          </a:p>
        </p:txBody>
      </p:sp>
      <p:sp>
        <p:nvSpPr>
          <p:cNvPr id="20" name="Oval 19"/>
          <p:cNvSpPr/>
          <p:nvPr userDrawn="1"/>
        </p:nvSpPr>
        <p:spPr>
          <a:xfrm>
            <a:off x="1840166" y="1669428"/>
            <a:ext cx="742946" cy="74294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endParaRPr>
          </a:p>
        </p:txBody>
      </p:sp>
      <p:sp>
        <p:nvSpPr>
          <p:cNvPr id="21" name="Oval 20"/>
          <p:cNvSpPr/>
          <p:nvPr userDrawn="1"/>
        </p:nvSpPr>
        <p:spPr>
          <a:xfrm>
            <a:off x="5745548" y="1669428"/>
            <a:ext cx="742946" cy="74294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endParaRPr>
          </a:p>
        </p:txBody>
      </p:sp>
      <p:sp>
        <p:nvSpPr>
          <p:cNvPr id="22" name="Oval 21"/>
          <p:cNvSpPr/>
          <p:nvPr userDrawn="1"/>
        </p:nvSpPr>
        <p:spPr>
          <a:xfrm>
            <a:off x="9558784" y="1669428"/>
            <a:ext cx="742946" cy="74294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endParaRPr>
          </a:p>
        </p:txBody>
      </p:sp>
      <p:sp>
        <p:nvSpPr>
          <p:cNvPr id="23" name="Oval 22"/>
          <p:cNvSpPr/>
          <p:nvPr userDrawn="1"/>
        </p:nvSpPr>
        <p:spPr>
          <a:xfrm>
            <a:off x="9558784" y="3811156"/>
            <a:ext cx="742946" cy="74294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endParaRPr>
          </a:p>
        </p:txBody>
      </p:sp>
      <p:sp>
        <p:nvSpPr>
          <p:cNvPr id="24" name="Oval 23"/>
          <p:cNvSpPr/>
          <p:nvPr userDrawn="1"/>
        </p:nvSpPr>
        <p:spPr>
          <a:xfrm>
            <a:off x="1840166" y="3811156"/>
            <a:ext cx="742946" cy="74294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endParaRPr>
          </a:p>
        </p:txBody>
      </p:sp>
      <p:sp>
        <p:nvSpPr>
          <p:cNvPr id="25" name="Oval 24"/>
          <p:cNvSpPr/>
          <p:nvPr userDrawn="1"/>
        </p:nvSpPr>
        <p:spPr>
          <a:xfrm>
            <a:off x="5745548" y="3811156"/>
            <a:ext cx="742946" cy="742946"/>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endParaRPr>
          </a:p>
        </p:txBody>
      </p:sp>
      <p:sp>
        <p:nvSpPr>
          <p:cNvPr id="29" name="Text Placeholder 16"/>
          <p:cNvSpPr>
            <a:spLocks noGrp="1"/>
          </p:cNvSpPr>
          <p:nvPr>
            <p:ph type="body" sz="quarter" idx="16"/>
          </p:nvPr>
        </p:nvSpPr>
        <p:spPr>
          <a:xfrm>
            <a:off x="4358593" y="4658406"/>
            <a:ext cx="3475038" cy="849312"/>
          </a:xfrm>
          <a:prstGeom prst="rect">
            <a:avLst/>
          </a:prstGeom>
        </p:spPr>
        <p:txBody>
          <a:bodyPr anchor="ctr" anchorCtr="1"/>
          <a:lstStyle>
            <a:lvl1pPr algn="ctr">
              <a:lnSpc>
                <a:spcPct val="100000"/>
              </a:lnSpc>
              <a:spcAft>
                <a:spcPts val="600"/>
              </a:spcAft>
              <a:defRPr sz="1500">
                <a:solidFill>
                  <a:schemeClr val="tx1">
                    <a:lumMod val="65000"/>
                    <a:lumOff val="35000"/>
                  </a:schemeClr>
                </a:solidFill>
              </a:defRPr>
            </a:lvl1pPr>
            <a:lvl2pPr>
              <a:lnSpc>
                <a:spcPct val="100000"/>
              </a:lnSpc>
              <a:spcAft>
                <a:spcPts val="1200"/>
              </a:spcAft>
              <a:defRPr sz="1500"/>
            </a:lvl2pPr>
            <a:lvl3pPr>
              <a:lnSpc>
                <a:spcPct val="100000"/>
              </a:lnSpc>
              <a:spcAft>
                <a:spcPts val="1200"/>
              </a:spcAft>
              <a:defRPr sz="1500"/>
            </a:lvl3pPr>
            <a:lvl4pPr>
              <a:lnSpc>
                <a:spcPct val="100000"/>
              </a:lnSpc>
              <a:spcAft>
                <a:spcPts val="1200"/>
              </a:spcAft>
              <a:defRPr sz="1500"/>
            </a:lvl4pPr>
            <a:lvl5pPr>
              <a:lnSpc>
                <a:spcPct val="100000"/>
              </a:lnSpc>
              <a:spcAft>
                <a:spcPts val="1200"/>
              </a:spcAft>
              <a:defRPr sz="1500"/>
            </a:lvl5pPr>
          </a:lstStyle>
          <a:p>
            <a:pPr lvl="0"/>
            <a:r>
              <a:rPr lang="en-US" smtClean="0"/>
              <a:t>Edit Master text styles</a:t>
            </a:r>
          </a:p>
        </p:txBody>
      </p:sp>
      <p:sp>
        <p:nvSpPr>
          <p:cNvPr id="30" name="Text Placeholder 16"/>
          <p:cNvSpPr>
            <a:spLocks noGrp="1"/>
          </p:cNvSpPr>
          <p:nvPr>
            <p:ph type="body" sz="quarter" idx="17"/>
          </p:nvPr>
        </p:nvSpPr>
        <p:spPr>
          <a:xfrm>
            <a:off x="495300" y="4658406"/>
            <a:ext cx="3475038" cy="849312"/>
          </a:xfrm>
          <a:prstGeom prst="rect">
            <a:avLst/>
          </a:prstGeom>
        </p:spPr>
        <p:txBody>
          <a:bodyPr anchor="ctr" anchorCtr="1"/>
          <a:lstStyle>
            <a:lvl1pPr algn="ctr">
              <a:lnSpc>
                <a:spcPct val="100000"/>
              </a:lnSpc>
              <a:spcAft>
                <a:spcPts val="600"/>
              </a:spcAft>
              <a:defRPr sz="1500">
                <a:solidFill>
                  <a:schemeClr val="tx1">
                    <a:lumMod val="65000"/>
                    <a:lumOff val="35000"/>
                  </a:schemeClr>
                </a:solidFill>
              </a:defRPr>
            </a:lvl1pPr>
            <a:lvl2pPr>
              <a:lnSpc>
                <a:spcPct val="100000"/>
              </a:lnSpc>
              <a:spcAft>
                <a:spcPts val="1200"/>
              </a:spcAft>
              <a:defRPr sz="1500"/>
            </a:lvl2pPr>
            <a:lvl3pPr>
              <a:lnSpc>
                <a:spcPct val="100000"/>
              </a:lnSpc>
              <a:spcAft>
                <a:spcPts val="1200"/>
              </a:spcAft>
              <a:defRPr sz="1500"/>
            </a:lvl3pPr>
            <a:lvl4pPr>
              <a:lnSpc>
                <a:spcPct val="100000"/>
              </a:lnSpc>
              <a:spcAft>
                <a:spcPts val="1200"/>
              </a:spcAft>
              <a:defRPr sz="1500"/>
            </a:lvl4pPr>
            <a:lvl5pPr>
              <a:lnSpc>
                <a:spcPct val="100000"/>
              </a:lnSpc>
              <a:spcAft>
                <a:spcPts val="1200"/>
              </a:spcAft>
              <a:defRPr sz="1500"/>
            </a:lvl5pPr>
          </a:lstStyle>
          <a:p>
            <a:pPr lvl="0"/>
            <a:r>
              <a:rPr lang="en-US" smtClean="0"/>
              <a:t>Edit Master text styles</a:t>
            </a:r>
          </a:p>
        </p:txBody>
      </p:sp>
      <p:sp>
        <p:nvSpPr>
          <p:cNvPr id="31" name="Text Placeholder 16"/>
          <p:cNvSpPr>
            <a:spLocks noGrp="1"/>
          </p:cNvSpPr>
          <p:nvPr>
            <p:ph type="body" sz="quarter" idx="18"/>
          </p:nvPr>
        </p:nvSpPr>
        <p:spPr>
          <a:xfrm>
            <a:off x="8199735" y="4658406"/>
            <a:ext cx="3475038" cy="849312"/>
          </a:xfrm>
          <a:prstGeom prst="rect">
            <a:avLst/>
          </a:prstGeom>
        </p:spPr>
        <p:txBody>
          <a:bodyPr anchor="ctr" anchorCtr="1"/>
          <a:lstStyle>
            <a:lvl1pPr algn="ctr">
              <a:lnSpc>
                <a:spcPct val="100000"/>
              </a:lnSpc>
              <a:spcAft>
                <a:spcPts val="600"/>
              </a:spcAft>
              <a:defRPr sz="1500">
                <a:solidFill>
                  <a:schemeClr val="tx1">
                    <a:lumMod val="65000"/>
                    <a:lumOff val="35000"/>
                  </a:schemeClr>
                </a:solidFill>
              </a:defRPr>
            </a:lvl1pPr>
            <a:lvl2pPr>
              <a:lnSpc>
                <a:spcPct val="100000"/>
              </a:lnSpc>
              <a:spcAft>
                <a:spcPts val="1200"/>
              </a:spcAft>
              <a:defRPr sz="1500"/>
            </a:lvl2pPr>
            <a:lvl3pPr>
              <a:lnSpc>
                <a:spcPct val="100000"/>
              </a:lnSpc>
              <a:spcAft>
                <a:spcPts val="1200"/>
              </a:spcAft>
              <a:defRPr sz="1500"/>
            </a:lvl3pPr>
            <a:lvl4pPr>
              <a:lnSpc>
                <a:spcPct val="100000"/>
              </a:lnSpc>
              <a:spcAft>
                <a:spcPts val="1200"/>
              </a:spcAft>
              <a:defRPr sz="1500"/>
            </a:lvl4pPr>
            <a:lvl5pPr>
              <a:lnSpc>
                <a:spcPct val="100000"/>
              </a:lnSpc>
              <a:spcAft>
                <a:spcPts val="1200"/>
              </a:spcAft>
              <a:defRPr sz="1500"/>
            </a:lvl5pPr>
          </a:lstStyle>
          <a:p>
            <a:pPr lvl="0"/>
            <a:r>
              <a:rPr lang="en-US" smtClean="0"/>
              <a:t>Edit Master text styles</a:t>
            </a:r>
          </a:p>
        </p:txBody>
      </p:sp>
      <p:sp>
        <p:nvSpPr>
          <p:cNvPr id="26"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
        <p:nvSpPr>
          <p:cNvPr id="27" name="Text Placeholder 9"/>
          <p:cNvSpPr>
            <a:spLocks noGrp="1"/>
          </p:cNvSpPr>
          <p:nvPr>
            <p:ph type="body" sz="quarter" idx="19"/>
          </p:nvPr>
        </p:nvSpPr>
        <p:spPr>
          <a:xfrm>
            <a:off x="417448" y="5980090"/>
            <a:ext cx="5346858" cy="658368"/>
          </a:xfrm>
          <a:prstGeom prst="rect">
            <a:avLst/>
          </a:prstGeom>
          <a:ln>
            <a:noFill/>
          </a:ln>
        </p:spPr>
        <p:txBody>
          <a:bodyPr anchor="b"/>
          <a:lstStyle>
            <a:lvl1pPr>
              <a:lnSpc>
                <a:spcPct val="100000"/>
              </a:lnSpc>
              <a:spcAft>
                <a:spcPts val="0"/>
              </a:spcAft>
              <a:defRPr sz="800"/>
            </a:lvl1pPr>
          </a:lstStyle>
          <a:p>
            <a:pPr lvl="0"/>
            <a:r>
              <a:rPr lang="en-US" dirty="0" smtClean="0"/>
              <a:t>Edit Master text styles</a:t>
            </a:r>
          </a:p>
        </p:txBody>
      </p:sp>
    </p:spTree>
    <p:extLst>
      <p:ext uri="{BB962C8B-B14F-4D97-AF65-F5344CB8AC3E}">
        <p14:creationId xmlns:p14="http://schemas.microsoft.com/office/powerpoint/2010/main" val="183711125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Section">
    <p:spTree>
      <p:nvGrpSpPr>
        <p:cNvPr id="1" name=""/>
        <p:cNvGrpSpPr/>
        <p:nvPr/>
      </p:nvGrpSpPr>
      <p:grpSpPr>
        <a:xfrm>
          <a:off x="0" y="0"/>
          <a:ext cx="0" cy="0"/>
          <a:chOff x="0" y="0"/>
          <a:chExt cx="0" cy="0"/>
        </a:xfrm>
      </p:grpSpPr>
      <p:sp>
        <p:nvSpPr>
          <p:cNvPr id="9" name="Slide Number Placeholder 2"/>
          <p:cNvSpPr>
            <a:spLocks noGrp="1"/>
          </p:cNvSpPr>
          <p:nvPr>
            <p:ph type="sldNum" sz="quarter" idx="4294967295"/>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
        <p:nvSpPr>
          <p:cNvPr id="10" name="Picture Placeholder 10"/>
          <p:cNvSpPr>
            <a:spLocks noGrp="1"/>
          </p:cNvSpPr>
          <p:nvPr>
            <p:ph type="pic" sz="quarter" idx="10" hasCustomPrompt="1"/>
          </p:nvPr>
        </p:nvSpPr>
        <p:spPr>
          <a:xfrm>
            <a:off x="0" y="0"/>
            <a:ext cx="12192000" cy="4162425"/>
          </a:xfrm>
          <a:prstGeom prst="rect">
            <a:avLst/>
          </a:prstGeom>
        </p:spPr>
        <p:txBody>
          <a:bodyPr anchor="ctr"/>
          <a:lstStyle>
            <a:lvl1pPr algn="ctr">
              <a:defRPr/>
            </a:lvl1pPr>
          </a:lstStyle>
          <a:p>
            <a:r>
              <a:rPr lang="en-US" dirty="0" smtClean="0"/>
              <a:t>Click to add photo</a:t>
            </a:r>
            <a:endParaRPr lang="en-US" dirty="0"/>
          </a:p>
        </p:txBody>
      </p:sp>
      <p:sp>
        <p:nvSpPr>
          <p:cNvPr id="11" name="Rectangle 10"/>
          <p:cNvSpPr/>
          <p:nvPr userDrawn="1"/>
        </p:nvSpPr>
        <p:spPr>
          <a:xfrm>
            <a:off x="0" y="4133850"/>
            <a:ext cx="12191999" cy="787609"/>
          </a:xfrm>
          <a:prstGeom prst="rect">
            <a:avLst/>
          </a:prstGeom>
          <a:solidFill>
            <a:srgbClr val="EBE8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EBE8E5"/>
              </a:solidFill>
            </a:endParaRPr>
          </a:p>
        </p:txBody>
      </p:sp>
      <p:sp>
        <p:nvSpPr>
          <p:cNvPr id="12" name="Rectangle 11"/>
          <p:cNvSpPr/>
          <p:nvPr userDrawn="1"/>
        </p:nvSpPr>
        <p:spPr>
          <a:xfrm>
            <a:off x="0" y="4378221"/>
            <a:ext cx="12191999" cy="1241530"/>
          </a:xfrm>
          <a:prstGeom prst="rect">
            <a:avLst/>
          </a:prstGeom>
          <a:solidFill>
            <a:srgbClr val="002F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solidFill>
                <a:srgbClr val="002F70"/>
              </a:solidFill>
            </a:endParaRPr>
          </a:p>
        </p:txBody>
      </p:sp>
      <p:sp>
        <p:nvSpPr>
          <p:cNvPr id="13" name="Title Placeholder 37"/>
          <p:cNvSpPr>
            <a:spLocks noGrp="1"/>
          </p:cNvSpPr>
          <p:nvPr>
            <p:ph type="title" hasCustomPrompt="1"/>
          </p:nvPr>
        </p:nvSpPr>
        <p:spPr>
          <a:xfrm>
            <a:off x="5782" y="4391025"/>
            <a:ext cx="12024293" cy="1219199"/>
          </a:xfrm>
          <a:prstGeom prst="rect">
            <a:avLst/>
          </a:prstGeom>
          <a:noFill/>
        </p:spPr>
        <p:txBody>
          <a:bodyPr vert="horz" wrap="none" lIns="274320" tIns="0" rIns="182880" bIns="0" rtlCol="0" anchor="ctr" anchorCtr="0">
            <a:normAutofit/>
          </a:bodyPr>
          <a:lstStyle>
            <a:lvl1pPr algn="r">
              <a:defRPr sz="3200" b="0" baseline="0">
                <a:solidFill>
                  <a:schemeClr val="bg1"/>
                </a:solidFill>
              </a:defRPr>
            </a:lvl1pPr>
          </a:lstStyle>
          <a:p>
            <a:r>
              <a:rPr lang="en-US" dirty="0" smtClean="0"/>
              <a:t>Click to edit section text</a:t>
            </a:r>
            <a:endParaRPr lang="en-US" dirty="0"/>
          </a:p>
        </p:txBody>
      </p:sp>
    </p:spTree>
    <p:extLst>
      <p:ext uri="{BB962C8B-B14F-4D97-AF65-F5344CB8AC3E}">
        <p14:creationId xmlns:p14="http://schemas.microsoft.com/office/powerpoint/2010/main" val="290595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10026032" y="6070461"/>
            <a:ext cx="1746868" cy="516071"/>
          </a:xfrm>
          <a:prstGeom prst="rect">
            <a:avLst/>
          </a:prstGeom>
        </p:spPr>
      </p:pic>
      <p:sp>
        <p:nvSpPr>
          <p:cNvPr id="3" name="Slide Number Placeholder 2"/>
          <p:cNvSpPr>
            <a:spLocks noGrp="1"/>
          </p:cNvSpPr>
          <p:nvPr>
            <p:ph type="sldNum" sz="quarter" idx="4"/>
          </p:nvPr>
        </p:nvSpPr>
        <p:spPr>
          <a:xfrm>
            <a:off x="192741" y="6412994"/>
            <a:ext cx="443753" cy="365125"/>
          </a:xfrm>
          <a:prstGeom prst="rect">
            <a:avLst/>
          </a:prstGeom>
        </p:spPr>
        <p:txBody>
          <a:bodyPr/>
          <a:lstStyle/>
          <a:p>
            <a:fld id="{FA06F0F5-DF6A-4E0E-AC03-6B0D0B0A1300}" type="slidenum">
              <a:rPr lang="en-US" sz="900" smtClean="0"/>
              <a:pPr/>
              <a:t>‹#›</a:t>
            </a:fld>
            <a:endParaRPr lang="en-US" sz="900" dirty="0"/>
          </a:p>
        </p:txBody>
      </p:sp>
    </p:spTree>
    <p:extLst>
      <p:ext uri="{BB962C8B-B14F-4D97-AF65-F5344CB8AC3E}">
        <p14:creationId xmlns:p14="http://schemas.microsoft.com/office/powerpoint/2010/main" val="2454913312"/>
      </p:ext>
    </p:extLst>
  </p:cSld>
  <p:clrMap bg1="lt1" tx1="dk1" bg2="lt2" tx2="dk2" accent1="accent1" accent2="accent2" accent3="accent3" accent4="accent4" accent5="accent5" accent6="accent6" hlink="hlink" folHlink="folHlink"/>
  <p:sldLayoutIdLst>
    <p:sldLayoutId id="2147483663" r:id="rId1"/>
    <p:sldLayoutId id="2147483668" r:id="rId2"/>
    <p:sldLayoutId id="2147483695" r:id="rId3"/>
    <p:sldLayoutId id="2147483694" r:id="rId4"/>
    <p:sldLayoutId id="2147483669" r:id="rId5"/>
    <p:sldLayoutId id="2147483693" r:id="rId6"/>
    <p:sldLayoutId id="2147483692" r:id="rId7"/>
    <p:sldLayoutId id="2147483689" r:id="rId8"/>
    <p:sldLayoutId id="2147483701" r:id="rId9"/>
    <p:sldLayoutId id="2147483691" r:id="rId10"/>
    <p:sldLayoutId id="2147483697" r:id="rId11"/>
    <p:sldLayoutId id="2147483698" r:id="rId12"/>
    <p:sldLayoutId id="2147483700" r:id="rId13"/>
  </p:sldLayoutIdLst>
  <p:timing>
    <p:tnLst>
      <p:par>
        <p:cTn id="1" dur="indefinite" restart="never" nodeType="tmRoot"/>
      </p:par>
    </p:tnLst>
  </p:timing>
  <p:hf hdr="0" dt="0"/>
  <p:txStyles>
    <p:titleStyle>
      <a:lvl1pPr algn="l" rtl="0" eaLnBrk="1" fontAlgn="base" hangingPunct="1">
        <a:lnSpc>
          <a:spcPct val="100000"/>
        </a:lnSpc>
        <a:spcBef>
          <a:spcPct val="0"/>
        </a:spcBef>
        <a:spcAft>
          <a:spcPct val="0"/>
        </a:spcAft>
        <a:defRPr sz="3780" b="1" baseline="0">
          <a:solidFill>
            <a:schemeClr val="tx2"/>
          </a:solidFill>
          <a:latin typeface="Arial"/>
          <a:ea typeface="+mj-ea"/>
          <a:cs typeface="Arial"/>
        </a:defRPr>
      </a:lvl1pPr>
      <a:lvl2pPr algn="l" rtl="0" eaLnBrk="1" fontAlgn="base" hangingPunct="1">
        <a:spcBef>
          <a:spcPct val="0"/>
        </a:spcBef>
        <a:spcAft>
          <a:spcPct val="0"/>
        </a:spcAft>
        <a:defRPr sz="3780" b="1">
          <a:solidFill>
            <a:schemeClr val="bg1"/>
          </a:solidFill>
          <a:latin typeface="Times New Roman" pitchFamily="18" charset="0"/>
        </a:defRPr>
      </a:lvl2pPr>
      <a:lvl3pPr algn="l" rtl="0" eaLnBrk="1" fontAlgn="base" hangingPunct="1">
        <a:spcBef>
          <a:spcPct val="0"/>
        </a:spcBef>
        <a:spcAft>
          <a:spcPct val="0"/>
        </a:spcAft>
        <a:defRPr sz="3780" b="1">
          <a:solidFill>
            <a:schemeClr val="bg1"/>
          </a:solidFill>
          <a:latin typeface="Times New Roman" pitchFamily="18" charset="0"/>
        </a:defRPr>
      </a:lvl3pPr>
      <a:lvl4pPr algn="l" rtl="0" eaLnBrk="1" fontAlgn="base" hangingPunct="1">
        <a:spcBef>
          <a:spcPct val="0"/>
        </a:spcBef>
        <a:spcAft>
          <a:spcPct val="0"/>
        </a:spcAft>
        <a:defRPr sz="3780" b="1">
          <a:solidFill>
            <a:schemeClr val="bg1"/>
          </a:solidFill>
          <a:latin typeface="Times New Roman" pitchFamily="18" charset="0"/>
        </a:defRPr>
      </a:lvl4pPr>
      <a:lvl5pPr algn="l" rtl="0" eaLnBrk="1" fontAlgn="base" hangingPunct="1">
        <a:spcBef>
          <a:spcPct val="0"/>
        </a:spcBef>
        <a:spcAft>
          <a:spcPct val="0"/>
        </a:spcAft>
        <a:defRPr sz="3780" b="1">
          <a:solidFill>
            <a:schemeClr val="bg1"/>
          </a:solidFill>
          <a:latin typeface="Times New Roman" pitchFamily="18" charset="0"/>
        </a:defRPr>
      </a:lvl5pPr>
      <a:lvl6pPr marL="480036" algn="l" rtl="0" eaLnBrk="1" fontAlgn="base" hangingPunct="1">
        <a:spcBef>
          <a:spcPct val="0"/>
        </a:spcBef>
        <a:spcAft>
          <a:spcPct val="0"/>
        </a:spcAft>
        <a:defRPr sz="3780" b="1">
          <a:solidFill>
            <a:schemeClr val="bg1"/>
          </a:solidFill>
          <a:latin typeface="Times New Roman" pitchFamily="18" charset="0"/>
        </a:defRPr>
      </a:lvl6pPr>
      <a:lvl7pPr marL="960072" algn="l" rtl="0" eaLnBrk="1" fontAlgn="base" hangingPunct="1">
        <a:spcBef>
          <a:spcPct val="0"/>
        </a:spcBef>
        <a:spcAft>
          <a:spcPct val="0"/>
        </a:spcAft>
        <a:defRPr sz="3780" b="1">
          <a:solidFill>
            <a:schemeClr val="bg1"/>
          </a:solidFill>
          <a:latin typeface="Times New Roman" pitchFamily="18" charset="0"/>
        </a:defRPr>
      </a:lvl7pPr>
      <a:lvl8pPr marL="1440108" algn="l" rtl="0" eaLnBrk="1" fontAlgn="base" hangingPunct="1">
        <a:spcBef>
          <a:spcPct val="0"/>
        </a:spcBef>
        <a:spcAft>
          <a:spcPct val="0"/>
        </a:spcAft>
        <a:defRPr sz="3780" b="1">
          <a:solidFill>
            <a:schemeClr val="bg1"/>
          </a:solidFill>
          <a:latin typeface="Times New Roman" pitchFamily="18" charset="0"/>
        </a:defRPr>
      </a:lvl8pPr>
      <a:lvl9pPr marL="1920144" algn="l" rtl="0" eaLnBrk="1" fontAlgn="base" hangingPunct="1">
        <a:spcBef>
          <a:spcPct val="0"/>
        </a:spcBef>
        <a:spcAft>
          <a:spcPct val="0"/>
        </a:spcAft>
        <a:defRPr sz="3780" b="1">
          <a:solidFill>
            <a:schemeClr val="bg1"/>
          </a:solidFill>
          <a:latin typeface="Times New Roman" pitchFamily="18" charset="0"/>
        </a:defRPr>
      </a:lvl9pPr>
    </p:titleStyle>
    <p:bodyStyle>
      <a:lvl1pPr marL="0" indent="0" algn="l" rtl="0" eaLnBrk="1" fontAlgn="base" hangingPunct="1">
        <a:lnSpc>
          <a:spcPct val="120000"/>
        </a:lnSpc>
        <a:spcBef>
          <a:spcPts val="0"/>
        </a:spcBef>
        <a:spcAft>
          <a:spcPts val="1260"/>
        </a:spcAft>
        <a:buClr>
          <a:schemeClr val="accent1"/>
        </a:buClr>
        <a:buSzPct val="90000"/>
        <a:buFont typeface="Arial"/>
        <a:buNone/>
        <a:defRPr sz="2100" b="0">
          <a:solidFill>
            <a:schemeClr val="tx1"/>
          </a:solidFill>
          <a:latin typeface="+mn-lt"/>
          <a:ea typeface="+mn-ea"/>
          <a:cs typeface="+mn-cs"/>
        </a:defRPr>
      </a:lvl1pPr>
      <a:lvl2pPr marL="236685" indent="0" algn="l" rtl="0" eaLnBrk="1" fontAlgn="base" hangingPunct="1">
        <a:lnSpc>
          <a:spcPct val="120000"/>
        </a:lnSpc>
        <a:spcBef>
          <a:spcPts val="0"/>
        </a:spcBef>
        <a:spcAft>
          <a:spcPts val="1260"/>
        </a:spcAft>
        <a:buClr>
          <a:schemeClr val="accent1"/>
        </a:buClr>
        <a:buSzPct val="90000"/>
        <a:buFont typeface="Arial"/>
        <a:buNone/>
        <a:defRPr sz="1575" b="0">
          <a:solidFill>
            <a:schemeClr val="tx1"/>
          </a:solidFill>
          <a:latin typeface="+mn-lt"/>
        </a:defRPr>
      </a:lvl2pPr>
      <a:lvl3pPr marL="481703"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defRPr>
      </a:lvl3pPr>
      <a:lvl4pPr marL="720054" indent="0" algn="l" rtl="0" eaLnBrk="1" fontAlgn="base" hangingPunct="1">
        <a:lnSpc>
          <a:spcPct val="120000"/>
        </a:lnSpc>
        <a:spcBef>
          <a:spcPts val="0"/>
        </a:spcBef>
        <a:spcAft>
          <a:spcPts val="1260"/>
        </a:spcAft>
        <a:buClr>
          <a:schemeClr val="accent1"/>
        </a:buClr>
        <a:buSzPct val="90000"/>
        <a:buFont typeface="Arial"/>
        <a:buNone/>
        <a:defRPr sz="1471" b="0">
          <a:solidFill>
            <a:schemeClr val="tx1"/>
          </a:solidFill>
          <a:latin typeface="+mn-lt"/>
          <a:cs typeface="Arial" charset="0"/>
        </a:defRPr>
      </a:lvl4pPr>
      <a:lvl5pPr marL="956739" indent="0" algn="l" rtl="0" eaLnBrk="1" fontAlgn="base" hangingPunct="1">
        <a:lnSpc>
          <a:spcPct val="120000"/>
        </a:lnSpc>
        <a:spcBef>
          <a:spcPts val="0"/>
        </a:spcBef>
        <a:spcAft>
          <a:spcPts val="1260"/>
        </a:spcAft>
        <a:buClr>
          <a:schemeClr val="accent1"/>
        </a:buClr>
        <a:buSzPct val="90000"/>
        <a:buFont typeface="Arial"/>
        <a:buNone/>
        <a:defRPr sz="1260" b="0">
          <a:solidFill>
            <a:schemeClr val="tx1"/>
          </a:solidFill>
          <a:latin typeface="+mn-lt"/>
          <a:cs typeface="Arial" charset="0"/>
        </a:defRPr>
      </a:lvl5pPr>
      <a:lvl6pPr marL="2166828"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6pPr>
      <a:lvl7pPr marL="264686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7pPr>
      <a:lvl8pPr marL="3126900"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8pPr>
      <a:lvl9pPr marL="3606936" indent="-240018" algn="l" rtl="0" eaLnBrk="1" fontAlgn="base" hangingPunct="1">
        <a:lnSpc>
          <a:spcPts val="2731"/>
        </a:lnSpc>
        <a:spcBef>
          <a:spcPts val="629"/>
        </a:spcBef>
        <a:spcAft>
          <a:spcPct val="0"/>
        </a:spcAft>
        <a:buSzPct val="130000"/>
        <a:buChar char="•"/>
        <a:defRPr sz="2311">
          <a:solidFill>
            <a:schemeClr val="tx1"/>
          </a:solidFill>
          <a:latin typeface="+mn-lt"/>
          <a:cs typeface="Arial" charset="0"/>
        </a:defRPr>
      </a:lvl9pPr>
    </p:bodyStyle>
    <p:otherStyle>
      <a:defPPr>
        <a:defRPr lang="en-US"/>
      </a:defPPr>
      <a:lvl1pPr marL="0" algn="l" defTabSz="960072" rtl="0" eaLnBrk="1" latinLnBrk="0" hangingPunct="1">
        <a:defRPr sz="1891" kern="1200">
          <a:solidFill>
            <a:schemeClr val="tx1"/>
          </a:solidFill>
          <a:latin typeface="+mn-lt"/>
          <a:ea typeface="+mn-ea"/>
          <a:cs typeface="+mn-cs"/>
        </a:defRPr>
      </a:lvl1pPr>
      <a:lvl2pPr marL="480036" algn="l" defTabSz="960072" rtl="0" eaLnBrk="1" latinLnBrk="0" hangingPunct="1">
        <a:defRPr sz="1891" kern="1200">
          <a:solidFill>
            <a:schemeClr val="tx1"/>
          </a:solidFill>
          <a:latin typeface="+mn-lt"/>
          <a:ea typeface="+mn-ea"/>
          <a:cs typeface="+mn-cs"/>
        </a:defRPr>
      </a:lvl2pPr>
      <a:lvl3pPr marL="960072" algn="l" defTabSz="960072" rtl="0" eaLnBrk="1" latinLnBrk="0" hangingPunct="1">
        <a:defRPr sz="1891" kern="1200">
          <a:solidFill>
            <a:schemeClr val="tx1"/>
          </a:solidFill>
          <a:latin typeface="+mn-lt"/>
          <a:ea typeface="+mn-ea"/>
          <a:cs typeface="+mn-cs"/>
        </a:defRPr>
      </a:lvl3pPr>
      <a:lvl4pPr marL="1440108" algn="l" defTabSz="960072" rtl="0" eaLnBrk="1" latinLnBrk="0" hangingPunct="1">
        <a:defRPr sz="1891" kern="1200">
          <a:solidFill>
            <a:schemeClr val="tx1"/>
          </a:solidFill>
          <a:latin typeface="+mn-lt"/>
          <a:ea typeface="+mn-ea"/>
          <a:cs typeface="+mn-cs"/>
        </a:defRPr>
      </a:lvl4pPr>
      <a:lvl5pPr marL="1920144" algn="l" defTabSz="960072" rtl="0" eaLnBrk="1" latinLnBrk="0" hangingPunct="1">
        <a:defRPr sz="1891" kern="1200">
          <a:solidFill>
            <a:schemeClr val="tx1"/>
          </a:solidFill>
          <a:latin typeface="+mn-lt"/>
          <a:ea typeface="+mn-ea"/>
          <a:cs typeface="+mn-cs"/>
        </a:defRPr>
      </a:lvl5pPr>
      <a:lvl6pPr marL="2400180" algn="l" defTabSz="960072" rtl="0" eaLnBrk="1" latinLnBrk="0" hangingPunct="1">
        <a:defRPr sz="1891" kern="1200">
          <a:solidFill>
            <a:schemeClr val="tx1"/>
          </a:solidFill>
          <a:latin typeface="+mn-lt"/>
          <a:ea typeface="+mn-ea"/>
          <a:cs typeface="+mn-cs"/>
        </a:defRPr>
      </a:lvl6pPr>
      <a:lvl7pPr marL="2880216" algn="l" defTabSz="960072" rtl="0" eaLnBrk="1" latinLnBrk="0" hangingPunct="1">
        <a:defRPr sz="1891" kern="1200">
          <a:solidFill>
            <a:schemeClr val="tx1"/>
          </a:solidFill>
          <a:latin typeface="+mn-lt"/>
          <a:ea typeface="+mn-ea"/>
          <a:cs typeface="+mn-cs"/>
        </a:defRPr>
      </a:lvl7pPr>
      <a:lvl8pPr marL="3360252" algn="l" defTabSz="960072" rtl="0" eaLnBrk="1" latinLnBrk="0" hangingPunct="1">
        <a:defRPr sz="1891" kern="1200">
          <a:solidFill>
            <a:schemeClr val="tx1"/>
          </a:solidFill>
          <a:latin typeface="+mn-lt"/>
          <a:ea typeface="+mn-ea"/>
          <a:cs typeface="+mn-cs"/>
        </a:defRPr>
      </a:lvl8pPr>
      <a:lvl9pPr marL="3840288" algn="l" defTabSz="960072" rtl="0" eaLnBrk="1" latinLnBrk="0" hangingPunct="1">
        <a:defRPr sz="1891"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168" userDrawn="1">
          <p15:clr>
            <a:srgbClr val="F26B43"/>
          </p15:clr>
        </p15:guide>
        <p15:guide id="4" pos="7416" userDrawn="1">
          <p15:clr>
            <a:srgbClr val="F26B43"/>
          </p15:clr>
        </p15:guide>
        <p15:guide id="5" orient="horz" pos="3888" userDrawn="1">
          <p15:clr>
            <a:srgbClr val="F26B43"/>
          </p15:clr>
        </p15:guide>
        <p15:guide id="6" pos="7680" userDrawn="1">
          <p15:clr>
            <a:srgbClr val="F26B43"/>
          </p15:clr>
        </p15:guide>
        <p15:guide id="7" userDrawn="1">
          <p15:clr>
            <a:srgbClr val="F26B43"/>
          </p15:clr>
        </p15:guide>
        <p15:guide id="8" orient="horz" userDrawn="1">
          <p15:clr>
            <a:srgbClr val="F26B43"/>
          </p15:clr>
        </p15:guide>
        <p15:guide id="9" orient="horz" pos="429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41027" y="5293508"/>
            <a:ext cx="8762608" cy="477054"/>
          </a:xfrm>
        </p:spPr>
        <p:txBody>
          <a:bodyPr/>
          <a:lstStyle/>
          <a:p>
            <a:r>
              <a:rPr lang="en-US" dirty="0" smtClean="0"/>
              <a:t>Industry Advantage:  Prep and Outline</a:t>
            </a:r>
            <a:endParaRPr lang="en-US" dirty="0"/>
          </a:p>
        </p:txBody>
      </p:sp>
      <p:sp>
        <p:nvSpPr>
          <p:cNvPr id="11" name="Text Placeholder 10"/>
          <p:cNvSpPr>
            <a:spLocks noGrp="1"/>
          </p:cNvSpPr>
          <p:nvPr>
            <p:ph type="body" sz="quarter" idx="11"/>
          </p:nvPr>
        </p:nvSpPr>
        <p:spPr/>
        <p:txBody>
          <a:bodyPr/>
          <a:lstStyle/>
          <a:p>
            <a:r>
              <a:rPr lang="en-US" dirty="0" smtClean="0"/>
              <a:t>July 14, 2023</a:t>
            </a:r>
            <a:endParaRPr lang="en-US" dirty="0"/>
          </a:p>
        </p:txBody>
      </p:sp>
    </p:spTree>
    <p:extLst>
      <p:ext uri="{BB962C8B-B14F-4D97-AF65-F5344CB8AC3E}">
        <p14:creationId xmlns:p14="http://schemas.microsoft.com/office/powerpoint/2010/main" val="463334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l="34186" t="395" r="6280" b="-395"/>
          <a:stretch/>
        </p:blipFill>
        <p:spPr>
          <a:xfrm>
            <a:off x="-5" y="785813"/>
            <a:ext cx="5438273" cy="6096252"/>
          </a:xfrm>
        </p:spPr>
      </p:pic>
      <p:sp>
        <p:nvSpPr>
          <p:cNvPr id="3" name="Text Placeholder 2"/>
          <p:cNvSpPr>
            <a:spLocks noGrp="1"/>
          </p:cNvSpPr>
          <p:nvPr>
            <p:ph type="body" sz="quarter" idx="13"/>
          </p:nvPr>
        </p:nvSpPr>
        <p:spPr>
          <a:xfrm>
            <a:off x="5701289" y="1178785"/>
            <a:ext cx="6005680" cy="4914900"/>
          </a:xfrm>
        </p:spPr>
        <p:txBody>
          <a:bodyPr/>
          <a:lstStyle/>
          <a:p>
            <a:pPr marL="457200" indent="-457200">
              <a:buFont typeface="Arial" panose="020B0604020202020204" pitchFamily="34" charset="0"/>
              <a:buAutoNum type="arabicPeriod"/>
            </a:pPr>
            <a:r>
              <a:rPr lang="en-US" dirty="0"/>
              <a:t>Identify and connect with member  </a:t>
            </a:r>
            <a:r>
              <a:rPr lang="en-US" dirty="0" smtClean="0"/>
              <a:t>stakeholders: CHROs, CLOs, Head(s) of L&amp;D and Training, COOs, etc.</a:t>
            </a:r>
            <a:endParaRPr lang="en-US" dirty="0"/>
          </a:p>
          <a:p>
            <a:pPr marL="457200" indent="-457200">
              <a:buAutoNum type="arabicPeriod"/>
            </a:pPr>
            <a:r>
              <a:rPr lang="en-US" dirty="0" smtClean="0"/>
              <a:t>Begin conversations with how Industry Advantage will be valuable to their organization.</a:t>
            </a:r>
          </a:p>
          <a:p>
            <a:pPr marL="457200" indent="-457200">
              <a:buAutoNum type="arabicPeriod"/>
            </a:pPr>
            <a:r>
              <a:rPr lang="en-US" dirty="0" smtClean="0"/>
              <a:t>Introduce the concept of Industry Advantage using the information that will be e-mailed to you immediately following this call. </a:t>
            </a:r>
          </a:p>
          <a:p>
            <a:pPr marL="457200" indent="-457200">
              <a:buAutoNum type="arabicPeriod"/>
            </a:pPr>
            <a:r>
              <a:rPr lang="en-US" b="1" dirty="0" smtClean="0">
                <a:solidFill>
                  <a:srgbClr val="C00000"/>
                </a:solidFill>
              </a:rPr>
              <a:t>Log in Salesforce!</a:t>
            </a:r>
          </a:p>
        </p:txBody>
      </p:sp>
      <p:sp>
        <p:nvSpPr>
          <p:cNvPr id="4" name="Title 3"/>
          <p:cNvSpPr>
            <a:spLocks noGrp="1"/>
          </p:cNvSpPr>
          <p:nvPr>
            <p:ph type="title"/>
          </p:nvPr>
        </p:nvSpPr>
        <p:spPr/>
        <p:txBody>
          <a:bodyPr/>
          <a:lstStyle/>
          <a:p>
            <a:r>
              <a:rPr lang="en-US" dirty="0" smtClean="0"/>
              <a:t>Purpose of the “Presell” Calls </a:t>
            </a:r>
            <a:endParaRPr lang="en-US" dirty="0"/>
          </a:p>
        </p:txBody>
      </p:sp>
      <p:sp>
        <p:nvSpPr>
          <p:cNvPr id="5" name="Slide Number Placeholder 4"/>
          <p:cNvSpPr>
            <a:spLocks noGrp="1"/>
          </p:cNvSpPr>
          <p:nvPr>
            <p:ph type="sldNum" sz="quarter" idx="4294967295"/>
          </p:nvPr>
        </p:nvSpPr>
        <p:spPr/>
        <p:txBody>
          <a:bodyPr/>
          <a:lstStyle/>
          <a:p>
            <a:fld id="{FA06F0F5-DF6A-4E0E-AC03-6B0D0B0A1300}" type="slidenum">
              <a:rPr lang="en-US" sz="900" smtClean="0"/>
              <a:pPr/>
              <a:t>2</a:t>
            </a:fld>
            <a:endParaRPr lang="en-US" sz="900" dirty="0"/>
          </a:p>
        </p:txBody>
      </p:sp>
    </p:spTree>
    <p:extLst>
      <p:ext uri="{BB962C8B-B14F-4D97-AF65-F5344CB8AC3E}">
        <p14:creationId xmlns:p14="http://schemas.microsoft.com/office/powerpoint/2010/main" val="360747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17"/>
          <p:cNvSpPr>
            <a:spLocks noGrp="1"/>
          </p:cNvSpPr>
          <p:nvPr>
            <p:ph type="body" sz="quarter" idx="13"/>
          </p:nvPr>
        </p:nvSpPr>
        <p:spPr>
          <a:xfrm>
            <a:off x="266700" y="880556"/>
            <a:ext cx="10318474" cy="5715000"/>
          </a:xfrm>
        </p:spPr>
        <p:txBody>
          <a:bodyPr/>
          <a:lstStyle/>
          <a:p>
            <a:pPr marL="457200" indent="-457200">
              <a:buSzPct val="100000"/>
              <a:buFont typeface="+mj-lt"/>
              <a:buAutoNum type="arabicPeriod"/>
            </a:pPr>
            <a:r>
              <a:rPr lang="en-US" sz="1600" dirty="0" smtClean="0">
                <a:solidFill>
                  <a:srgbClr val="026EA0"/>
                </a:solidFill>
              </a:rPr>
              <a:t>Open the call and state the purpose of the meeting. </a:t>
            </a:r>
          </a:p>
          <a:p>
            <a:pPr marL="457200" indent="-457200">
              <a:buSzPct val="100000"/>
              <a:buFont typeface="+mj-lt"/>
              <a:buAutoNum type="arabicPeriod"/>
            </a:pPr>
            <a:r>
              <a:rPr lang="en-US" sz="1600" dirty="0" smtClean="0">
                <a:solidFill>
                  <a:srgbClr val="026EA0"/>
                </a:solidFill>
              </a:rPr>
              <a:t>Start by asking them, “how do you feel about your organization’s engagement with the Association?”  Listen and probe where needed. </a:t>
            </a:r>
            <a:endParaRPr lang="en-US" sz="1600" dirty="0">
              <a:solidFill>
                <a:srgbClr val="026EA0"/>
              </a:solidFill>
            </a:endParaRPr>
          </a:p>
          <a:p>
            <a:pPr marL="457200" indent="-457200">
              <a:buSzPct val="100000"/>
              <a:buFont typeface="+mj-lt"/>
              <a:buAutoNum type="arabicPeriod"/>
            </a:pPr>
            <a:r>
              <a:rPr lang="en-US" sz="1600" dirty="0" smtClean="0">
                <a:solidFill>
                  <a:srgbClr val="026EA0"/>
                </a:solidFill>
              </a:rPr>
              <a:t>Next, offer your perspective on their engagement with us and reference their Member Benefit report to highlight where you see them getting value as well as where you see them lagging behind other members.  a) Be prepared with </a:t>
            </a:r>
            <a:r>
              <a:rPr lang="en-US" sz="1600" u="sng" dirty="0" smtClean="0">
                <a:solidFill>
                  <a:srgbClr val="026EA0"/>
                </a:solidFill>
              </a:rPr>
              <a:t>specifics</a:t>
            </a:r>
            <a:r>
              <a:rPr lang="en-US" sz="1600" dirty="0" smtClean="0">
                <a:solidFill>
                  <a:srgbClr val="026EA0"/>
                </a:solidFill>
              </a:rPr>
              <a:t> </a:t>
            </a:r>
            <a:r>
              <a:rPr lang="en-US" sz="1600" i="1" dirty="0" smtClean="0">
                <a:solidFill>
                  <a:srgbClr val="026EA0"/>
                </a:solidFill>
              </a:rPr>
              <a:t>and</a:t>
            </a:r>
            <a:r>
              <a:rPr lang="en-US" sz="1600" dirty="0" smtClean="0">
                <a:solidFill>
                  <a:srgbClr val="026EA0"/>
                </a:solidFill>
              </a:rPr>
              <a:t> b) be </a:t>
            </a:r>
            <a:r>
              <a:rPr lang="en-US" sz="1600" u="sng" dirty="0" smtClean="0">
                <a:solidFill>
                  <a:srgbClr val="026EA0"/>
                </a:solidFill>
              </a:rPr>
              <a:t>brief</a:t>
            </a:r>
            <a:r>
              <a:rPr lang="en-US" sz="1600" dirty="0" smtClean="0">
                <a:solidFill>
                  <a:srgbClr val="026EA0"/>
                </a:solidFill>
              </a:rPr>
              <a:t>.  Where possible, provide an example of how another member company is using us in a particular way. C) Be </a:t>
            </a:r>
            <a:r>
              <a:rPr lang="en-US" sz="1600" u="sng" dirty="0" smtClean="0">
                <a:solidFill>
                  <a:srgbClr val="026EA0"/>
                </a:solidFill>
              </a:rPr>
              <a:t>positive</a:t>
            </a:r>
            <a:r>
              <a:rPr lang="en-US" sz="1600" dirty="0" smtClean="0">
                <a:solidFill>
                  <a:srgbClr val="026EA0"/>
                </a:solidFill>
              </a:rPr>
              <a:t> about their engagement!</a:t>
            </a:r>
          </a:p>
          <a:p>
            <a:pPr marL="457200" indent="-457200">
              <a:buSzPct val="100000"/>
              <a:buFont typeface="+mj-lt"/>
              <a:buAutoNum type="arabicPeriod"/>
            </a:pPr>
            <a:r>
              <a:rPr lang="en-US" sz="1600" dirty="0" smtClean="0">
                <a:solidFill>
                  <a:srgbClr val="026EA0"/>
                </a:solidFill>
              </a:rPr>
              <a:t>Ask for their reaction to that perspective and either affirm or probe accordingly. </a:t>
            </a:r>
          </a:p>
          <a:p>
            <a:pPr marL="457200" indent="-457200">
              <a:buSzPct val="100000"/>
              <a:buFont typeface="+mj-lt"/>
              <a:buAutoNum type="arabicPeriod"/>
            </a:pPr>
            <a:r>
              <a:rPr lang="en-US" sz="1600" dirty="0" smtClean="0">
                <a:solidFill>
                  <a:srgbClr val="026EA0"/>
                </a:solidFill>
              </a:rPr>
              <a:t>Begin to transition into opportunities for further engagement. This is where you briefly summarize your existing conversations on solutions and state where you could use help in advancing them.</a:t>
            </a:r>
          </a:p>
          <a:p>
            <a:pPr marL="457200" indent="-457200">
              <a:buSzPct val="100000"/>
              <a:buFont typeface="+mj-lt"/>
              <a:buAutoNum type="arabicPeriod"/>
            </a:pPr>
            <a:r>
              <a:rPr lang="en-US" sz="1600" dirty="0" smtClean="0">
                <a:solidFill>
                  <a:srgbClr val="026EA0"/>
                </a:solidFill>
              </a:rPr>
              <a:t>Identify the top 2-3 areas/opportunities where you’d like to see them engage more and focus on them. This should be a mix of member benefit and commercial opportunities.</a:t>
            </a:r>
          </a:p>
          <a:p>
            <a:pPr marL="457200" indent="-457200">
              <a:buSzPct val="100000"/>
              <a:buFont typeface="+mj-lt"/>
              <a:buAutoNum type="arabicPeriod"/>
            </a:pPr>
            <a:r>
              <a:rPr lang="en-US" sz="1600" dirty="0" smtClean="0">
                <a:solidFill>
                  <a:srgbClr val="026EA0"/>
                </a:solidFill>
              </a:rPr>
              <a:t>Provide insights and statistics relevant to their issue(s).  </a:t>
            </a:r>
            <a:r>
              <a:rPr lang="en-US" sz="1600" i="1" dirty="0" smtClean="0">
                <a:solidFill>
                  <a:srgbClr val="026EA0"/>
                </a:solidFill>
              </a:rPr>
              <a:t>What we are hearing at LIMRA/LOMA is that our members have concerns about attracting and retaining great talent. While you might think that money is the main driver, training, knowledge, advancement and growth opportunities are sited at a close second…</a:t>
            </a:r>
            <a:endParaRPr lang="en-US" sz="1600" dirty="0" smtClean="0">
              <a:solidFill>
                <a:srgbClr val="026EA0"/>
              </a:solidFill>
            </a:endParaRPr>
          </a:p>
          <a:p>
            <a:pPr marL="457200" indent="-457200">
              <a:buSzPct val="100000"/>
              <a:buFont typeface="+mj-lt"/>
              <a:buAutoNum type="arabicPeriod"/>
            </a:pPr>
            <a:r>
              <a:rPr lang="en-US" sz="1600" dirty="0" smtClean="0">
                <a:solidFill>
                  <a:srgbClr val="026EA0"/>
                </a:solidFill>
              </a:rPr>
              <a:t>Gain agreement on priorities. Assign follow-ups. Close the call.  </a:t>
            </a:r>
          </a:p>
          <a:p>
            <a:pPr marL="457200" indent="-457200">
              <a:buSzPct val="100000"/>
              <a:buFont typeface="+mj-lt"/>
              <a:buAutoNum type="arabicPeriod"/>
            </a:pPr>
            <a:endParaRPr lang="en-US" sz="1600" dirty="0"/>
          </a:p>
        </p:txBody>
      </p:sp>
      <p:sp>
        <p:nvSpPr>
          <p:cNvPr id="17" name="Title 16"/>
          <p:cNvSpPr>
            <a:spLocks noGrp="1"/>
          </p:cNvSpPr>
          <p:nvPr>
            <p:ph type="title"/>
          </p:nvPr>
        </p:nvSpPr>
        <p:spPr/>
        <p:txBody>
          <a:bodyPr/>
          <a:lstStyle/>
          <a:p>
            <a:r>
              <a:rPr lang="en-US" dirty="0" smtClean="0"/>
              <a:t>Discussion Guide</a:t>
            </a:r>
            <a:endParaRPr lang="en-US" dirty="0">
              <a:solidFill>
                <a:srgbClr val="FF0000"/>
              </a:solidFill>
            </a:endParaRPr>
          </a:p>
        </p:txBody>
      </p:sp>
      <p:sp>
        <p:nvSpPr>
          <p:cNvPr id="5" name="Slide Number Placeholder 4"/>
          <p:cNvSpPr>
            <a:spLocks noGrp="1"/>
          </p:cNvSpPr>
          <p:nvPr>
            <p:ph type="sldNum" sz="quarter" idx="4294967295"/>
          </p:nvPr>
        </p:nvSpPr>
        <p:spPr/>
        <p:txBody>
          <a:bodyPr/>
          <a:lstStyle/>
          <a:p>
            <a:fld id="{FA06F0F5-DF6A-4E0E-AC03-6B0D0B0A1300}" type="slidenum">
              <a:rPr lang="en-US" sz="900" smtClean="0"/>
              <a:pPr/>
              <a:t>3</a:t>
            </a:fld>
            <a:endParaRPr lang="en-US" sz="900" dirty="0"/>
          </a:p>
        </p:txBody>
      </p:sp>
    </p:spTree>
    <p:extLst>
      <p:ext uri="{BB962C8B-B14F-4D97-AF65-F5344CB8AC3E}">
        <p14:creationId xmlns:p14="http://schemas.microsoft.com/office/powerpoint/2010/main" val="98826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266699" y="1143000"/>
            <a:ext cx="11222935" cy="4914900"/>
          </a:xfrm>
        </p:spPr>
        <p:txBody>
          <a:bodyPr/>
          <a:lstStyle/>
          <a:p>
            <a:r>
              <a:rPr lang="en-US" dirty="0" smtClean="0"/>
              <a:t>Now: Schedule calls with member stakeholders, log and track in Salesforce utilizing the “</a:t>
            </a:r>
            <a:r>
              <a:rPr lang="en-US" b="1" i="1" dirty="0" smtClean="0">
                <a:solidFill>
                  <a:srgbClr val="FF0000"/>
                </a:solidFill>
              </a:rPr>
              <a:t>Prospecting</a:t>
            </a:r>
            <a:r>
              <a:rPr lang="en-US" dirty="0" smtClean="0"/>
              <a:t>“ stage</a:t>
            </a:r>
          </a:p>
          <a:p>
            <a:r>
              <a:rPr lang="en-US" dirty="0" smtClean="0"/>
              <a:t>Before September 4</a:t>
            </a:r>
            <a:r>
              <a:rPr lang="en-US" baseline="30000" dirty="0" smtClean="0"/>
              <a:t>th</a:t>
            </a:r>
            <a:r>
              <a:rPr lang="en-US" dirty="0" smtClean="0"/>
              <a:t>: Hold scheduled meetings</a:t>
            </a:r>
          </a:p>
          <a:p>
            <a:pPr lvl="2"/>
            <a:r>
              <a:rPr lang="en-US" dirty="0" smtClean="0"/>
              <a:t>Identify follow ups/next steps in SalesForce – advance opportunities as necessary</a:t>
            </a:r>
          </a:p>
          <a:p>
            <a:r>
              <a:rPr lang="en-US" dirty="0" smtClean="0"/>
              <a:t>What do you need?</a:t>
            </a:r>
          </a:p>
          <a:p>
            <a:pPr lvl="1"/>
            <a:r>
              <a:rPr lang="en-US" dirty="0" smtClean="0"/>
              <a:t>PowerPoint Presentation, Battle Card, Digital Brochure</a:t>
            </a:r>
          </a:p>
          <a:p>
            <a:pPr lvl="1"/>
            <a:r>
              <a:rPr lang="en-US" dirty="0" smtClean="0"/>
              <a:t>Examples of Course Content</a:t>
            </a:r>
          </a:p>
          <a:p>
            <a:pPr lvl="1"/>
            <a:r>
              <a:rPr lang="en-US" dirty="0" smtClean="0"/>
              <a:t>Identify if/when you need leadership support.</a:t>
            </a:r>
          </a:p>
          <a:p>
            <a:pPr lvl="1"/>
            <a:r>
              <a:rPr lang="en-US" dirty="0"/>
              <a:t>What else do you need?   </a:t>
            </a:r>
          </a:p>
          <a:p>
            <a:pPr lvl="1"/>
            <a:endParaRPr lang="en-US" dirty="0" smtClean="0"/>
          </a:p>
          <a:p>
            <a:pPr lvl="1"/>
            <a:endParaRPr lang="en-US" dirty="0" smtClean="0"/>
          </a:p>
        </p:txBody>
      </p:sp>
      <p:sp>
        <p:nvSpPr>
          <p:cNvPr id="4" name="Title 3"/>
          <p:cNvSpPr>
            <a:spLocks noGrp="1"/>
          </p:cNvSpPr>
          <p:nvPr>
            <p:ph type="title"/>
          </p:nvPr>
        </p:nvSpPr>
        <p:spPr/>
        <p:txBody>
          <a:bodyPr/>
          <a:lstStyle/>
          <a:p>
            <a:r>
              <a:rPr lang="en-US" dirty="0" smtClean="0"/>
              <a:t>Sales Process/Timeline</a:t>
            </a:r>
            <a:endParaRPr lang="en-US" dirty="0"/>
          </a:p>
        </p:txBody>
      </p:sp>
      <p:sp>
        <p:nvSpPr>
          <p:cNvPr id="5" name="Slide Number Placeholder 4"/>
          <p:cNvSpPr>
            <a:spLocks noGrp="1"/>
          </p:cNvSpPr>
          <p:nvPr>
            <p:ph type="sldNum" sz="quarter" idx="4294967295"/>
          </p:nvPr>
        </p:nvSpPr>
        <p:spPr/>
        <p:txBody>
          <a:bodyPr/>
          <a:lstStyle/>
          <a:p>
            <a:fld id="{FA06F0F5-DF6A-4E0E-AC03-6B0D0B0A1300}" type="slidenum">
              <a:rPr lang="en-US" sz="900" smtClean="0"/>
              <a:pPr/>
              <a:t>4</a:t>
            </a:fld>
            <a:endParaRPr lang="en-US" sz="900" dirty="0"/>
          </a:p>
        </p:txBody>
      </p:sp>
      <p:sp>
        <p:nvSpPr>
          <p:cNvPr id="6" name="Text Placeholder 5"/>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129027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Sample Agenda</a:t>
            </a:r>
            <a:endParaRPr lang="en-US" dirty="0"/>
          </a:p>
        </p:txBody>
      </p:sp>
      <p:sp>
        <p:nvSpPr>
          <p:cNvPr id="5" name="Slide Number Placeholder 4"/>
          <p:cNvSpPr>
            <a:spLocks noGrp="1"/>
          </p:cNvSpPr>
          <p:nvPr>
            <p:ph type="sldNum" sz="quarter" idx="4294967295"/>
          </p:nvPr>
        </p:nvSpPr>
        <p:spPr/>
        <p:txBody>
          <a:bodyPr/>
          <a:lstStyle/>
          <a:p>
            <a:fld id="{FA06F0F5-DF6A-4E0E-AC03-6B0D0B0A1300}" type="slidenum">
              <a:rPr lang="en-US" sz="900" smtClean="0"/>
              <a:pPr/>
              <a:t>5</a:t>
            </a:fld>
            <a:endParaRPr lang="en-US" sz="900" dirty="0"/>
          </a:p>
        </p:txBody>
      </p:sp>
      <p:sp>
        <p:nvSpPr>
          <p:cNvPr id="6" name="Text Placeholder 5"/>
          <p:cNvSpPr>
            <a:spLocks noGrp="1"/>
          </p:cNvSpPr>
          <p:nvPr>
            <p:ph type="body" sz="quarter" idx="14"/>
          </p:nvPr>
        </p:nvSpPr>
        <p:spPr/>
        <p:txBody>
          <a:bodyPr/>
          <a:lstStyle/>
          <a:p>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242209046"/>
              </p:ext>
            </p:extLst>
          </p:nvPr>
        </p:nvGraphicFramePr>
        <p:xfrm>
          <a:off x="1420009" y="1339348"/>
          <a:ext cx="8180593" cy="2982745"/>
        </p:xfrm>
        <a:graphic>
          <a:graphicData uri="http://schemas.openxmlformats.org/drawingml/2006/table">
            <a:tbl>
              <a:tblPr firstRow="1" bandRow="1">
                <a:tableStyleId>{5C22544A-7EE6-4342-B048-85BDC9FD1C3A}</a:tableStyleId>
              </a:tblPr>
              <a:tblGrid>
                <a:gridCol w="8180593">
                  <a:extLst>
                    <a:ext uri="{9D8B030D-6E8A-4147-A177-3AD203B41FA5}">
                      <a16:colId xmlns:a16="http://schemas.microsoft.com/office/drawing/2014/main" val="1671176260"/>
                    </a:ext>
                  </a:extLst>
                </a:gridCol>
              </a:tblGrid>
              <a:tr h="596549">
                <a:tc>
                  <a:txBody>
                    <a:bodyPr/>
                    <a:lstStyle/>
                    <a:p>
                      <a:pPr algn="ctr"/>
                      <a:r>
                        <a:rPr lang="en-US" dirty="0" smtClean="0"/>
                        <a:t>Industry</a:t>
                      </a:r>
                      <a:r>
                        <a:rPr lang="en-US" baseline="0" dirty="0" smtClean="0"/>
                        <a:t> Advantage</a:t>
                      </a:r>
                      <a:endParaRPr lang="en-US" dirty="0"/>
                    </a:p>
                  </a:txBody>
                  <a:tcPr anchor="ctr"/>
                </a:tc>
                <a:extLst>
                  <a:ext uri="{0D108BD9-81ED-4DB2-BD59-A6C34878D82A}">
                    <a16:rowId xmlns:a16="http://schemas.microsoft.com/office/drawing/2014/main" val="4099732105"/>
                  </a:ext>
                </a:extLst>
              </a:tr>
              <a:tr h="596549">
                <a:tc>
                  <a:txBody>
                    <a:bodyPr/>
                    <a:lstStyle/>
                    <a:p>
                      <a:pPr algn="l"/>
                      <a:r>
                        <a:rPr lang="en-US" dirty="0" smtClean="0"/>
                        <a:t>Welcome/Purpose</a:t>
                      </a:r>
                      <a:r>
                        <a:rPr lang="en-US" baseline="0" dirty="0" smtClean="0"/>
                        <a:t> of Call</a:t>
                      </a:r>
                      <a:endParaRPr lang="en-US" dirty="0"/>
                    </a:p>
                  </a:txBody>
                  <a:tcPr anchor="ctr"/>
                </a:tc>
                <a:extLst>
                  <a:ext uri="{0D108BD9-81ED-4DB2-BD59-A6C34878D82A}">
                    <a16:rowId xmlns:a16="http://schemas.microsoft.com/office/drawing/2014/main" val="3451433857"/>
                  </a:ext>
                </a:extLst>
              </a:tr>
              <a:tr h="596549">
                <a:tc>
                  <a:txBody>
                    <a:bodyPr/>
                    <a:lstStyle/>
                    <a:p>
                      <a:pPr algn="l"/>
                      <a:r>
                        <a:rPr lang="en-US" dirty="0" smtClean="0"/>
                        <a:t>Discuss current pain points</a:t>
                      </a:r>
                      <a:endParaRPr lang="en-US" dirty="0"/>
                    </a:p>
                  </a:txBody>
                  <a:tcPr anchor="ctr"/>
                </a:tc>
                <a:extLst>
                  <a:ext uri="{0D108BD9-81ED-4DB2-BD59-A6C34878D82A}">
                    <a16:rowId xmlns:a16="http://schemas.microsoft.com/office/drawing/2014/main" val="3410113746"/>
                  </a:ext>
                </a:extLst>
              </a:tr>
              <a:tr h="596549">
                <a:tc>
                  <a:txBody>
                    <a:bodyPr/>
                    <a:lstStyle/>
                    <a:p>
                      <a:pPr algn="l"/>
                      <a:r>
                        <a:rPr lang="en-US" dirty="0" smtClean="0"/>
                        <a:t>Review</a:t>
                      </a:r>
                      <a:r>
                        <a:rPr lang="en-US" baseline="0" dirty="0" smtClean="0"/>
                        <a:t> of IA solution and benefits</a:t>
                      </a:r>
                      <a:endParaRPr lang="en-US" dirty="0"/>
                    </a:p>
                  </a:txBody>
                  <a:tcPr anchor="ctr"/>
                </a:tc>
                <a:extLst>
                  <a:ext uri="{0D108BD9-81ED-4DB2-BD59-A6C34878D82A}">
                    <a16:rowId xmlns:a16="http://schemas.microsoft.com/office/drawing/2014/main" val="2833283524"/>
                  </a:ext>
                </a:extLst>
              </a:tr>
              <a:tr h="596549">
                <a:tc>
                  <a:txBody>
                    <a:bodyPr/>
                    <a:lstStyle/>
                    <a:p>
                      <a:pPr algn="l"/>
                      <a:r>
                        <a:rPr lang="en-US" dirty="0" smtClean="0"/>
                        <a:t>Next steps/Follow-up</a:t>
                      </a:r>
                      <a:endParaRPr lang="en-US" dirty="0"/>
                    </a:p>
                  </a:txBody>
                  <a:tcPr anchor="ctr"/>
                </a:tc>
                <a:extLst>
                  <a:ext uri="{0D108BD9-81ED-4DB2-BD59-A6C34878D82A}">
                    <a16:rowId xmlns:a16="http://schemas.microsoft.com/office/drawing/2014/main" val="4149011352"/>
                  </a:ext>
                </a:extLst>
              </a:tr>
            </a:tbl>
          </a:graphicData>
        </a:graphic>
      </p:graphicFrame>
    </p:spTree>
    <p:extLst>
      <p:ext uri="{BB962C8B-B14F-4D97-AF65-F5344CB8AC3E}">
        <p14:creationId xmlns:p14="http://schemas.microsoft.com/office/powerpoint/2010/main" val="595603837"/>
      </p:ext>
    </p:extLst>
  </p:cSld>
  <p:clrMapOvr>
    <a:masterClrMapping/>
  </p:clrMapOvr>
</p:sld>
</file>

<file path=ppt/theme/theme1.xml><?xml version="1.0" encoding="utf-8"?>
<a:theme xmlns:a="http://schemas.openxmlformats.org/drawingml/2006/main" name="2022 LIMRA-LOMA Presentation">
  <a:themeElements>
    <a:clrScheme name="LIMRA LOMA 2022">
      <a:dk1>
        <a:srgbClr val="000000"/>
      </a:dk1>
      <a:lt1>
        <a:srgbClr val="FFFFFF"/>
      </a:lt1>
      <a:dk2>
        <a:srgbClr val="004C9D"/>
      </a:dk2>
      <a:lt2>
        <a:srgbClr val="002F70"/>
      </a:lt2>
      <a:accent1>
        <a:srgbClr val="4298BE"/>
      </a:accent1>
      <a:accent2>
        <a:srgbClr val="F9C606"/>
      </a:accent2>
      <a:accent3>
        <a:srgbClr val="007B4E"/>
      </a:accent3>
      <a:accent4>
        <a:srgbClr val="ED8C00"/>
      </a:accent4>
      <a:accent5>
        <a:srgbClr val="763AC7"/>
      </a:accent5>
      <a:accent6>
        <a:srgbClr val="62B6F3"/>
      </a:accent6>
      <a:hlink>
        <a:srgbClr val="00788E"/>
      </a:hlink>
      <a:folHlink>
        <a:srgbClr val="9778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22 BRAND_LIMRA presentation WIDE_BC_v4.potx" id="{F4562832-B1FA-4A7D-A12E-13EFD0F1BD1D}" vid="{083A3FF9-75F6-496A-88AC-B0AC9D7FEE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ample_x0020_Report_x0020_Image xmlns="f9a02c79-f89a-4756-8ef1-377f3f7b1aa2">
      <Url xsi:nil="true"/>
      <Description xsi:nil="true"/>
    </Sample_x0020_Report_x0020_Image>
    <Description0 xmlns="f9a02c79-f89a-4756-8ef1-377f3f7b1aa2" xsi:nil="true"/>
    <Sensitivity xmlns="ff47d776-8114-4207-8cc3-ed44e79849e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708C23D927C0442A2C8F4B217F22280" ma:contentTypeVersion="6" ma:contentTypeDescription="Create a new document." ma:contentTypeScope="" ma:versionID="221e4f7ad853a2917699c5d67c535f5a">
  <xsd:schema xmlns:xsd="http://www.w3.org/2001/XMLSchema" xmlns:xs="http://www.w3.org/2001/XMLSchema" xmlns:p="http://schemas.microsoft.com/office/2006/metadata/properties" xmlns:ns2="ff47d776-8114-4207-8cc3-ed44e79849e7" xmlns:ns3="f9a02c79-f89a-4756-8ef1-377f3f7b1aa2" xmlns:ns4="05c452c8-1c6f-4d8e-b449-e328afff9455" targetNamespace="http://schemas.microsoft.com/office/2006/metadata/properties" ma:root="true" ma:fieldsID="20df2b0be6429b9078baca214a11ae36" ns2:_="" ns3:_="" ns4:_="">
    <xsd:import namespace="ff47d776-8114-4207-8cc3-ed44e79849e7"/>
    <xsd:import namespace="f9a02c79-f89a-4756-8ef1-377f3f7b1aa2"/>
    <xsd:import namespace="05c452c8-1c6f-4d8e-b449-e328afff9455"/>
    <xsd:element name="properties">
      <xsd:complexType>
        <xsd:sequence>
          <xsd:element name="documentManagement">
            <xsd:complexType>
              <xsd:all>
                <xsd:element ref="ns2:Sensitivity" minOccurs="0"/>
                <xsd:element ref="ns3:Description0" minOccurs="0"/>
                <xsd:element ref="ns3:Sample_x0020_Report_x0020_Image" minOccurs="0"/>
                <xsd:element ref="ns4: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47d776-8114-4207-8cc3-ed44e79849e7" elementFormDefault="qualified">
    <xsd:import namespace="http://schemas.microsoft.com/office/2006/documentManagement/types"/>
    <xsd:import namespace="http://schemas.microsoft.com/office/infopath/2007/PartnerControls"/>
    <xsd:element name="Sensitivity" ma:index="8" nillable="true" ma:displayName="Sensitivity" ma:default="Internal Use" ma:format="Dropdown" ma:internalName="Sensitivity">
      <xsd:simpleType>
        <xsd:restriction base="dms:Choice">
          <xsd:enumeration value="Public"/>
          <xsd:enumeration value="Member Only"/>
          <xsd:enumeration value="Internal Use"/>
          <xsd:enumeration value="Confidential"/>
          <xsd:enumeration value="Secret"/>
        </xsd:restriction>
      </xsd:simpleType>
    </xsd:element>
  </xsd:schema>
  <xsd:schema xmlns:xsd="http://www.w3.org/2001/XMLSchema" xmlns:xs="http://www.w3.org/2001/XMLSchema" xmlns:dms="http://schemas.microsoft.com/office/2006/documentManagement/types" xmlns:pc="http://schemas.microsoft.com/office/infopath/2007/PartnerControls" targetNamespace="f9a02c79-f89a-4756-8ef1-377f3f7b1aa2" elementFormDefault="qualified">
    <xsd:import namespace="http://schemas.microsoft.com/office/2006/documentManagement/types"/>
    <xsd:import namespace="http://schemas.microsoft.com/office/infopath/2007/PartnerControls"/>
    <xsd:element name="Description0" ma:index="9" nillable="true" ma:displayName="Description" ma:internalName="Description0">
      <xsd:simpleType>
        <xsd:restriction base="dms:Note">
          <xsd:maxLength value="255"/>
        </xsd:restriction>
      </xsd:simpleType>
    </xsd:element>
    <xsd:element name="Sample_x0020_Report_x0020_Image" ma:index="10" nillable="true" ma:displayName="Sample Report Image" ma:format="Image" ma:internalName="Sample_x0020_Report_x0020_Imag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5c452c8-1c6f-4d8e-b449-e328afff9455"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7CD4A8-A75F-4042-8B00-3ABE0B150ACA}">
  <ds:schemaRefs>
    <ds:schemaRef ds:uri="http://schemas.microsoft.com/office/2006/documentManagement/types"/>
    <ds:schemaRef ds:uri="http://schemas.openxmlformats.org/package/2006/metadata/core-properties"/>
    <ds:schemaRef ds:uri="http://purl.org/dc/elements/1.1/"/>
    <ds:schemaRef ds:uri="http://www.w3.org/XML/1998/namespace"/>
    <ds:schemaRef ds:uri="http://schemas.microsoft.com/office/infopath/2007/PartnerControls"/>
    <ds:schemaRef ds:uri="05c452c8-1c6f-4d8e-b449-e328afff9455"/>
    <ds:schemaRef ds:uri="ff47d776-8114-4207-8cc3-ed44e79849e7"/>
    <ds:schemaRef ds:uri="http://purl.org/dc/terms/"/>
    <ds:schemaRef ds:uri="f9a02c79-f89a-4756-8ef1-377f3f7b1aa2"/>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28739A3B-44F2-4B1D-86F9-B06C3C6995D1}">
  <ds:schemaRefs>
    <ds:schemaRef ds:uri="http://schemas.microsoft.com/sharepoint/v3/contenttype/forms"/>
  </ds:schemaRefs>
</ds:datastoreItem>
</file>

<file path=customXml/itemProps3.xml><?xml version="1.0" encoding="utf-8"?>
<ds:datastoreItem xmlns:ds="http://schemas.openxmlformats.org/officeDocument/2006/customXml" ds:itemID="{349EA1E3-D9AE-4E87-A843-710C8174BF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47d776-8114-4207-8cc3-ed44e79849e7"/>
    <ds:schemaRef ds:uri="f9a02c79-f89a-4756-8ef1-377f3f7b1aa2"/>
    <ds:schemaRef ds:uri="05c452c8-1c6f-4d8e-b449-e328afff94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31219</TotalTime>
  <Words>423</Words>
  <Application>Microsoft Office PowerPoint</Application>
  <PresentationFormat>Widescreen</PresentationFormat>
  <Paragraphs>37</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2022 LIMRA-LOMA Presentation</vt:lpstr>
      <vt:lpstr>Industry Advantage:  Prep and Outline</vt:lpstr>
      <vt:lpstr>Purpose of the “Presell” Calls </vt:lpstr>
      <vt:lpstr>Discussion Guide</vt:lpstr>
      <vt:lpstr>Sales Process/Timeline</vt:lpstr>
      <vt:lpstr>Sample Agenda</vt:lpstr>
    </vt:vector>
  </TitlesOfParts>
  <Company>LL Global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Carr, Brittany</dc:creator>
  <cp:lastModifiedBy>Beaudry, Vicki</cp:lastModifiedBy>
  <cp:revision>452</cp:revision>
  <cp:lastPrinted>2023-06-27T20:18:13Z</cp:lastPrinted>
  <dcterms:created xsi:type="dcterms:W3CDTF">2022-04-11T13:29:07Z</dcterms:created>
  <dcterms:modified xsi:type="dcterms:W3CDTF">2023-07-14T21:41:23Z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0x010100C708C23D927C0442A2C8F4B217F22280</vt:lpwstr>
  </property>
</Properties>
</file>