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04" r:id="rId5"/>
  </p:sldMasterIdLst>
  <p:notesMasterIdLst>
    <p:notesMasterId r:id="rId14"/>
  </p:notesMasterIdLst>
  <p:handoutMasterIdLst>
    <p:handoutMasterId r:id="rId15"/>
  </p:handoutMasterIdLst>
  <p:sldIdLst>
    <p:sldId id="270" r:id="rId6"/>
    <p:sldId id="466" r:id="rId7"/>
    <p:sldId id="467" r:id="rId8"/>
    <p:sldId id="469" r:id="rId9"/>
    <p:sldId id="470" r:id="rId10"/>
    <p:sldId id="471" r:id="rId11"/>
    <p:sldId id="472" r:id="rId12"/>
    <p:sldId id="4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CE0C64-152E-4273-B436-DA04464DD580}">
          <p14:sldIdLst>
            <p14:sldId id="270"/>
            <p14:sldId id="466"/>
            <p14:sldId id="467"/>
            <p14:sldId id="469"/>
            <p14:sldId id="470"/>
            <p14:sldId id="471"/>
            <p14:sldId id="472"/>
          </p14:sldIdLst>
        </p14:section>
        <p14:section name="Appendix" id="{9853D424-8B08-40E2-9AB9-A718CD43AE07}">
          <p14:sldIdLst>
            <p14:sldId id="455"/>
          </p14:sldIdLst>
        </p14:section>
      </p14:sectionLst>
    </p:ext>
    <p:ext uri="{EFAFB233-063F-42B5-8137-9DF3F51BA10A}">
      <p15:sldGuideLst xmlns:p15="http://schemas.microsoft.com/office/powerpoint/2012/main">
        <p15:guide id="4" orient="horz" pos="984" userDrawn="1">
          <p15:clr>
            <a:srgbClr val="A4A3A4"/>
          </p15:clr>
        </p15:guide>
        <p15:guide id="5" orient="horz" pos="3024" userDrawn="1">
          <p15:clr>
            <a:srgbClr val="A4A3A4"/>
          </p15:clr>
        </p15:guide>
        <p15:guide id="6"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96B45B-BC39-045A-A699-09CC52E59FC6}" name="Tribble, Christie" initials="TC" userId="S-1-5-21-3670347269-1734258486-2757495605-94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ribble, Christie" initials="TC [2]" lastIdx="21" clrIdx="6">
    <p:extLst>
      <p:ext uri="{19B8F6BF-5375-455C-9EA6-DF929625EA0E}">
        <p15:presenceInfo xmlns:p15="http://schemas.microsoft.com/office/powerpoint/2012/main" userId="S::ctribble@loma.org::ec77950e-9b16-458c-a975-89bd3de6764c" providerId="AD"/>
      </p:ext>
    </p:extLst>
  </p:cmAuthor>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2" clrIdx="2">
    <p:extLst>
      <p:ext uri="{19B8F6BF-5375-455C-9EA6-DF929625EA0E}">
        <p15:presenceInfo xmlns:p15="http://schemas.microsoft.com/office/powerpoint/2012/main" userId="S-1-5-21-3670347269-1734258486-2757495605-28709" providerId="AD"/>
      </p:ext>
    </p:extLst>
  </p:cmAuthor>
  <p:cmAuthor id="4" name="Hartshorn, Renee" initials="HR" lastIdx="26"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Tina Beckwith" initials="TB" lastIdx="7" clrIdx="5">
    <p:extLst>
      <p:ext uri="{19B8F6BF-5375-455C-9EA6-DF929625EA0E}">
        <p15:presenceInfo xmlns:p15="http://schemas.microsoft.com/office/powerpoint/2012/main" userId="Tina Beckw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606"/>
    <a:srgbClr val="EAE6E2"/>
    <a:srgbClr val="BBC9E1"/>
    <a:srgbClr val="BB9CBE"/>
    <a:srgbClr val="8E9CBE"/>
    <a:srgbClr val="002F70"/>
    <a:srgbClr val="FEE8B2"/>
    <a:srgbClr val="231F20"/>
    <a:srgbClr val="F7921D"/>
    <a:srgbClr val="9D9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04" autoAdjust="0"/>
    <p:restoredTop sz="65207" autoAdjust="0"/>
  </p:normalViewPr>
  <p:slideViewPr>
    <p:cSldViewPr snapToGrid="0">
      <p:cViewPr varScale="1">
        <p:scale>
          <a:sx n="48" d="100"/>
          <a:sy n="48" d="100"/>
        </p:scale>
        <p:origin x="1000" y="36"/>
      </p:cViewPr>
      <p:guideLst>
        <p:guide orient="horz" pos="984"/>
        <p:guide orient="horz" pos="3024"/>
        <p:guide pos="3840"/>
      </p:guideLst>
    </p:cSldViewPr>
  </p:slideViewPr>
  <p:notesTextViewPr>
    <p:cViewPr>
      <p:scale>
        <a:sx n="3" d="2"/>
        <a:sy n="3" d="2"/>
      </p:scale>
      <p:origin x="0" y="-1476"/>
    </p:cViewPr>
  </p:notesTextViewPr>
  <p:sorterViewPr>
    <p:cViewPr varScale="1">
      <p:scale>
        <a:sx n="1" d="1"/>
        <a:sy n="1" d="1"/>
      </p:scale>
      <p:origin x="0" y="0"/>
    </p:cViewPr>
  </p:sorterViewPr>
  <p:notesViewPr>
    <p:cSldViewPr snapToGrid="0">
      <p:cViewPr varScale="1">
        <p:scale>
          <a:sx n="83" d="100"/>
          <a:sy n="83" d="100"/>
        </p:scale>
        <p:origin x="3858"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1/9/2024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160814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8AED4EE-C9DA-462C-B712-3D4638B353E0}" type="slidenum">
              <a:rPr lang="en-US" smtClean="0"/>
              <a:t>2</a:t>
            </a:fld>
            <a:endParaRPr lang="en-US" dirty="0"/>
          </a:p>
        </p:txBody>
      </p:sp>
      <p:sp>
        <p:nvSpPr>
          <p:cNvPr id="5" name="Notes Placeholder 4"/>
          <p:cNvSpPr txBox="1">
            <a:spLocks noGrp="1"/>
          </p:cNvSpPr>
          <p:nvPr>
            <p:ph type="body" idx="1"/>
          </p:nvPr>
        </p:nvSpPr>
        <p:spPr>
          <a:prstGeom prst="rect">
            <a:avLst/>
          </a:prstGeom>
          <a:noFill/>
        </p:spPr>
        <p:txBody>
          <a:bodyPr wrap="square" rtlCol="0">
            <a:spAutoFit/>
          </a:bodyPr>
          <a:lstStyle/>
          <a:p>
            <a:pPr marL="0" indent="0">
              <a:buFont typeface="Arial" panose="020B0604020202020204" pitchFamily="34" charset="0"/>
              <a:buNone/>
            </a:pPr>
            <a:endParaRPr lang="en-US" sz="1200" b="0" i="0" dirty="0">
              <a:solidFill>
                <a:schemeClr val="tx2"/>
              </a:solidFill>
            </a:endParaRPr>
          </a:p>
          <a:p>
            <a:pPr marL="0" indent="0">
              <a:buFont typeface="Arial" panose="020B0604020202020204" pitchFamily="34" charset="0"/>
              <a:buNone/>
            </a:pPr>
            <a:endParaRPr lang="en-US" sz="1200" b="0" i="0" dirty="0">
              <a:solidFill>
                <a:schemeClr val="tx2"/>
              </a:solidFill>
            </a:endParaRPr>
          </a:p>
        </p:txBody>
      </p:sp>
    </p:spTree>
    <p:extLst>
      <p:ext uri="{BB962C8B-B14F-4D97-AF65-F5344CB8AC3E}">
        <p14:creationId xmlns:p14="http://schemas.microsoft.com/office/powerpoint/2010/main" val="363230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LOMA Member Survey, 94% of members rate Insurance Immersion among the most valuable programs we offer. Since it’s inception, more than 6,000 people at over 100 companies have attended Insurance Immersion.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Designed for top performers who need to quickly understand the life insurance business,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Insurance Immersion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offers over 14 hours of dynamic, instructor-led content. Learners discuss and apply what they learn in small group activities, ask questions to clarify ideas, and relate answers to their specific roles.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Expert instructors provide a clear and concise overview of: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Industry trends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Life insurance products and operations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insurers make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268307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Insurance Immersion program has had overwhelmingly positive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 like to share a client success story from Western &amp; Southern Financial Group. Since 2015, Western &amp; Southern has provided the Insurance Immersion program to  475 associates (stat updated July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 </a:t>
            </a:r>
            <a:r>
              <a:rPr lang="en-US" dirty="0" err="1"/>
              <a:t>Swensgard</a:t>
            </a:r>
            <a:r>
              <a:rPr lang="en-US" dirty="0"/>
              <a:t>, AVP Talent stated “Immersion helps us upskill our associates, which ultimately helps improve their engagement, which in turn helps us retain top talent. Employees can navigate their roles more readily and have an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228372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Immersion is available to a variety of audiences. </a:t>
            </a:r>
          </a:p>
          <a:p>
            <a:r>
              <a:rPr lang="en-US" dirty="0"/>
              <a:t>Since 2008, </a:t>
            </a:r>
            <a:r>
              <a:rPr lang="en-US" b="1" dirty="0"/>
              <a:t>Insurance Immersion </a:t>
            </a:r>
            <a:r>
              <a:rPr lang="en-US" dirty="0"/>
              <a:t>has helped industry professionals quickly learn about the key concepts of life insurance products and company operations. This program is delivered live, either in-person or virtually via LOMA’s Adobe Connect virtual classroom. We offer open-enrollment public sessions 2-4 times per year as well as company-specific or private sessions. This program is great for newly recruited professionals who need to learn about the industry quickly, emerging leaders who need a broader perspective of the business, and skilled professionals with roles expanding beyond a single business unit. </a:t>
            </a:r>
          </a:p>
          <a:p>
            <a:endParaRPr lang="en-US" dirty="0"/>
          </a:p>
          <a:p>
            <a:r>
              <a:rPr lang="en-US" b="1" dirty="0"/>
              <a:t>Executive Immersion </a:t>
            </a:r>
            <a:r>
              <a:rPr lang="en-US" dirty="0"/>
              <a:t>expedites industry onboarding for executives. This 1:1 program is great for individual executives, small groups of executives, or Board of Directors. Leaders get to ask questions and discuss which course topics they’d like to focus on with a knowledgeable instructor. Executive Immersion offers 6 hours of instructions either in-person or virtually via Webex. </a:t>
            </a:r>
          </a:p>
        </p:txBody>
      </p:sp>
      <p:sp>
        <p:nvSpPr>
          <p:cNvPr id="4" name="Slide Number Placeholder 3"/>
          <p:cNvSpPr>
            <a:spLocks noGrp="1"/>
          </p:cNvSpPr>
          <p:nvPr>
            <p:ph type="sldNum" sz="quarter" idx="10"/>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417735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program feedback. </a:t>
            </a:r>
          </a:p>
        </p:txBody>
      </p:sp>
      <p:sp>
        <p:nvSpPr>
          <p:cNvPr id="4" name="Slide Number Placeholder 3"/>
          <p:cNvSpPr>
            <a:spLocks noGrp="1"/>
          </p:cNvSpPr>
          <p:nvPr>
            <p:ph type="sldNum" sz="quarter" idx="10"/>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180087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Schedule a meeting with LOMA’s Member Solutions Director and our Facilitated Learning Team to discuss the various options.  </a:t>
            </a:r>
          </a:p>
          <a:p>
            <a:pPr marL="742950" lvl="1" indent="-285750">
              <a:buFont typeface="Arial" panose="020B0604020202020204" pitchFamily="34" charset="0"/>
              <a:buChar char="•"/>
            </a:pPr>
            <a:r>
              <a:rPr lang="en-US" dirty="0"/>
              <a:t>Who to include</a:t>
            </a:r>
          </a:p>
          <a:p>
            <a:pPr marL="1200150" lvl="2" indent="-285750">
              <a:buFont typeface="Arial" panose="020B0604020202020204" pitchFamily="34" charset="0"/>
              <a:buChar char="•"/>
            </a:pPr>
            <a:r>
              <a:rPr lang="en-US" dirty="0"/>
              <a:t>L&amp;D contacts</a:t>
            </a:r>
          </a:p>
          <a:p>
            <a:pPr marL="1200150" lvl="2" indent="-285750">
              <a:buFont typeface="Arial" panose="020B0604020202020204" pitchFamily="34" charset="0"/>
              <a:buChar char="•"/>
            </a:pPr>
            <a:r>
              <a:rPr lang="en-US" dirty="0"/>
              <a:t>HR contacts</a:t>
            </a:r>
          </a:p>
          <a:p>
            <a:pPr marL="1200150" lvl="2" indent="-285750">
              <a:buFont typeface="Arial" panose="020B0604020202020204" pitchFamily="34" charset="0"/>
              <a:buChar char="•"/>
            </a:pPr>
            <a:r>
              <a:rPr lang="en-US" dirty="0"/>
              <a:t>Business Unit contacts</a:t>
            </a:r>
          </a:p>
          <a:p>
            <a:pPr marL="742950" lvl="1" indent="-285750">
              <a:buFont typeface="Arial" panose="020B0604020202020204" pitchFamily="34" charset="0"/>
              <a:buChar char="•"/>
            </a:pPr>
            <a:r>
              <a:rPr lang="en-US" dirty="0"/>
              <a:t>Determine target audience(s)</a:t>
            </a:r>
          </a:p>
          <a:p>
            <a:pPr marL="1200150" lvl="2" indent="-285750">
              <a:buFont typeface="Arial" panose="020B0604020202020204" pitchFamily="34" charset="0"/>
              <a:buChar char="•"/>
            </a:pPr>
            <a:r>
              <a:rPr lang="en-US" dirty="0"/>
              <a:t>Think outside the box/who might benefit (e.g. finance, IT, </a:t>
            </a:r>
            <a:r>
              <a:rPr lang="en-US" dirty="0" err="1"/>
              <a:t>etc</a:t>
            </a:r>
            <a:r>
              <a:rPr lang="en-US" dirty="0"/>
              <a:t>)</a:t>
            </a:r>
          </a:p>
          <a:p>
            <a:pPr marL="1200150" lvl="2" indent="-285750">
              <a:buFont typeface="Arial" panose="020B0604020202020204" pitchFamily="34" charset="0"/>
              <a:buChar char="•"/>
            </a:pPr>
            <a:r>
              <a:rPr lang="en-US" dirty="0"/>
              <a:t>Are the groups the right size/do you need to combine areas</a:t>
            </a:r>
          </a:p>
          <a:p>
            <a:pPr marL="1200150" lvl="2" indent="-285750">
              <a:buFont typeface="Arial" panose="020B0604020202020204" pitchFamily="34" charset="0"/>
              <a:buChar char="•"/>
            </a:pPr>
            <a:r>
              <a:rPr lang="en-US" dirty="0"/>
              <a:t>Are any of these areas time restricted (e.g. Call Centers with coverage schedules)</a:t>
            </a:r>
          </a:p>
          <a:p>
            <a:pPr marL="742950" lvl="1" indent="-285750">
              <a:buFont typeface="Arial" panose="020B0604020202020204" pitchFamily="34" charset="0"/>
              <a:buChar char="•"/>
            </a:pPr>
            <a:r>
              <a:rPr lang="en-US" dirty="0"/>
              <a:t>Schedule secondary meeting</a:t>
            </a:r>
          </a:p>
          <a:p>
            <a:pPr marL="1200150" lvl="2" indent="-285750">
              <a:buFont typeface="Arial" panose="020B0604020202020204" pitchFamily="34" charset="0"/>
              <a:buChar char="•"/>
            </a:pPr>
            <a:r>
              <a:rPr lang="en-US" dirty="0"/>
              <a:t>Answer outstanding questions</a:t>
            </a:r>
          </a:p>
          <a:p>
            <a:pPr marL="1200150" lvl="2" indent="-285750">
              <a:buFont typeface="Arial" panose="020B0604020202020204" pitchFamily="34" charset="0"/>
              <a:buChar char="•"/>
            </a:pPr>
            <a:r>
              <a:rPr lang="en-US" dirty="0"/>
              <a:t>Determine how best to move forward if parties agree the sessions meet the need</a:t>
            </a:r>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327348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521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0.gi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3" name="Picture 2" descr="A person standing in front of a group of people&#10;&#10;Description automatically generated">
            <a:extLst>
              <a:ext uri="{FF2B5EF4-FFF2-40B4-BE49-F238E27FC236}">
                <a16:creationId xmlns:a16="http://schemas.microsoft.com/office/drawing/2014/main" id="{46A66A1A-006F-DBA3-E1F5-B4A028037A6A}"/>
              </a:ext>
            </a:extLst>
          </p:cNvPr>
          <p:cNvPicPr>
            <a:picLocks noChangeAspect="1"/>
          </p:cNvPicPr>
          <p:nvPr userDrawn="1"/>
        </p:nvPicPr>
        <p:blipFill>
          <a:blip r:embed="rId2"/>
          <a:stretch>
            <a:fillRect/>
          </a:stretch>
        </p:blipFill>
        <p:spPr>
          <a:xfrm>
            <a:off x="-6824" y="0"/>
            <a:ext cx="12198096" cy="8386192"/>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380260"/>
            <a:ext cx="5446762" cy="477054"/>
          </a:xfrm>
          <a:prstGeom prst="rect">
            <a:avLst/>
          </a:prstGeom>
          <a:noFill/>
          <a:effectLst/>
        </p:spPr>
        <p:txBody>
          <a:bodyPr wrap="square" lIns="0" rIns="182880" bIns="0" anchor="b" anchorCtr="0">
            <a:spAutoFit/>
          </a:bodyPr>
          <a:lstStyle>
            <a:lvl1pPr algn="l">
              <a:lnSpc>
                <a:spcPct val="100000"/>
              </a:lnSpc>
              <a:defRPr sz="2800" b="0">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20" name="Text Placeholder 2"/>
          <p:cNvSpPr>
            <a:spLocks noGrp="1"/>
          </p:cNvSpPr>
          <p:nvPr>
            <p:ph type="body" sz="quarter" idx="10"/>
          </p:nvPr>
        </p:nvSpPr>
        <p:spPr>
          <a:xfrm>
            <a:off x="441028" y="590971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21" name="Text Placeholder 2"/>
          <p:cNvSpPr>
            <a:spLocks noGrp="1"/>
          </p:cNvSpPr>
          <p:nvPr>
            <p:ph type="body" sz="quarter" idx="11"/>
          </p:nvPr>
        </p:nvSpPr>
        <p:spPr>
          <a:xfrm>
            <a:off x="441028" y="6248926"/>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60754" y="6069026"/>
            <a:ext cx="2212146" cy="653526"/>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pos="3840" userDrawn="1">
          <p15:clr>
            <a:srgbClr val="FBAE40"/>
          </p15:clr>
        </p15:guide>
        <p15:guide id="2" pos="2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4" name="Text Placeholder 33"/>
          <p:cNvSpPr>
            <a:spLocks noGrp="1"/>
          </p:cNvSpPr>
          <p:nvPr>
            <p:ph type="body" sz="quarter" idx="19"/>
          </p:nvPr>
        </p:nvSpPr>
        <p:spPr>
          <a:xfrm>
            <a:off x="496051" y="6065838"/>
            <a:ext cx="7337262" cy="563562"/>
          </a:xfrm>
          <a:prstGeom prst="rect">
            <a:avLst/>
          </a:prstGeom>
        </p:spPr>
        <p:txBody>
          <a:bodyPr lIns="0" rIns="0"/>
          <a:lstStyle>
            <a:lvl1pPr>
              <a:lnSpc>
                <a:spcPct val="100000"/>
              </a:lnSpc>
              <a:spcAft>
                <a:spcPts val="100"/>
              </a:spcAft>
              <a:defRPr sz="1000"/>
            </a:lvl1pPr>
          </a:lstStyle>
          <a:p>
            <a:pPr lvl="0"/>
            <a:r>
              <a:rPr lang="en-US"/>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964" y="1368425"/>
            <a:ext cx="5572086" cy="3714383"/>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572455"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2677656"/>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o We Are background Opt 2">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7498100" y="414591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215670"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68" y="2614387"/>
            <a:ext cx="5862465" cy="862127"/>
          </a:xfrm>
          <a:prstGeom prst="rect">
            <a:avLst/>
          </a:prstGeom>
        </p:spPr>
      </p:pic>
      <p:sp>
        <p:nvSpPr>
          <p:cNvPr id="7" name="Rectangle 6"/>
          <p:cNvSpPr/>
          <p:nvPr userDrawn="1"/>
        </p:nvSpPr>
        <p:spPr>
          <a:xfrm>
            <a:off x="2938197"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90196" y="1549102"/>
            <a:ext cx="4819313" cy="387567"/>
          </a:xfrm>
          <a:prstGeom prst="rect">
            <a:avLst/>
          </a:prstGeom>
        </p:spPr>
      </p:pic>
      <p:sp>
        <p:nvSpPr>
          <p:cNvPr id="9" name="TextBox 8"/>
          <p:cNvSpPr txBox="1"/>
          <p:nvPr userDrawn="1"/>
        </p:nvSpPr>
        <p:spPr>
          <a:xfrm>
            <a:off x="3031863" y="4315593"/>
            <a:ext cx="1538608" cy="400110"/>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Insurance</a:t>
            </a:r>
          </a:p>
        </p:txBody>
      </p:sp>
      <p:sp>
        <p:nvSpPr>
          <p:cNvPr id="10" name="TextBox 9"/>
          <p:cNvSpPr txBox="1"/>
          <p:nvPr userDrawn="1"/>
        </p:nvSpPr>
        <p:spPr>
          <a:xfrm>
            <a:off x="5323678" y="4179030"/>
            <a:ext cx="1538343"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Retirement Income</a:t>
            </a:r>
          </a:p>
        </p:txBody>
      </p:sp>
      <p:sp>
        <p:nvSpPr>
          <p:cNvPr id="11" name="TextBox 10"/>
          <p:cNvSpPr txBox="1"/>
          <p:nvPr userDrawn="1"/>
        </p:nvSpPr>
        <p:spPr>
          <a:xfrm>
            <a:off x="7602789" y="4169226"/>
            <a:ext cx="1530476"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Workplace</a:t>
            </a:r>
            <a:br>
              <a:rPr lang="en-US" sz="2000" b="1" dirty="0">
                <a:solidFill>
                  <a:schemeClr val="tx2"/>
                </a:solidFill>
                <a:latin typeface="Arial" panose="020B0604020202020204" pitchFamily="34" charset="0"/>
                <a:cs typeface="Arial" panose="020B0604020202020204" pitchFamily="34" charset="0"/>
              </a:rPr>
            </a:br>
            <a:r>
              <a:rPr lang="en-US" sz="2000" b="1" dirty="0">
                <a:solidFill>
                  <a:schemeClr val="tx2"/>
                </a:solidFill>
                <a:latin typeface="Arial" panose="020B0604020202020204" pitchFamily="34" charset="0"/>
                <a:cs typeface="Arial" panose="020B0604020202020204" pitchFamily="34" charset="0"/>
              </a:rPr>
              <a:t>Solutions</a:t>
            </a:r>
          </a:p>
        </p:txBody>
      </p:sp>
      <p:cxnSp>
        <p:nvCxnSpPr>
          <p:cNvPr id="12" name="Straight Connector 11"/>
          <p:cNvCxnSpPr/>
          <p:nvPr userDrawn="1"/>
        </p:nvCxnSpPr>
        <p:spPr>
          <a:xfrm>
            <a:off x="2938197" y="3863787"/>
            <a:ext cx="631426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21148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5564"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0319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_image">
    <p:bg>
      <p:bgPr>
        <a:solidFill>
          <a:schemeClr val="bg1">
            <a:alpha val="0"/>
          </a:schemeClr>
        </a:solidFill>
        <a:effectLst/>
      </p:bgPr>
    </p:bg>
    <p:spTree>
      <p:nvGrpSpPr>
        <p:cNvPr id="1" name=""/>
        <p:cNvGrpSpPr/>
        <p:nvPr/>
      </p:nvGrpSpPr>
      <p:grpSpPr>
        <a:xfrm>
          <a:off x="0" y="0"/>
          <a:ext cx="0" cy="0"/>
          <a:chOff x="0" y="0"/>
          <a:chExt cx="0" cy="0"/>
        </a:xfrm>
      </p:grpSpPr>
      <p:sp>
        <p:nvSpPr>
          <p:cNvPr id="17" name="Rectangle 16"/>
          <p:cNvSpPr/>
          <p:nvPr userDrawn="1"/>
        </p:nvSpPr>
        <p:spPr>
          <a:xfrm>
            <a:off x="0" y="3429003"/>
            <a:ext cx="12192000" cy="2211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ight Triangle 14"/>
          <p:cNvSpPr/>
          <p:nvPr userDrawn="1"/>
        </p:nvSpPr>
        <p:spPr>
          <a:xfrm rot="10800000">
            <a:off x="9528653" y="1"/>
            <a:ext cx="2675984" cy="2675984"/>
          </a:xfrm>
          <a:prstGeom prst="rtTriangle">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 Placeholder 6"/>
          <p:cNvSpPr>
            <a:spLocks noGrp="1"/>
          </p:cNvSpPr>
          <p:nvPr>
            <p:ph type="body" sz="quarter" idx="14" hasCustomPrompt="1"/>
          </p:nvPr>
        </p:nvSpPr>
        <p:spPr>
          <a:xfrm>
            <a:off x="10379979" y="287870"/>
            <a:ext cx="1401389" cy="596629"/>
          </a:xfrm>
        </p:spPr>
        <p:txBody>
          <a:bodyPr numCol="1" anchor="ctr" anchorCtr="0"/>
          <a:lstStyle>
            <a:lvl1pPr marL="0" indent="0" algn="r">
              <a:lnSpc>
                <a:spcPct val="100000"/>
              </a:lnSpc>
              <a:spcAft>
                <a:spcPts val="0"/>
              </a:spcAft>
              <a:buNone/>
              <a:defRPr sz="1051" b="1" baseline="0">
                <a:solidFill>
                  <a:srgbClr val="FFFFFF"/>
                </a:solidFill>
              </a:defRPr>
            </a:lvl1pPr>
            <a:lvl2pPr marL="236685" indent="0">
              <a:buNone/>
              <a:defRPr/>
            </a:lvl2pPr>
            <a:lvl3pPr marL="481703" indent="0">
              <a:buNone/>
              <a:defRPr/>
            </a:lvl3pPr>
            <a:lvl4pPr marL="720054" indent="0">
              <a:buNone/>
              <a:defRPr/>
            </a:lvl4pPr>
            <a:lvl5pPr marL="956739" indent="0">
              <a:buNone/>
              <a:defRPr/>
            </a:lvl5pPr>
          </a:lstStyle>
          <a:p>
            <a:pPr lvl="0"/>
            <a:r>
              <a:rPr lang="en-US" dirty="0"/>
              <a:t>ADD GROUP/ SECTION</a:t>
            </a:r>
          </a:p>
        </p:txBody>
      </p:sp>
      <p:sp>
        <p:nvSpPr>
          <p:cNvPr id="16" name="Right Triangle 15"/>
          <p:cNvSpPr/>
          <p:nvPr userDrawn="1"/>
        </p:nvSpPr>
        <p:spPr>
          <a:xfrm rot="13500000">
            <a:off x="-2441576" y="994215"/>
            <a:ext cx="4887895" cy="4887895"/>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18" name="Rectangle 2"/>
          <p:cNvSpPr>
            <a:spLocks noGrp="1" noChangeArrowheads="1"/>
          </p:cNvSpPr>
          <p:nvPr>
            <p:ph type="ctrTitle" hasCustomPrompt="1"/>
          </p:nvPr>
        </p:nvSpPr>
        <p:spPr>
          <a:xfrm>
            <a:off x="3458633" y="4314638"/>
            <a:ext cx="8323424" cy="494431"/>
          </a:xfrm>
          <a:prstGeom prst="rect">
            <a:avLst/>
          </a:prstGeom>
          <a:effectLst/>
        </p:spPr>
        <p:txBody>
          <a:bodyPr wrap="square" lIns="0" rIns="0" bIns="0" anchor="b">
            <a:spAutoFit/>
          </a:bodyPr>
          <a:lstStyle>
            <a:lvl1pPr algn="r">
              <a:lnSpc>
                <a:spcPct val="90000"/>
              </a:lnSpc>
              <a:defRPr sz="3571" b="1">
                <a:solidFill>
                  <a:schemeClr val="bg1"/>
                </a:solidFill>
                <a:latin typeface="Arial"/>
                <a:cs typeface="Arial"/>
              </a:defRPr>
            </a:lvl1pPr>
          </a:lstStyle>
          <a:p>
            <a:r>
              <a:rPr lang="en-US" dirty="0"/>
              <a:t>Click to add Title</a:t>
            </a:r>
          </a:p>
        </p:txBody>
      </p:sp>
      <p:sp>
        <p:nvSpPr>
          <p:cNvPr id="19" name="Text Placeholder 7"/>
          <p:cNvSpPr>
            <a:spLocks noGrp="1"/>
          </p:cNvSpPr>
          <p:nvPr>
            <p:ph type="body" sz="quarter" idx="12" hasCustomPrompt="1"/>
          </p:nvPr>
        </p:nvSpPr>
        <p:spPr>
          <a:xfrm>
            <a:off x="3458633" y="5050525"/>
            <a:ext cx="8323424" cy="349007"/>
          </a:xfrm>
        </p:spPr>
        <p:txBody>
          <a:bodyPr wrap="square" lIns="0" rIns="0" bIns="0" numCol="1">
            <a:spAutoFit/>
          </a:bodyPr>
          <a:lstStyle>
            <a:lvl1pPr marL="0" indent="0" algn="r">
              <a:lnSpc>
                <a:spcPct val="90000"/>
              </a:lnSpc>
              <a:spcAft>
                <a:spcPts val="0"/>
              </a:spcAft>
              <a:buNone/>
              <a:defRPr sz="2520" b="0">
                <a:solidFill>
                  <a:schemeClr val="bg1"/>
                </a:solidFill>
                <a:effectLst/>
              </a:defRPr>
            </a:lvl1pPr>
          </a:lstStyle>
          <a:p>
            <a:pPr lvl="0"/>
            <a:r>
              <a:rPr lang="en-US" dirty="0"/>
              <a:t>Click to add Subtitle</a:t>
            </a:r>
          </a:p>
        </p:txBody>
      </p:sp>
      <p:sp>
        <p:nvSpPr>
          <p:cNvPr id="4" name="Picture Placeholder 3"/>
          <p:cNvSpPr>
            <a:spLocks noGrp="1"/>
          </p:cNvSpPr>
          <p:nvPr>
            <p:ph type="pic" sz="quarter" idx="15" hasCustomPrompt="1"/>
          </p:nvPr>
        </p:nvSpPr>
        <p:spPr bwMode="auto">
          <a:xfrm>
            <a:off x="6098" y="-6858"/>
            <a:ext cx="12198604" cy="3448305"/>
          </a:xfrm>
          <a:custGeom>
            <a:avLst/>
            <a:gdLst>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4323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6387 w 9153525"/>
              <a:gd name="connsiteY1" fmla="*/ 2540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1815 w 9153525"/>
              <a:gd name="connsiteY1" fmla="*/ 11684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8548"/>
              <a:gd name="connsiteX1" fmla="*/ 7141815 w 9153525"/>
              <a:gd name="connsiteY1" fmla="*/ 11684 h 2598548"/>
              <a:gd name="connsiteX2" fmla="*/ 9153525 w 9153525"/>
              <a:gd name="connsiteY2" fmla="*/ 2045238 h 2598548"/>
              <a:gd name="connsiteX3" fmla="*/ 9153525 w 9153525"/>
              <a:gd name="connsiteY3" fmla="*/ 2593976 h 2598548"/>
              <a:gd name="connsiteX4" fmla="*/ 9153525 w 9153525"/>
              <a:gd name="connsiteY4" fmla="*/ 2593976 h 2598548"/>
              <a:gd name="connsiteX5" fmla="*/ 2588798 w 9153525"/>
              <a:gd name="connsiteY5" fmla="*/ 2598548 h 2598548"/>
              <a:gd name="connsiteX6" fmla="*/ 876300 w 9153525"/>
              <a:gd name="connsiteY6" fmla="*/ 891638 h 2598548"/>
              <a:gd name="connsiteX7" fmla="*/ 0 w 9153525"/>
              <a:gd name="connsiteY7" fmla="*/ 0 h 2598548"/>
              <a:gd name="connsiteX0" fmla="*/ 0 w 9148953"/>
              <a:gd name="connsiteY0" fmla="*/ 0 h 2589404"/>
              <a:gd name="connsiteX1" fmla="*/ 7137243 w 9148953"/>
              <a:gd name="connsiteY1" fmla="*/ 2540 h 2589404"/>
              <a:gd name="connsiteX2" fmla="*/ 9148953 w 9148953"/>
              <a:gd name="connsiteY2" fmla="*/ 2036094 h 2589404"/>
              <a:gd name="connsiteX3" fmla="*/ 9148953 w 9148953"/>
              <a:gd name="connsiteY3" fmla="*/ 2584832 h 2589404"/>
              <a:gd name="connsiteX4" fmla="*/ 9148953 w 9148953"/>
              <a:gd name="connsiteY4" fmla="*/ 2584832 h 2589404"/>
              <a:gd name="connsiteX5" fmla="*/ 2584226 w 9148953"/>
              <a:gd name="connsiteY5" fmla="*/ 2589404 h 2589404"/>
              <a:gd name="connsiteX6" fmla="*/ 871728 w 9148953"/>
              <a:gd name="connsiteY6" fmla="*/ 882494 h 2589404"/>
              <a:gd name="connsiteX7" fmla="*/ 0 w 9148953"/>
              <a:gd name="connsiteY7" fmla="*/ 0 h 2589404"/>
              <a:gd name="connsiteX0" fmla="*/ 0 w 9148953"/>
              <a:gd name="connsiteY0" fmla="*/ 0 h 2586229"/>
              <a:gd name="connsiteX1" fmla="*/ 7137243 w 9148953"/>
              <a:gd name="connsiteY1" fmla="*/ 2540 h 2586229"/>
              <a:gd name="connsiteX2" fmla="*/ 9148953 w 9148953"/>
              <a:gd name="connsiteY2" fmla="*/ 2036094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871728 w 9148953"/>
              <a:gd name="connsiteY6" fmla="*/ 882494 h 2586229"/>
              <a:gd name="connsiteX7" fmla="*/ 0 w 9148953"/>
              <a:gd name="connsiteY7" fmla="*/ 0 h 2586229"/>
              <a:gd name="connsiteX0" fmla="*/ 0 w 9148953"/>
              <a:gd name="connsiteY0" fmla="*/ 0 h 2586229"/>
              <a:gd name="connsiteX1" fmla="*/ 7137243 w 9148953"/>
              <a:gd name="connsiteY1" fmla="*/ 2540 h 2586229"/>
              <a:gd name="connsiteX2" fmla="*/ 9148953 w 9148953"/>
              <a:gd name="connsiteY2" fmla="*/ 2036094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0 w 9148953"/>
              <a:gd name="connsiteY6" fmla="*/ 0 h 2586229"/>
              <a:gd name="connsiteX0" fmla="*/ 0 w 9148953"/>
              <a:gd name="connsiteY0" fmla="*/ 0 h 2586229"/>
              <a:gd name="connsiteX1" fmla="*/ 7137243 w 9148953"/>
              <a:gd name="connsiteY1" fmla="*/ 2540 h 2586229"/>
              <a:gd name="connsiteX2" fmla="*/ 9148953 w 9148953"/>
              <a:gd name="connsiteY2" fmla="*/ 2013869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0 w 9148953"/>
              <a:gd name="connsiteY6" fmla="*/ 0 h 258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8953" h="2586229">
                <a:moveTo>
                  <a:pt x="0" y="0"/>
                </a:moveTo>
                <a:lnTo>
                  <a:pt x="7137243" y="2540"/>
                </a:lnTo>
                <a:lnTo>
                  <a:pt x="9148953" y="2013869"/>
                </a:lnTo>
                <a:lnTo>
                  <a:pt x="9148953" y="2584832"/>
                </a:lnTo>
                <a:lnTo>
                  <a:pt x="9148953" y="2584832"/>
                </a:lnTo>
                <a:lnTo>
                  <a:pt x="2581051" y="2586229"/>
                </a:lnTo>
                <a:lnTo>
                  <a:pt x="0" y="0"/>
                </a:lnTo>
                <a:close/>
              </a:path>
            </a:pathLst>
          </a:custGeom>
          <a:noFill/>
          <a:ln w="9525">
            <a:noFill/>
            <a:miter lim="800000"/>
            <a:headEnd/>
            <a:tailEnd/>
          </a:ln>
          <a:effectLst/>
        </p:spPr>
        <p:txBody>
          <a:bodyPr anchor="ctr"/>
          <a:lstStyle>
            <a:lvl1pPr algn="ctr">
              <a:defRPr/>
            </a:lvl1pPr>
          </a:lstStyle>
          <a:p>
            <a:r>
              <a:rPr lang="en-US" dirty="0"/>
              <a:t>Click to add Image </a:t>
            </a:r>
          </a:p>
          <a:p>
            <a:endParaRPr lang="en-US" dirty="0"/>
          </a:p>
          <a:p>
            <a:endParaRPr lang="en-US" dirty="0"/>
          </a:p>
        </p:txBody>
      </p:sp>
      <p:grpSp>
        <p:nvGrpSpPr>
          <p:cNvPr id="3" name="Group 2"/>
          <p:cNvGrpSpPr/>
          <p:nvPr userDrawn="1"/>
        </p:nvGrpSpPr>
        <p:grpSpPr>
          <a:xfrm>
            <a:off x="3" y="562527"/>
            <a:ext cx="2884920" cy="5768660"/>
            <a:chOff x="0" y="421894"/>
            <a:chExt cx="2163691" cy="4326495"/>
          </a:xfrm>
        </p:grpSpPr>
        <p:sp>
          <p:nvSpPr>
            <p:cNvPr id="28" name="Freeform 27"/>
            <p:cNvSpPr/>
            <p:nvPr userDrawn="1"/>
          </p:nvSpPr>
          <p:spPr>
            <a:xfrm>
              <a:off x="0" y="2578791"/>
              <a:ext cx="1712965" cy="2169598"/>
            </a:xfrm>
            <a:custGeom>
              <a:avLst/>
              <a:gdLst>
                <a:gd name="connsiteX0" fmla="*/ 1246808 w 1712965"/>
                <a:gd name="connsiteY0" fmla="*/ 0 h 2169598"/>
                <a:gd name="connsiteX1" fmla="*/ 1712965 w 1712965"/>
                <a:gd name="connsiteY1" fmla="*/ 456633 h 2169598"/>
                <a:gd name="connsiteX2" fmla="*/ 0 w 1712965"/>
                <a:gd name="connsiteY2" fmla="*/ 2169598 h 2169598"/>
                <a:gd name="connsiteX3" fmla="*/ 0 w 1712965"/>
                <a:gd name="connsiteY3" fmla="*/ 1245271 h 2169598"/>
                <a:gd name="connsiteX4" fmla="*/ 1246808 w 1712965"/>
                <a:gd name="connsiteY4" fmla="*/ 0 h 216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965" h="2169598">
                  <a:moveTo>
                    <a:pt x="1246808" y="0"/>
                  </a:moveTo>
                  <a:lnTo>
                    <a:pt x="1712965" y="456633"/>
                  </a:lnTo>
                  <a:lnTo>
                    <a:pt x="0" y="2169598"/>
                  </a:lnTo>
                  <a:lnTo>
                    <a:pt x="0" y="1245271"/>
                  </a:lnTo>
                  <a:lnTo>
                    <a:pt x="1246808"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Freeform 23"/>
            <p:cNvSpPr/>
            <p:nvPr userDrawn="1"/>
          </p:nvSpPr>
          <p:spPr>
            <a:xfrm>
              <a:off x="0" y="421894"/>
              <a:ext cx="1712965" cy="2182298"/>
            </a:xfrm>
            <a:custGeom>
              <a:avLst/>
              <a:gdLst>
                <a:gd name="connsiteX0" fmla="*/ 0 w 1712965"/>
                <a:gd name="connsiteY0" fmla="*/ 0 h 2182298"/>
                <a:gd name="connsiteX1" fmla="*/ 1712965 w 1712965"/>
                <a:gd name="connsiteY1" fmla="*/ 1712965 h 2182298"/>
                <a:gd name="connsiteX2" fmla="*/ 1256333 w 1712965"/>
                <a:gd name="connsiteY2" fmla="*/ 2182298 h 2182298"/>
                <a:gd name="connsiteX3" fmla="*/ 0 w 1712965"/>
                <a:gd name="connsiteY3" fmla="*/ 925965 h 2182298"/>
                <a:gd name="connsiteX4" fmla="*/ 0 w 1712965"/>
                <a:gd name="connsiteY4" fmla="*/ 0 h 218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965" h="2182298">
                  <a:moveTo>
                    <a:pt x="0" y="0"/>
                  </a:moveTo>
                  <a:lnTo>
                    <a:pt x="1712965" y="1712965"/>
                  </a:lnTo>
                  <a:lnTo>
                    <a:pt x="1256333" y="2182298"/>
                  </a:lnTo>
                  <a:lnTo>
                    <a:pt x="0" y="92596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Diamond 22"/>
            <p:cNvSpPr/>
            <p:nvPr userDrawn="1"/>
          </p:nvSpPr>
          <p:spPr>
            <a:xfrm>
              <a:off x="1236840" y="2121716"/>
              <a:ext cx="926851" cy="92685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grpSp>
      <p:pic>
        <p:nvPicPr>
          <p:cNvPr id="21" name="Picture 2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22"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2468893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_Author+Image">
    <p:bg>
      <p:bgPr>
        <a:solidFill>
          <a:schemeClr val="bg1">
            <a:alpha val="0"/>
          </a:schemeClr>
        </a:solidFill>
        <a:effectLst/>
      </p:bgPr>
    </p:bg>
    <p:spTree>
      <p:nvGrpSpPr>
        <p:cNvPr id="1" name=""/>
        <p:cNvGrpSpPr/>
        <p:nvPr/>
      </p:nvGrpSpPr>
      <p:grpSpPr>
        <a:xfrm>
          <a:off x="0" y="0"/>
          <a:ext cx="0" cy="0"/>
          <a:chOff x="0" y="0"/>
          <a:chExt cx="0" cy="0"/>
        </a:xfrm>
      </p:grpSpPr>
      <p:sp>
        <p:nvSpPr>
          <p:cNvPr id="17" name="Rectangle 16"/>
          <p:cNvSpPr/>
          <p:nvPr userDrawn="1"/>
        </p:nvSpPr>
        <p:spPr>
          <a:xfrm>
            <a:off x="0" y="3439939"/>
            <a:ext cx="12192000" cy="2211239"/>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ight Triangle 14"/>
          <p:cNvSpPr/>
          <p:nvPr userDrawn="1"/>
        </p:nvSpPr>
        <p:spPr>
          <a:xfrm rot="10800000">
            <a:off x="9528653" y="1"/>
            <a:ext cx="2675984" cy="2675984"/>
          </a:xfrm>
          <a:prstGeom prst="rtTriangle">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 Placeholder 6"/>
          <p:cNvSpPr>
            <a:spLocks noGrp="1"/>
          </p:cNvSpPr>
          <p:nvPr>
            <p:ph type="body" sz="quarter" idx="14" hasCustomPrompt="1"/>
          </p:nvPr>
        </p:nvSpPr>
        <p:spPr>
          <a:xfrm>
            <a:off x="10379979" y="287870"/>
            <a:ext cx="1401389" cy="596629"/>
          </a:xfrm>
        </p:spPr>
        <p:txBody>
          <a:bodyPr numCol="1" anchor="ctr" anchorCtr="0"/>
          <a:lstStyle>
            <a:lvl1pPr marL="0" indent="0" algn="r">
              <a:lnSpc>
                <a:spcPct val="100000"/>
              </a:lnSpc>
              <a:spcAft>
                <a:spcPts val="0"/>
              </a:spcAft>
              <a:buNone/>
              <a:defRPr sz="1051" b="1" baseline="0">
                <a:solidFill>
                  <a:srgbClr val="FFFFFF"/>
                </a:solidFill>
              </a:defRPr>
            </a:lvl1pPr>
            <a:lvl2pPr marL="236685" indent="0">
              <a:buNone/>
              <a:defRPr/>
            </a:lvl2pPr>
            <a:lvl3pPr marL="481703" indent="0">
              <a:buNone/>
              <a:defRPr/>
            </a:lvl3pPr>
            <a:lvl4pPr marL="720054" indent="0">
              <a:buNone/>
              <a:defRPr/>
            </a:lvl4pPr>
            <a:lvl5pPr marL="956739" indent="0">
              <a:buNone/>
              <a:defRPr/>
            </a:lvl5pPr>
          </a:lstStyle>
          <a:p>
            <a:pPr lvl="0"/>
            <a:r>
              <a:rPr lang="en-US" dirty="0"/>
              <a:t>ADD GROUP/ SECTION</a:t>
            </a:r>
          </a:p>
        </p:txBody>
      </p:sp>
      <p:sp>
        <p:nvSpPr>
          <p:cNvPr id="16" name="Right Triangle 15"/>
          <p:cNvSpPr/>
          <p:nvPr userDrawn="1"/>
        </p:nvSpPr>
        <p:spPr>
          <a:xfrm rot="13500000">
            <a:off x="-2338626" y="638040"/>
            <a:ext cx="5593515" cy="5616483"/>
          </a:xfrm>
          <a:custGeom>
            <a:avLst/>
            <a:gdLst>
              <a:gd name="connsiteX0" fmla="*/ 0 w 3665921"/>
              <a:gd name="connsiteY0" fmla="*/ 3665921 h 3665921"/>
              <a:gd name="connsiteX1" fmla="*/ 0 w 3665921"/>
              <a:gd name="connsiteY1" fmla="*/ 0 h 3665921"/>
              <a:gd name="connsiteX2" fmla="*/ 3665921 w 3665921"/>
              <a:gd name="connsiteY2" fmla="*/ 3665921 h 3665921"/>
              <a:gd name="connsiteX3" fmla="*/ 0 w 3665921"/>
              <a:gd name="connsiteY3" fmla="*/ 3665921 h 3665921"/>
              <a:gd name="connsiteX0" fmla="*/ 0 w 3665921"/>
              <a:gd name="connsiteY0" fmla="*/ 3665921 h 3665921"/>
              <a:gd name="connsiteX1" fmla="*/ 0 w 3665921"/>
              <a:gd name="connsiteY1" fmla="*/ 0 h 3665921"/>
              <a:gd name="connsiteX2" fmla="*/ 2569708 w 3665921"/>
              <a:gd name="connsiteY2" fmla="*/ 2551749 h 3665921"/>
              <a:gd name="connsiteX3" fmla="*/ 3665921 w 3665921"/>
              <a:gd name="connsiteY3" fmla="*/ 3665921 h 3665921"/>
              <a:gd name="connsiteX4" fmla="*/ 0 w 3665921"/>
              <a:gd name="connsiteY4" fmla="*/ 3665921 h 3665921"/>
              <a:gd name="connsiteX0" fmla="*/ 0 w 4195136"/>
              <a:gd name="connsiteY0" fmla="*/ 3665921 h 3665921"/>
              <a:gd name="connsiteX1" fmla="*/ 0 w 4195136"/>
              <a:gd name="connsiteY1" fmla="*/ 0 h 3665921"/>
              <a:gd name="connsiteX2" fmla="*/ 4195136 w 4195136"/>
              <a:gd name="connsiteY2" fmla="*/ 3135466 h 3665921"/>
              <a:gd name="connsiteX3" fmla="*/ 3665921 w 4195136"/>
              <a:gd name="connsiteY3" fmla="*/ 3665921 h 3665921"/>
              <a:gd name="connsiteX4" fmla="*/ 0 w 4195136"/>
              <a:gd name="connsiteY4" fmla="*/ 3665921 h 3665921"/>
              <a:gd name="connsiteX0" fmla="*/ 0 w 4195136"/>
              <a:gd name="connsiteY0" fmla="*/ 3665921 h 3665921"/>
              <a:gd name="connsiteX1" fmla="*/ 0 w 4195136"/>
              <a:gd name="connsiteY1" fmla="*/ 0 h 3665921"/>
              <a:gd name="connsiteX2" fmla="*/ 629973 w 4195136"/>
              <a:gd name="connsiteY2" fmla="*/ 432408 h 3665921"/>
              <a:gd name="connsiteX3" fmla="*/ 4195136 w 4195136"/>
              <a:gd name="connsiteY3" fmla="*/ 3135466 h 3665921"/>
              <a:gd name="connsiteX4" fmla="*/ 3665921 w 4195136"/>
              <a:gd name="connsiteY4" fmla="*/ 3665921 h 3665921"/>
              <a:gd name="connsiteX5" fmla="*/ 0 w 4195136"/>
              <a:gd name="connsiteY5" fmla="*/ 3665921 h 3665921"/>
              <a:gd name="connsiteX0" fmla="*/ 0 w 4195136"/>
              <a:gd name="connsiteY0" fmla="*/ 4167460 h 4167460"/>
              <a:gd name="connsiteX1" fmla="*/ 0 w 4195136"/>
              <a:gd name="connsiteY1" fmla="*/ 501539 h 4167460"/>
              <a:gd name="connsiteX2" fmla="*/ 540171 w 4195136"/>
              <a:gd name="connsiteY2" fmla="*/ 0 h 4167460"/>
              <a:gd name="connsiteX3" fmla="*/ 4195136 w 4195136"/>
              <a:gd name="connsiteY3" fmla="*/ 3637005 h 4167460"/>
              <a:gd name="connsiteX4" fmla="*/ 3665921 w 4195136"/>
              <a:gd name="connsiteY4" fmla="*/ 4167460 h 4167460"/>
              <a:gd name="connsiteX5" fmla="*/ 0 w 4195136"/>
              <a:gd name="connsiteY5" fmla="*/ 4167460 h 4167460"/>
              <a:gd name="connsiteX0" fmla="*/ 0 w 4195136"/>
              <a:gd name="connsiteY0" fmla="*/ 4212362 h 4212362"/>
              <a:gd name="connsiteX1" fmla="*/ 0 w 4195136"/>
              <a:gd name="connsiteY1" fmla="*/ 546441 h 4212362"/>
              <a:gd name="connsiteX2" fmla="*/ 513230 w 4195136"/>
              <a:gd name="connsiteY2" fmla="*/ 0 h 4212362"/>
              <a:gd name="connsiteX3" fmla="*/ 4195136 w 4195136"/>
              <a:gd name="connsiteY3" fmla="*/ 3681907 h 4212362"/>
              <a:gd name="connsiteX4" fmla="*/ 3665921 w 4195136"/>
              <a:gd name="connsiteY4" fmla="*/ 4212362 h 4212362"/>
              <a:gd name="connsiteX5" fmla="*/ 0 w 4195136"/>
              <a:gd name="connsiteY5" fmla="*/ 4212362 h 421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136" h="4212362">
                <a:moveTo>
                  <a:pt x="0" y="4212362"/>
                </a:moveTo>
                <a:lnTo>
                  <a:pt x="0" y="546441"/>
                </a:lnTo>
                <a:lnTo>
                  <a:pt x="513230" y="0"/>
                </a:lnTo>
                <a:lnTo>
                  <a:pt x="4195136" y="3681907"/>
                </a:lnTo>
                <a:lnTo>
                  <a:pt x="3665921" y="4212362"/>
                </a:lnTo>
                <a:lnTo>
                  <a:pt x="0" y="4212362"/>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18" name="Rectangle 2"/>
          <p:cNvSpPr>
            <a:spLocks noGrp="1" noChangeArrowheads="1"/>
          </p:cNvSpPr>
          <p:nvPr>
            <p:ph type="ctrTitle" hasCustomPrompt="1"/>
          </p:nvPr>
        </p:nvSpPr>
        <p:spPr>
          <a:xfrm>
            <a:off x="4421464" y="4314638"/>
            <a:ext cx="7360592" cy="494431"/>
          </a:xfrm>
          <a:prstGeom prst="rect">
            <a:avLst/>
          </a:prstGeom>
          <a:effectLst/>
        </p:spPr>
        <p:txBody>
          <a:bodyPr wrap="square" lIns="0" rIns="0" bIns="0" anchor="b">
            <a:spAutoFit/>
          </a:bodyPr>
          <a:lstStyle>
            <a:lvl1pPr algn="r">
              <a:lnSpc>
                <a:spcPct val="90000"/>
              </a:lnSpc>
              <a:defRPr sz="3571" b="1">
                <a:solidFill>
                  <a:schemeClr val="bg1"/>
                </a:solidFill>
                <a:latin typeface="Arial"/>
                <a:cs typeface="Arial"/>
              </a:defRPr>
            </a:lvl1pPr>
          </a:lstStyle>
          <a:p>
            <a:r>
              <a:rPr lang="en-US" dirty="0"/>
              <a:t>Click to add Title</a:t>
            </a:r>
          </a:p>
        </p:txBody>
      </p:sp>
      <p:sp>
        <p:nvSpPr>
          <p:cNvPr id="19" name="Text Placeholder 7"/>
          <p:cNvSpPr>
            <a:spLocks noGrp="1"/>
          </p:cNvSpPr>
          <p:nvPr>
            <p:ph type="body" sz="quarter" idx="12" hasCustomPrompt="1"/>
          </p:nvPr>
        </p:nvSpPr>
        <p:spPr>
          <a:xfrm>
            <a:off x="4421466" y="5050525"/>
            <a:ext cx="7360593" cy="349007"/>
          </a:xfrm>
        </p:spPr>
        <p:txBody>
          <a:bodyPr lIns="0" rIns="0" bIns="0" numCol="1">
            <a:spAutoFit/>
          </a:bodyPr>
          <a:lstStyle>
            <a:lvl1pPr marL="0" indent="0" algn="r">
              <a:lnSpc>
                <a:spcPct val="90000"/>
              </a:lnSpc>
              <a:spcAft>
                <a:spcPts val="0"/>
              </a:spcAft>
              <a:buNone/>
              <a:defRPr sz="2520" b="0">
                <a:solidFill>
                  <a:schemeClr val="bg1"/>
                </a:solidFill>
                <a:effectLst/>
              </a:defRPr>
            </a:lvl1pPr>
          </a:lstStyle>
          <a:p>
            <a:pPr lvl="0"/>
            <a:r>
              <a:rPr lang="en-US" dirty="0"/>
              <a:t>Click to add Subtitle</a:t>
            </a:r>
          </a:p>
        </p:txBody>
      </p:sp>
      <p:sp>
        <p:nvSpPr>
          <p:cNvPr id="4" name="Picture Placeholder 3"/>
          <p:cNvSpPr>
            <a:spLocks noGrp="1"/>
          </p:cNvSpPr>
          <p:nvPr>
            <p:ph type="pic" sz="quarter" idx="15" hasCustomPrompt="1"/>
          </p:nvPr>
        </p:nvSpPr>
        <p:spPr bwMode="auto">
          <a:xfrm>
            <a:off x="960668" y="-12698"/>
            <a:ext cx="11243971" cy="3453508"/>
          </a:xfrm>
          <a:custGeom>
            <a:avLst/>
            <a:gdLst>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4323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6387 w 9153525"/>
              <a:gd name="connsiteY1" fmla="*/ 2540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1815 w 9153525"/>
              <a:gd name="connsiteY1" fmla="*/ 11684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8548"/>
              <a:gd name="connsiteX1" fmla="*/ 7141815 w 9153525"/>
              <a:gd name="connsiteY1" fmla="*/ 11684 h 2598548"/>
              <a:gd name="connsiteX2" fmla="*/ 9153525 w 9153525"/>
              <a:gd name="connsiteY2" fmla="*/ 2045238 h 2598548"/>
              <a:gd name="connsiteX3" fmla="*/ 9153525 w 9153525"/>
              <a:gd name="connsiteY3" fmla="*/ 2593976 h 2598548"/>
              <a:gd name="connsiteX4" fmla="*/ 9153525 w 9153525"/>
              <a:gd name="connsiteY4" fmla="*/ 2593976 h 2598548"/>
              <a:gd name="connsiteX5" fmla="*/ 2588798 w 9153525"/>
              <a:gd name="connsiteY5" fmla="*/ 2598548 h 2598548"/>
              <a:gd name="connsiteX6" fmla="*/ 876300 w 9153525"/>
              <a:gd name="connsiteY6" fmla="*/ 891638 h 2598548"/>
              <a:gd name="connsiteX7" fmla="*/ 0 w 9153525"/>
              <a:gd name="connsiteY7" fmla="*/ 0 h 2598548"/>
              <a:gd name="connsiteX0" fmla="*/ 0 w 9148953"/>
              <a:gd name="connsiteY0" fmla="*/ 0 h 2589404"/>
              <a:gd name="connsiteX1" fmla="*/ 7137243 w 9148953"/>
              <a:gd name="connsiteY1" fmla="*/ 2540 h 2589404"/>
              <a:gd name="connsiteX2" fmla="*/ 9148953 w 9148953"/>
              <a:gd name="connsiteY2" fmla="*/ 2036094 h 2589404"/>
              <a:gd name="connsiteX3" fmla="*/ 9148953 w 9148953"/>
              <a:gd name="connsiteY3" fmla="*/ 2584832 h 2589404"/>
              <a:gd name="connsiteX4" fmla="*/ 9148953 w 9148953"/>
              <a:gd name="connsiteY4" fmla="*/ 2584832 h 2589404"/>
              <a:gd name="connsiteX5" fmla="*/ 2584226 w 9148953"/>
              <a:gd name="connsiteY5" fmla="*/ 2589404 h 2589404"/>
              <a:gd name="connsiteX6" fmla="*/ 871728 w 9148953"/>
              <a:gd name="connsiteY6" fmla="*/ 882494 h 2589404"/>
              <a:gd name="connsiteX7" fmla="*/ 0 w 9148953"/>
              <a:gd name="connsiteY7" fmla="*/ 0 h 25894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1847626 w 8412353"/>
              <a:gd name="connsiteY5" fmla="*/ 2602104 h 2602104"/>
              <a:gd name="connsiteX6" fmla="*/ 135128 w 8412353"/>
              <a:gd name="connsiteY6" fmla="*/ 8951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1847626 w 8412353"/>
              <a:gd name="connsiteY5" fmla="*/ 2602104 h 2602104"/>
              <a:gd name="connsiteX6" fmla="*/ 820928 w 8412353"/>
              <a:gd name="connsiteY6" fmla="*/ 8316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2584226 w 8412353"/>
              <a:gd name="connsiteY5" fmla="*/ 2602104 h 2602104"/>
              <a:gd name="connsiteX6" fmla="*/ 820928 w 8412353"/>
              <a:gd name="connsiteY6" fmla="*/ 8316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2584226 w 8412353"/>
              <a:gd name="connsiteY5" fmla="*/ 2602104 h 2602104"/>
              <a:gd name="connsiteX6" fmla="*/ 0 w 8412353"/>
              <a:gd name="connsiteY6" fmla="*/ 0 h 2602104"/>
              <a:gd name="connsiteX0" fmla="*/ 0 w 8446729"/>
              <a:gd name="connsiteY0" fmla="*/ 0 h 2602104"/>
              <a:gd name="connsiteX1" fmla="*/ 6435019 w 8446729"/>
              <a:gd name="connsiteY1" fmla="*/ 15240 h 2602104"/>
              <a:gd name="connsiteX2" fmla="*/ 8446729 w 8446729"/>
              <a:gd name="connsiteY2" fmla="*/ 2048794 h 2602104"/>
              <a:gd name="connsiteX3" fmla="*/ 8446729 w 8446729"/>
              <a:gd name="connsiteY3" fmla="*/ 2597532 h 2602104"/>
              <a:gd name="connsiteX4" fmla="*/ 8446729 w 8446729"/>
              <a:gd name="connsiteY4" fmla="*/ 2597532 h 2602104"/>
              <a:gd name="connsiteX5" fmla="*/ 2618602 w 8446729"/>
              <a:gd name="connsiteY5" fmla="*/ 2602104 h 2602104"/>
              <a:gd name="connsiteX6" fmla="*/ 0 w 8446729"/>
              <a:gd name="connsiteY6" fmla="*/ 0 h 2602104"/>
              <a:gd name="connsiteX0" fmla="*/ 0 w 8432978"/>
              <a:gd name="connsiteY0" fmla="*/ 0 h 2588353"/>
              <a:gd name="connsiteX1" fmla="*/ 6421268 w 8432978"/>
              <a:gd name="connsiteY1" fmla="*/ 1489 h 2588353"/>
              <a:gd name="connsiteX2" fmla="*/ 8432978 w 8432978"/>
              <a:gd name="connsiteY2" fmla="*/ 2035043 h 2588353"/>
              <a:gd name="connsiteX3" fmla="*/ 8432978 w 8432978"/>
              <a:gd name="connsiteY3" fmla="*/ 2583781 h 2588353"/>
              <a:gd name="connsiteX4" fmla="*/ 8432978 w 8432978"/>
              <a:gd name="connsiteY4" fmla="*/ 2583781 h 2588353"/>
              <a:gd name="connsiteX5" fmla="*/ 2604851 w 8432978"/>
              <a:gd name="connsiteY5" fmla="*/ 2588353 h 2588353"/>
              <a:gd name="connsiteX6" fmla="*/ 0 w 8432978"/>
              <a:gd name="connsiteY6" fmla="*/ 0 h 2588353"/>
              <a:gd name="connsiteX0" fmla="*/ 0 w 8432978"/>
              <a:gd name="connsiteY0" fmla="*/ 0 h 2588353"/>
              <a:gd name="connsiteX1" fmla="*/ 6421268 w 8432978"/>
              <a:gd name="connsiteY1" fmla="*/ 1489 h 2588353"/>
              <a:gd name="connsiteX2" fmla="*/ 8432978 w 8432978"/>
              <a:gd name="connsiteY2" fmla="*/ 2021293 h 2588353"/>
              <a:gd name="connsiteX3" fmla="*/ 8432978 w 8432978"/>
              <a:gd name="connsiteY3" fmla="*/ 2583781 h 2588353"/>
              <a:gd name="connsiteX4" fmla="*/ 8432978 w 8432978"/>
              <a:gd name="connsiteY4" fmla="*/ 2583781 h 2588353"/>
              <a:gd name="connsiteX5" fmla="*/ 2604851 w 8432978"/>
              <a:gd name="connsiteY5" fmla="*/ 2588353 h 2588353"/>
              <a:gd name="connsiteX6" fmla="*/ 0 w 8432978"/>
              <a:gd name="connsiteY6" fmla="*/ 0 h 2588353"/>
              <a:gd name="connsiteX0" fmla="*/ 0 w 8432978"/>
              <a:gd name="connsiteY0" fmla="*/ 0 h 2590131"/>
              <a:gd name="connsiteX1" fmla="*/ 6421268 w 8432978"/>
              <a:gd name="connsiteY1" fmla="*/ 1489 h 2590131"/>
              <a:gd name="connsiteX2" fmla="*/ 8432978 w 8432978"/>
              <a:gd name="connsiteY2" fmla="*/ 2021293 h 2590131"/>
              <a:gd name="connsiteX3" fmla="*/ 8432978 w 8432978"/>
              <a:gd name="connsiteY3" fmla="*/ 2583781 h 2590131"/>
              <a:gd name="connsiteX4" fmla="*/ 8429803 w 8432978"/>
              <a:gd name="connsiteY4" fmla="*/ 2590131 h 2590131"/>
              <a:gd name="connsiteX5" fmla="*/ 2604851 w 8432978"/>
              <a:gd name="connsiteY5" fmla="*/ 2588353 h 2590131"/>
              <a:gd name="connsiteX6" fmla="*/ 0 w 8432978"/>
              <a:gd name="connsiteY6" fmla="*/ 0 h 2590131"/>
              <a:gd name="connsiteX0" fmla="*/ 0 w 8432978"/>
              <a:gd name="connsiteY0" fmla="*/ 0 h 2590131"/>
              <a:gd name="connsiteX1" fmla="*/ 6421268 w 8432978"/>
              <a:gd name="connsiteY1" fmla="*/ 1489 h 2590131"/>
              <a:gd name="connsiteX2" fmla="*/ 8432978 w 8432978"/>
              <a:gd name="connsiteY2" fmla="*/ 2021293 h 2590131"/>
              <a:gd name="connsiteX3" fmla="*/ 8432978 w 8432978"/>
              <a:gd name="connsiteY3" fmla="*/ 2583781 h 2590131"/>
              <a:gd name="connsiteX4" fmla="*/ 8429803 w 8432978"/>
              <a:gd name="connsiteY4" fmla="*/ 2590131 h 2590131"/>
              <a:gd name="connsiteX5" fmla="*/ 2595326 w 8432978"/>
              <a:gd name="connsiteY5" fmla="*/ 2588353 h 2590131"/>
              <a:gd name="connsiteX6" fmla="*/ 0 w 8432978"/>
              <a:gd name="connsiteY6" fmla="*/ 0 h 259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978" h="2590131">
                <a:moveTo>
                  <a:pt x="0" y="0"/>
                </a:moveTo>
                <a:lnTo>
                  <a:pt x="6421268" y="1489"/>
                </a:lnTo>
                <a:lnTo>
                  <a:pt x="8432978" y="2021293"/>
                </a:lnTo>
                <a:lnTo>
                  <a:pt x="8432978" y="2583781"/>
                </a:lnTo>
                <a:lnTo>
                  <a:pt x="8429803" y="2590131"/>
                </a:lnTo>
                <a:lnTo>
                  <a:pt x="2595326" y="2588353"/>
                </a:lnTo>
                <a:lnTo>
                  <a:pt x="0" y="0"/>
                </a:lnTo>
                <a:close/>
              </a:path>
            </a:pathLst>
          </a:custGeom>
          <a:noFill/>
          <a:ln w="9525">
            <a:noFill/>
            <a:miter lim="800000"/>
            <a:headEnd/>
            <a:tailEnd/>
          </a:ln>
          <a:effectLst/>
        </p:spPr>
        <p:txBody>
          <a:bodyPr anchor="ctr"/>
          <a:lstStyle>
            <a:lvl1pPr algn="ctr">
              <a:defRPr/>
            </a:lvl1pPr>
          </a:lstStyle>
          <a:p>
            <a:r>
              <a:rPr lang="en-US" dirty="0"/>
              <a:t>Click to add Image </a:t>
            </a:r>
          </a:p>
          <a:p>
            <a:endParaRPr lang="en-US" dirty="0"/>
          </a:p>
          <a:p>
            <a:r>
              <a:rPr lang="en-US" dirty="0"/>
              <a:t>     </a:t>
            </a:r>
          </a:p>
        </p:txBody>
      </p:sp>
      <p:sp>
        <p:nvSpPr>
          <p:cNvPr id="13" name="Text Placeholder 4"/>
          <p:cNvSpPr>
            <a:spLocks noGrp="1"/>
          </p:cNvSpPr>
          <p:nvPr>
            <p:ph type="body" sz="quarter" idx="10" hasCustomPrompt="1"/>
          </p:nvPr>
        </p:nvSpPr>
        <p:spPr>
          <a:xfrm>
            <a:off x="274571" y="2837573"/>
            <a:ext cx="3346360" cy="258532"/>
          </a:xfrm>
        </p:spPr>
        <p:txBody>
          <a:bodyPr>
            <a:spAutoFit/>
          </a:bodyPr>
          <a:lstStyle>
            <a:lvl1pPr marL="0" indent="0">
              <a:lnSpc>
                <a:spcPct val="100000"/>
              </a:lnSpc>
              <a:spcAft>
                <a:spcPts val="0"/>
              </a:spcAft>
              <a:buFont typeface="Arial"/>
              <a:buNone/>
              <a:defRPr sz="1680" b="1" baseline="0">
                <a:solidFill>
                  <a:schemeClr val="bg1"/>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Name</a:t>
            </a:r>
          </a:p>
        </p:txBody>
      </p:sp>
      <p:sp>
        <p:nvSpPr>
          <p:cNvPr id="14" name="Text Placeholder 4"/>
          <p:cNvSpPr>
            <a:spLocks noGrp="1"/>
          </p:cNvSpPr>
          <p:nvPr>
            <p:ph type="body" sz="quarter" idx="16" hasCustomPrompt="1"/>
          </p:nvPr>
        </p:nvSpPr>
        <p:spPr>
          <a:xfrm>
            <a:off x="274571" y="3194555"/>
            <a:ext cx="3346360" cy="678647"/>
          </a:xfrm>
        </p:spPr>
        <p:txBody>
          <a:bodyPr>
            <a:spAutoFit/>
          </a:bodyPr>
          <a:lstStyle>
            <a:lvl1pPr marL="0" indent="0">
              <a:lnSpc>
                <a:spcPct val="100000"/>
              </a:lnSpc>
              <a:spcAft>
                <a:spcPts val="0"/>
              </a:spcAft>
              <a:buFont typeface="Arial"/>
              <a:buNone/>
              <a:defRPr sz="1471" b="0" baseline="0">
                <a:solidFill>
                  <a:schemeClr val="bg1"/>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grpSp>
        <p:nvGrpSpPr>
          <p:cNvPr id="3" name="Group 2"/>
          <p:cNvGrpSpPr/>
          <p:nvPr userDrawn="1"/>
        </p:nvGrpSpPr>
        <p:grpSpPr>
          <a:xfrm>
            <a:off x="3155578" y="2579710"/>
            <a:ext cx="861388" cy="1731303"/>
            <a:chOff x="2366682" y="1934780"/>
            <a:chExt cx="646041" cy="1298477"/>
          </a:xfrm>
        </p:grpSpPr>
        <p:sp>
          <p:nvSpPr>
            <p:cNvPr id="30" name="Freeform 29"/>
            <p:cNvSpPr/>
            <p:nvPr userDrawn="1"/>
          </p:nvSpPr>
          <p:spPr>
            <a:xfrm>
              <a:off x="2366682" y="2561794"/>
              <a:ext cx="479386" cy="671463"/>
            </a:xfrm>
            <a:custGeom>
              <a:avLst/>
              <a:gdLst>
                <a:gd name="connsiteX0" fmla="*/ 271434 w 460336"/>
                <a:gd name="connsiteY0" fmla="*/ 0 h 649238"/>
                <a:gd name="connsiteX1" fmla="*/ 460336 w 460336"/>
                <a:gd name="connsiteY1" fmla="*/ 188902 h 649238"/>
                <a:gd name="connsiteX2" fmla="*/ 0 w 460336"/>
                <a:gd name="connsiteY2" fmla="*/ 649238 h 649238"/>
                <a:gd name="connsiteX3" fmla="*/ 0 w 460336"/>
                <a:gd name="connsiteY3" fmla="*/ 271434 h 649238"/>
                <a:gd name="connsiteX4" fmla="*/ 271434 w 460336"/>
                <a:gd name="connsiteY4" fmla="*/ 0 h 649238"/>
                <a:gd name="connsiteX0" fmla="*/ 290484 w 460336"/>
                <a:gd name="connsiteY0" fmla="*/ 0 h 671463"/>
                <a:gd name="connsiteX1" fmla="*/ 460336 w 460336"/>
                <a:gd name="connsiteY1" fmla="*/ 211127 h 671463"/>
                <a:gd name="connsiteX2" fmla="*/ 0 w 460336"/>
                <a:gd name="connsiteY2" fmla="*/ 671463 h 671463"/>
                <a:gd name="connsiteX3" fmla="*/ 0 w 460336"/>
                <a:gd name="connsiteY3" fmla="*/ 293659 h 671463"/>
                <a:gd name="connsiteX4" fmla="*/ 290484 w 460336"/>
                <a:gd name="connsiteY4" fmla="*/ 0 h 671463"/>
                <a:gd name="connsiteX0" fmla="*/ 290484 w 501611"/>
                <a:gd name="connsiteY0" fmla="*/ 0 h 671463"/>
                <a:gd name="connsiteX1" fmla="*/ 501611 w 501611"/>
                <a:gd name="connsiteY1" fmla="*/ 169852 h 671463"/>
                <a:gd name="connsiteX2" fmla="*/ 0 w 501611"/>
                <a:gd name="connsiteY2" fmla="*/ 671463 h 671463"/>
                <a:gd name="connsiteX3" fmla="*/ 0 w 501611"/>
                <a:gd name="connsiteY3" fmla="*/ 293659 h 671463"/>
                <a:gd name="connsiteX4" fmla="*/ 290484 w 501611"/>
                <a:gd name="connsiteY4" fmla="*/ 0 h 671463"/>
                <a:gd name="connsiteX0" fmla="*/ 290484 w 492086"/>
                <a:gd name="connsiteY0" fmla="*/ 0 h 671463"/>
                <a:gd name="connsiteX1" fmla="*/ 492086 w 492086"/>
                <a:gd name="connsiteY1" fmla="*/ 173027 h 671463"/>
                <a:gd name="connsiteX2" fmla="*/ 0 w 492086"/>
                <a:gd name="connsiteY2" fmla="*/ 671463 h 671463"/>
                <a:gd name="connsiteX3" fmla="*/ 0 w 492086"/>
                <a:gd name="connsiteY3" fmla="*/ 293659 h 671463"/>
                <a:gd name="connsiteX4" fmla="*/ 290484 w 492086"/>
                <a:gd name="connsiteY4" fmla="*/ 0 h 671463"/>
                <a:gd name="connsiteX0" fmla="*/ 290484 w 479386"/>
                <a:gd name="connsiteY0" fmla="*/ 0 h 671463"/>
                <a:gd name="connsiteX1" fmla="*/ 479386 w 479386"/>
                <a:gd name="connsiteY1" fmla="*/ 188902 h 671463"/>
                <a:gd name="connsiteX2" fmla="*/ 0 w 479386"/>
                <a:gd name="connsiteY2" fmla="*/ 671463 h 671463"/>
                <a:gd name="connsiteX3" fmla="*/ 0 w 479386"/>
                <a:gd name="connsiteY3" fmla="*/ 293659 h 671463"/>
                <a:gd name="connsiteX4" fmla="*/ 290484 w 479386"/>
                <a:gd name="connsiteY4" fmla="*/ 0 h 6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86" h="671463">
                  <a:moveTo>
                    <a:pt x="290484" y="0"/>
                  </a:moveTo>
                  <a:lnTo>
                    <a:pt x="479386" y="188902"/>
                  </a:lnTo>
                  <a:lnTo>
                    <a:pt x="0" y="671463"/>
                  </a:lnTo>
                  <a:lnTo>
                    <a:pt x="0" y="293659"/>
                  </a:lnTo>
                  <a:lnTo>
                    <a:pt x="290484"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Freeform 26"/>
            <p:cNvSpPr/>
            <p:nvPr userDrawn="1"/>
          </p:nvSpPr>
          <p:spPr>
            <a:xfrm>
              <a:off x="2366682" y="1934780"/>
              <a:ext cx="488911" cy="680988"/>
            </a:xfrm>
            <a:custGeom>
              <a:avLst/>
              <a:gdLst>
                <a:gd name="connsiteX0" fmla="*/ 0 w 460336"/>
                <a:gd name="connsiteY0" fmla="*/ 0 h 649238"/>
                <a:gd name="connsiteX1" fmla="*/ 460336 w 460336"/>
                <a:gd name="connsiteY1" fmla="*/ 460336 h 649238"/>
                <a:gd name="connsiteX2" fmla="*/ 271434 w 460336"/>
                <a:gd name="connsiteY2" fmla="*/ 649238 h 649238"/>
                <a:gd name="connsiteX3" fmla="*/ 0 w 460336"/>
                <a:gd name="connsiteY3" fmla="*/ 377804 h 649238"/>
                <a:gd name="connsiteX4" fmla="*/ 0 w 460336"/>
                <a:gd name="connsiteY4" fmla="*/ 0 h 649238"/>
                <a:gd name="connsiteX0" fmla="*/ 0 w 488911"/>
                <a:gd name="connsiteY0" fmla="*/ 0 h 649238"/>
                <a:gd name="connsiteX1" fmla="*/ 488911 w 488911"/>
                <a:gd name="connsiteY1" fmla="*/ 492086 h 649238"/>
                <a:gd name="connsiteX2" fmla="*/ 271434 w 488911"/>
                <a:gd name="connsiteY2" fmla="*/ 649238 h 649238"/>
                <a:gd name="connsiteX3" fmla="*/ 0 w 488911"/>
                <a:gd name="connsiteY3" fmla="*/ 377804 h 649238"/>
                <a:gd name="connsiteX4" fmla="*/ 0 w 488911"/>
                <a:gd name="connsiteY4" fmla="*/ 0 h 649238"/>
                <a:gd name="connsiteX0" fmla="*/ 0 w 488911"/>
                <a:gd name="connsiteY0" fmla="*/ 0 h 680988"/>
                <a:gd name="connsiteX1" fmla="*/ 488911 w 488911"/>
                <a:gd name="connsiteY1" fmla="*/ 492086 h 680988"/>
                <a:gd name="connsiteX2" fmla="*/ 303184 w 488911"/>
                <a:gd name="connsiteY2" fmla="*/ 680988 h 680988"/>
                <a:gd name="connsiteX3" fmla="*/ 0 w 488911"/>
                <a:gd name="connsiteY3" fmla="*/ 377804 h 680988"/>
                <a:gd name="connsiteX4" fmla="*/ 0 w 488911"/>
                <a:gd name="connsiteY4" fmla="*/ 0 h 68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911" h="680988">
                  <a:moveTo>
                    <a:pt x="0" y="0"/>
                  </a:moveTo>
                  <a:lnTo>
                    <a:pt x="488911" y="492086"/>
                  </a:lnTo>
                  <a:lnTo>
                    <a:pt x="303184" y="680988"/>
                  </a:lnTo>
                  <a:lnTo>
                    <a:pt x="0" y="377804"/>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Diamond 20"/>
            <p:cNvSpPr/>
            <p:nvPr userDrawn="1"/>
          </p:nvSpPr>
          <p:spPr>
            <a:xfrm>
              <a:off x="2634962" y="2395519"/>
              <a:ext cx="377761" cy="3777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grpSp>
      <p:pic>
        <p:nvPicPr>
          <p:cNvPr id="20" name="Picture 1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22" name="Picture 2" descr="C:\Users\mhilla\Desktop\08LIM5-logo-2col.jpg"/>
          <p:cNvPicPr>
            <a:picLocks noChangeAspect="1" noChangeArrowheads="1"/>
          </p:cNvPicPr>
          <p:nvPr userDrawn="1"/>
        </p:nvPicPr>
        <p:blipFill>
          <a:blip r:embed="rId3" cstate="print"/>
          <a:srcRect/>
          <a:stretch>
            <a:fillRect/>
          </a:stretch>
        </p:blipFill>
        <p:spPr bwMode="auto">
          <a:xfrm>
            <a:off x="1947751" y="6344015"/>
            <a:ext cx="991577" cy="330526"/>
          </a:xfrm>
          <a:prstGeom prst="rect">
            <a:avLst/>
          </a:prstGeom>
          <a:noFill/>
        </p:spPr>
      </p:pic>
    </p:spTree>
    <p:extLst>
      <p:ext uri="{BB962C8B-B14F-4D97-AF65-F5344CB8AC3E}">
        <p14:creationId xmlns:p14="http://schemas.microsoft.com/office/powerpoint/2010/main" val="3993070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_No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9547" y="-28345"/>
            <a:ext cx="11057396" cy="6888480"/>
          </a:xfrm>
          <a:prstGeom prst="rect">
            <a:avLst/>
          </a:prstGeom>
        </p:spPr>
      </p:pic>
      <p:sp>
        <p:nvSpPr>
          <p:cNvPr id="20" name="Text Placeholder 6"/>
          <p:cNvSpPr>
            <a:spLocks noGrp="1"/>
          </p:cNvSpPr>
          <p:nvPr userDrawn="1">
            <p:ph type="body" sz="quarter" idx="14" hasCustomPrompt="1"/>
          </p:nvPr>
        </p:nvSpPr>
        <p:spPr>
          <a:xfrm>
            <a:off x="9859435" y="287870"/>
            <a:ext cx="1983084" cy="596629"/>
          </a:xfrm>
        </p:spPr>
        <p:txBody>
          <a:bodyPr numCol="1" anchor="ctr" anchorCtr="0"/>
          <a:lstStyle>
            <a:lvl1pPr marL="0" indent="0" algn="r">
              <a:lnSpc>
                <a:spcPct val="100000"/>
              </a:lnSpc>
              <a:spcAft>
                <a:spcPts val="0"/>
              </a:spcAft>
              <a:buNone/>
              <a:defRPr sz="1051" b="1" baseline="0">
                <a:solidFill>
                  <a:schemeClr val="bg2"/>
                </a:solidFill>
              </a:defRPr>
            </a:lvl1pPr>
            <a:lvl2pPr marL="236685" indent="0">
              <a:buNone/>
              <a:defRPr/>
            </a:lvl2pPr>
            <a:lvl3pPr marL="481703" indent="0">
              <a:buNone/>
              <a:defRPr/>
            </a:lvl3pPr>
            <a:lvl4pPr marL="720054" indent="0">
              <a:buNone/>
              <a:defRPr/>
            </a:lvl4pPr>
            <a:lvl5pPr marL="956739" indent="0">
              <a:buNone/>
              <a:defRPr/>
            </a:lvl5pPr>
          </a:lstStyle>
          <a:p>
            <a:pPr lvl="0"/>
            <a:r>
              <a:rPr lang="en-US" dirty="0"/>
              <a:t>ADD GROUP/ SECTION</a:t>
            </a:r>
          </a:p>
        </p:txBody>
      </p:sp>
      <p:sp>
        <p:nvSpPr>
          <p:cNvPr id="21" name="Rectangle 2"/>
          <p:cNvSpPr>
            <a:spLocks noGrp="1" noChangeArrowheads="1"/>
          </p:cNvSpPr>
          <p:nvPr userDrawn="1">
            <p:ph type="ctrTitle" hasCustomPrompt="1"/>
          </p:nvPr>
        </p:nvSpPr>
        <p:spPr>
          <a:xfrm>
            <a:off x="768097" y="2904158"/>
            <a:ext cx="6691653" cy="494431"/>
          </a:xfrm>
          <a:prstGeom prst="rect">
            <a:avLst/>
          </a:prstGeom>
          <a:effectLst/>
        </p:spPr>
        <p:txBody>
          <a:bodyPr wrap="square" lIns="0" rIns="0" bIns="0" anchor="b">
            <a:spAutoFit/>
          </a:bodyPr>
          <a:lstStyle>
            <a:lvl1pPr algn="l">
              <a:lnSpc>
                <a:spcPct val="90000"/>
              </a:lnSpc>
              <a:defRPr sz="3571" b="1">
                <a:solidFill>
                  <a:schemeClr val="bg1"/>
                </a:solidFill>
                <a:latin typeface="Arial"/>
                <a:cs typeface="Arial"/>
              </a:defRPr>
            </a:lvl1pPr>
          </a:lstStyle>
          <a:p>
            <a:r>
              <a:rPr lang="en-US" dirty="0"/>
              <a:t>Click to add Title</a:t>
            </a:r>
          </a:p>
        </p:txBody>
      </p:sp>
      <p:sp>
        <p:nvSpPr>
          <p:cNvPr id="22" name="Text Placeholder 7"/>
          <p:cNvSpPr>
            <a:spLocks noGrp="1"/>
          </p:cNvSpPr>
          <p:nvPr userDrawn="1">
            <p:ph type="body" sz="quarter" idx="12" hasCustomPrompt="1"/>
          </p:nvPr>
        </p:nvSpPr>
        <p:spPr>
          <a:xfrm>
            <a:off x="768099" y="3640043"/>
            <a:ext cx="6691653" cy="349007"/>
          </a:xfrm>
        </p:spPr>
        <p:txBody>
          <a:bodyPr wrap="square" lIns="0" rIns="0" bIns="0" numCol="1">
            <a:spAutoFit/>
          </a:bodyPr>
          <a:lstStyle>
            <a:lvl1pPr marL="0" indent="0" algn="l">
              <a:lnSpc>
                <a:spcPct val="90000"/>
              </a:lnSpc>
              <a:spcAft>
                <a:spcPts val="0"/>
              </a:spcAft>
              <a:buNone/>
              <a:defRPr sz="2520" b="0">
                <a:solidFill>
                  <a:schemeClr val="bg1"/>
                </a:solidFill>
                <a:effectLst/>
              </a:defRPr>
            </a:lvl1pPr>
          </a:lstStyle>
          <a:p>
            <a:pPr lvl="0"/>
            <a:r>
              <a:rPr lang="en-US" dirty="0"/>
              <a:t>Click to add Subtitle</a:t>
            </a:r>
          </a:p>
        </p:txBody>
      </p:sp>
      <p:sp>
        <p:nvSpPr>
          <p:cNvPr id="23" name="Text Placeholder 4"/>
          <p:cNvSpPr>
            <a:spLocks noGrp="1"/>
          </p:cNvSpPr>
          <p:nvPr userDrawn="1">
            <p:ph type="body" sz="quarter" idx="10" hasCustomPrompt="1"/>
          </p:nvPr>
        </p:nvSpPr>
        <p:spPr>
          <a:xfrm>
            <a:off x="767564" y="5044211"/>
            <a:ext cx="3346360" cy="258532"/>
          </a:xfrm>
        </p:spPr>
        <p:txBody>
          <a:bodyPr>
            <a:spAutoFit/>
          </a:bodyPr>
          <a:lstStyle>
            <a:lvl1pPr marL="0" indent="0">
              <a:lnSpc>
                <a:spcPct val="100000"/>
              </a:lnSpc>
              <a:spcAft>
                <a:spcPts val="0"/>
              </a:spcAft>
              <a:buFont typeface="Arial"/>
              <a:buNone/>
              <a:defRPr sz="1680" b="1" baseline="0">
                <a:solidFill>
                  <a:schemeClr val="bg1"/>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Name</a:t>
            </a:r>
          </a:p>
        </p:txBody>
      </p:sp>
      <p:sp>
        <p:nvSpPr>
          <p:cNvPr id="24" name="Text Placeholder 4"/>
          <p:cNvSpPr>
            <a:spLocks noGrp="1"/>
          </p:cNvSpPr>
          <p:nvPr userDrawn="1">
            <p:ph type="body" sz="quarter" idx="16" hasCustomPrompt="1"/>
          </p:nvPr>
        </p:nvSpPr>
        <p:spPr>
          <a:xfrm>
            <a:off x="767564" y="5401194"/>
            <a:ext cx="3346360" cy="678647"/>
          </a:xfrm>
        </p:spPr>
        <p:txBody>
          <a:bodyPr>
            <a:spAutoFit/>
          </a:bodyPr>
          <a:lstStyle>
            <a:lvl1pPr marL="0" indent="0">
              <a:lnSpc>
                <a:spcPct val="100000"/>
              </a:lnSpc>
              <a:spcAft>
                <a:spcPts val="0"/>
              </a:spcAft>
              <a:buFont typeface="Arial"/>
              <a:buNone/>
              <a:defRPr sz="1471" b="0" baseline="0">
                <a:solidFill>
                  <a:schemeClr val="bg1"/>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pic>
        <p:nvPicPr>
          <p:cNvPr id="19" name="Picture 2" descr="C:\Users\mhilla\Desktop\08LIM5-logo-2col.jpg"/>
          <p:cNvPicPr>
            <a:picLocks noChangeAspect="1" noChangeArrowheads="1"/>
          </p:cNvPicPr>
          <p:nvPr userDrawn="1"/>
        </p:nvPicPr>
        <p:blipFill>
          <a:blip r:embed="rId3" cstate="print"/>
          <a:srcRect/>
          <a:stretch>
            <a:fillRect/>
          </a:stretch>
        </p:blipFill>
        <p:spPr bwMode="auto">
          <a:xfrm>
            <a:off x="9351753" y="6242279"/>
            <a:ext cx="991577" cy="330526"/>
          </a:xfrm>
          <a:prstGeom prst="rect">
            <a:avLst/>
          </a:prstGeom>
          <a:noFill/>
        </p:spPr>
      </p:pic>
      <p:pic>
        <p:nvPicPr>
          <p:cNvPr id="26" name="Picture 2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680203" y="6140033"/>
            <a:ext cx="1071824" cy="466011"/>
          </a:xfrm>
          <a:prstGeom prst="rect">
            <a:avLst/>
          </a:prstGeom>
        </p:spPr>
      </p:pic>
    </p:spTree>
    <p:extLst>
      <p:ext uri="{BB962C8B-B14F-4D97-AF65-F5344CB8AC3E}">
        <p14:creationId xmlns:p14="http://schemas.microsoft.com/office/powerpoint/2010/main" val="902335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_w/Top_Pictur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sp>
        <p:nvSpPr>
          <p:cNvPr id="14" name="Rectangle 13"/>
          <p:cNvSpPr/>
          <p:nvPr userDrawn="1"/>
        </p:nvSpPr>
        <p:spPr>
          <a:xfrm>
            <a:off x="0" y="3984183"/>
            <a:ext cx="12192000"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ight Triangle 14"/>
          <p:cNvSpPr/>
          <p:nvPr userDrawn="1"/>
        </p:nvSpPr>
        <p:spPr>
          <a:xfrm rot="13500000">
            <a:off x="-589369" y="4228307"/>
            <a:ext cx="1178740" cy="117874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12" name="Rectangle 2"/>
          <p:cNvSpPr>
            <a:spLocks noGrp="1" noChangeArrowheads="1"/>
          </p:cNvSpPr>
          <p:nvPr>
            <p:ph type="ctrTitle" hasCustomPrompt="1"/>
          </p:nvPr>
        </p:nvSpPr>
        <p:spPr>
          <a:xfrm>
            <a:off x="1105623" y="3984186"/>
            <a:ext cx="10676436" cy="1666991"/>
          </a:xfrm>
          <a:prstGeom prst="rect">
            <a:avLst/>
          </a:prstGeom>
          <a:effectLst/>
        </p:spPr>
        <p:txBody>
          <a:bodyPr lIns="0" rIns="0" bIns="0" anchor="ctr"/>
          <a:lstStyle>
            <a:lvl1pPr algn="r">
              <a:lnSpc>
                <a:spcPct val="90000"/>
              </a:lnSpc>
              <a:defRPr sz="3571" b="1">
                <a:solidFill>
                  <a:srgbClr val="FFFFFF"/>
                </a:solidFill>
                <a:latin typeface="Arial"/>
                <a:cs typeface="Arial"/>
              </a:defRPr>
            </a:lvl1pPr>
          </a:lstStyle>
          <a:p>
            <a:r>
              <a:rPr lang="en-US" dirty="0"/>
              <a:t>Click to Edit Heading</a:t>
            </a:r>
          </a:p>
        </p:txBody>
      </p:sp>
      <p:sp>
        <p:nvSpPr>
          <p:cNvPr id="3" name="Picture Placeholder 2"/>
          <p:cNvSpPr>
            <a:spLocks noGrp="1"/>
          </p:cNvSpPr>
          <p:nvPr>
            <p:ph type="pic" sz="quarter" idx="10" hasCustomPrompt="1"/>
          </p:nvPr>
        </p:nvSpPr>
        <p:spPr>
          <a:xfrm>
            <a:off x="0" y="3"/>
            <a:ext cx="12192000" cy="3983567"/>
          </a:xfrm>
          <a:solidFill>
            <a:schemeClr val="bg1">
              <a:lumMod val="85000"/>
              <a:alpha val="80000"/>
            </a:schemeClr>
          </a:solidFill>
        </p:spPr>
        <p:txBody>
          <a:bodyPr anchor="ctr"/>
          <a:lstStyle>
            <a:lvl1pPr algn="ctr">
              <a:defRPr/>
            </a:lvl1pPr>
          </a:lstStyle>
          <a:p>
            <a:r>
              <a:rPr lang="en-US" dirty="0"/>
              <a:t>Click Icon to add Image</a:t>
            </a:r>
          </a:p>
          <a:p>
            <a:endParaRPr lang="en-US" dirty="0"/>
          </a:p>
          <a:p>
            <a:endParaRPr lang="en-US" dirty="0"/>
          </a:p>
        </p:txBody>
      </p:sp>
      <p:pic>
        <p:nvPicPr>
          <p:cNvPr id="13"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256898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6096000" y="787400"/>
            <a:ext cx="6096000" cy="6070600"/>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0" name="Text Placeholder 9"/>
          <p:cNvSpPr>
            <a:spLocks noGrp="1"/>
          </p:cNvSpPr>
          <p:nvPr>
            <p:ph type="body" sz="quarter" idx="14"/>
          </p:nvPr>
        </p:nvSpPr>
        <p:spPr>
          <a:xfrm>
            <a:off x="417448" y="6125747"/>
            <a:ext cx="5419790"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3361473779"/>
      </p:ext>
    </p:extLst>
  </p:cSld>
  <p:clrMapOvr>
    <a:masterClrMapping/>
  </p:clrMapOvr>
  <p:hf hdr="0" dt="0"/>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_w/BottomPicture">
    <p:spTree>
      <p:nvGrpSpPr>
        <p:cNvPr id="1" name=""/>
        <p:cNvGrpSpPr/>
        <p:nvPr/>
      </p:nvGrpSpPr>
      <p:grpSpPr>
        <a:xfrm>
          <a:off x="0" y="0"/>
          <a:ext cx="0" cy="0"/>
          <a:chOff x="0" y="0"/>
          <a:chExt cx="0" cy="0"/>
        </a:xfrm>
      </p:grpSpPr>
      <p:sp>
        <p:nvSpPr>
          <p:cNvPr id="14" name="Rectangle 13"/>
          <p:cNvSpPr/>
          <p:nvPr userDrawn="1"/>
        </p:nvSpPr>
        <p:spPr>
          <a:xfrm>
            <a:off x="3" y="1"/>
            <a:ext cx="12204636"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l"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2"/>
          <p:cNvSpPr>
            <a:spLocks noGrp="1" noChangeArrowheads="1"/>
          </p:cNvSpPr>
          <p:nvPr>
            <p:ph type="ctrTitle" hasCustomPrompt="1"/>
          </p:nvPr>
        </p:nvSpPr>
        <p:spPr>
          <a:xfrm>
            <a:off x="1049867" y="270933"/>
            <a:ext cx="10732191" cy="1396059"/>
          </a:xfrm>
          <a:prstGeom prst="rect">
            <a:avLst/>
          </a:prstGeom>
          <a:effectLst/>
        </p:spPr>
        <p:txBody>
          <a:bodyPr lIns="0" rIns="0" bIns="0" anchor="ctr"/>
          <a:lstStyle>
            <a:lvl1pPr algn="r">
              <a:lnSpc>
                <a:spcPct val="90000"/>
              </a:lnSpc>
              <a:defRPr sz="3571" b="1" i="0">
                <a:solidFill>
                  <a:srgbClr val="FFFFFF"/>
                </a:solidFill>
                <a:latin typeface="Arial"/>
                <a:cs typeface="Arial"/>
              </a:defRPr>
            </a:lvl1pPr>
          </a:lstStyle>
          <a:p>
            <a:r>
              <a:rPr lang="en-US" dirty="0"/>
              <a:t>Click to Edit Heading</a:t>
            </a:r>
          </a:p>
        </p:txBody>
      </p:sp>
      <p:sp>
        <p:nvSpPr>
          <p:cNvPr id="3" name="Picture Placeholder 2"/>
          <p:cNvSpPr>
            <a:spLocks noGrp="1"/>
          </p:cNvSpPr>
          <p:nvPr>
            <p:ph type="pic" sz="quarter" idx="10" hasCustomPrompt="1"/>
          </p:nvPr>
        </p:nvSpPr>
        <p:spPr>
          <a:xfrm>
            <a:off x="0" y="1666997"/>
            <a:ext cx="12192000" cy="3983567"/>
          </a:xfrm>
          <a:solidFill>
            <a:schemeClr val="bg1">
              <a:lumMod val="85000"/>
              <a:alpha val="80000"/>
            </a:schemeClr>
          </a:solidFill>
        </p:spPr>
        <p:txBody>
          <a:bodyPr anchor="ctr"/>
          <a:lstStyle>
            <a:lvl1pPr algn="ctr">
              <a:defRPr/>
            </a:lvl1pPr>
          </a:lstStyle>
          <a:p>
            <a:r>
              <a:rPr lang="en-US" dirty="0"/>
              <a:t>Click to add Image </a:t>
            </a:r>
          </a:p>
          <a:p>
            <a:endParaRPr lang="en-US" dirty="0"/>
          </a:p>
          <a:p>
            <a:endParaRPr lang="en-US" dirty="0"/>
          </a:p>
        </p:txBody>
      </p:sp>
      <p:sp>
        <p:nvSpPr>
          <p:cNvPr id="10" name="Rectangle 6"/>
          <p:cNvSpPr txBox="1">
            <a:spLocks noChangeArrowheads="1"/>
          </p:cNvSpPr>
          <p:nvPr userDrawn="1"/>
        </p:nvSpPr>
        <p:spPr bwMode="auto">
          <a:xfrm>
            <a:off x="471051" y="6231474"/>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840" b="0" i="0" u="none" strike="noStrike" kern="1200" cap="none" spc="0" normalizeH="0" baseline="0" noProof="0" dirty="0">
                <a:ln>
                  <a:noFill/>
                </a:ln>
                <a:solidFill>
                  <a:srgbClr val="004C97"/>
                </a:solidFill>
                <a:effectLst/>
                <a:uLnTx/>
                <a:uFillTx/>
                <a:latin typeface="Arial" charset="0"/>
                <a:ea typeface="+mn-ea"/>
                <a:cs typeface="+mn-cs"/>
              </a:rPr>
              <a:t> </a:t>
            </a:r>
          </a:p>
        </p:txBody>
      </p:sp>
      <p:sp>
        <p:nvSpPr>
          <p:cNvPr id="19" name="Right Triangle 18"/>
          <p:cNvSpPr/>
          <p:nvPr userDrawn="1"/>
        </p:nvSpPr>
        <p:spPr>
          <a:xfrm rot="13500000">
            <a:off x="-589369" y="244126"/>
            <a:ext cx="1178740" cy="117874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17"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172509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allout_quotes">
    <p:spTree>
      <p:nvGrpSpPr>
        <p:cNvPr id="1" name=""/>
        <p:cNvGrpSpPr/>
        <p:nvPr/>
      </p:nvGrpSpPr>
      <p:grpSpPr>
        <a:xfrm>
          <a:off x="0" y="0"/>
          <a:ext cx="0" cy="0"/>
          <a:chOff x="0" y="0"/>
          <a:chExt cx="0" cy="0"/>
        </a:xfrm>
      </p:grpSpPr>
      <p:sp>
        <p:nvSpPr>
          <p:cNvPr id="15" name="Rectangle 14"/>
          <p:cNvSpPr/>
          <p:nvPr userDrawn="1"/>
        </p:nvSpPr>
        <p:spPr>
          <a:xfrm>
            <a:off x="0" y="-18105"/>
            <a:ext cx="12192000" cy="566928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2"/>
          <p:cNvSpPr>
            <a:spLocks noGrp="1" noChangeArrowheads="1"/>
          </p:cNvSpPr>
          <p:nvPr>
            <p:ph type="ctrTitle" hasCustomPrompt="1"/>
          </p:nvPr>
        </p:nvSpPr>
        <p:spPr>
          <a:xfrm>
            <a:off x="3623733" y="812801"/>
            <a:ext cx="7823200" cy="3828367"/>
          </a:xfrm>
          <a:prstGeom prst="rect">
            <a:avLst/>
          </a:prstGeom>
          <a:effectLst/>
        </p:spPr>
        <p:txBody>
          <a:bodyPr wrap="square" lIns="0" rIns="0" bIns="0" anchor="ctr">
            <a:noAutofit/>
          </a:bodyPr>
          <a:lstStyle>
            <a:lvl1pPr algn="l">
              <a:lnSpc>
                <a:spcPct val="100000"/>
              </a:lnSpc>
              <a:defRPr sz="5040" b="1" i="1">
                <a:solidFill>
                  <a:schemeClr val="bg1"/>
                </a:solidFill>
                <a:latin typeface="Arial"/>
                <a:cs typeface="Arial"/>
              </a:defRPr>
            </a:lvl1pPr>
          </a:lstStyle>
          <a:p>
            <a:r>
              <a:rPr lang="en-US" dirty="0"/>
              <a:t>Click to add Quote/Callout Text</a:t>
            </a:r>
          </a:p>
        </p:txBody>
      </p:sp>
      <p:sp>
        <p:nvSpPr>
          <p:cNvPr id="20" name="Right Triangle 19"/>
          <p:cNvSpPr/>
          <p:nvPr userDrawn="1"/>
        </p:nvSpPr>
        <p:spPr>
          <a:xfrm rot="13500000">
            <a:off x="-2007291" y="813345"/>
            <a:ext cx="4014587" cy="4014587"/>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22" name="Rectangle 6"/>
          <p:cNvSpPr txBox="1">
            <a:spLocks noChangeArrowheads="1"/>
          </p:cNvSpPr>
          <p:nvPr userDrawn="1"/>
        </p:nvSpPr>
        <p:spPr bwMode="auto">
          <a:xfrm>
            <a:off x="471051" y="6231474"/>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840" b="0" i="0" u="none" strike="noStrike" kern="1200" cap="none" spc="0" normalizeH="0" baseline="0" noProof="0" dirty="0">
                <a:ln>
                  <a:noFill/>
                </a:ln>
                <a:solidFill>
                  <a:srgbClr val="004C97"/>
                </a:solidFill>
                <a:effectLst/>
                <a:uLnTx/>
                <a:uFillTx/>
                <a:latin typeface="Arial" charset="0"/>
                <a:ea typeface="+mn-ea"/>
                <a:cs typeface="+mn-cs"/>
              </a:rPr>
              <a:t> </a:t>
            </a:r>
          </a:p>
        </p:txBody>
      </p:sp>
      <p:sp>
        <p:nvSpPr>
          <p:cNvPr id="5" name="Text Placeholder 4"/>
          <p:cNvSpPr>
            <a:spLocks noGrp="1"/>
          </p:cNvSpPr>
          <p:nvPr>
            <p:ph type="body" sz="quarter" idx="10" hasCustomPrompt="1"/>
          </p:nvPr>
        </p:nvSpPr>
        <p:spPr>
          <a:xfrm>
            <a:off x="3623733" y="4649374"/>
            <a:ext cx="7823200" cy="728133"/>
          </a:xfrm>
        </p:spPr>
        <p:txBody>
          <a:bodyPr/>
          <a:lstStyle>
            <a:lvl1pPr algn="r">
              <a:defRPr sz="2520" b="1" i="1" baseline="0">
                <a:solidFill>
                  <a:srgbClr val="004C97"/>
                </a:solidFill>
              </a:defRPr>
            </a:lvl1pPr>
          </a:lstStyle>
          <a:p>
            <a:pPr lvl="0"/>
            <a:r>
              <a:rPr lang="en-US" dirty="0"/>
              <a:t>Click to edit name or source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13"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2881708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allout_Data">
    <p:spTree>
      <p:nvGrpSpPr>
        <p:cNvPr id="1" name=""/>
        <p:cNvGrpSpPr/>
        <p:nvPr/>
      </p:nvGrpSpPr>
      <p:grpSpPr>
        <a:xfrm>
          <a:off x="0" y="0"/>
          <a:ext cx="0" cy="0"/>
          <a:chOff x="0" y="0"/>
          <a:chExt cx="0" cy="0"/>
        </a:xfrm>
      </p:grpSpPr>
      <p:sp>
        <p:nvSpPr>
          <p:cNvPr id="15" name="Rectangle 14"/>
          <p:cNvSpPr/>
          <p:nvPr userDrawn="1"/>
        </p:nvSpPr>
        <p:spPr>
          <a:xfrm>
            <a:off x="0" y="-18105"/>
            <a:ext cx="12192000" cy="566928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2"/>
          <p:cNvSpPr>
            <a:spLocks noGrp="1" noChangeArrowheads="1"/>
          </p:cNvSpPr>
          <p:nvPr>
            <p:ph type="ctrTitle" hasCustomPrompt="1"/>
          </p:nvPr>
        </p:nvSpPr>
        <p:spPr>
          <a:xfrm>
            <a:off x="3420533" y="3979335"/>
            <a:ext cx="6553200" cy="1100667"/>
          </a:xfrm>
          <a:prstGeom prst="rect">
            <a:avLst/>
          </a:prstGeom>
          <a:effectLst/>
        </p:spPr>
        <p:txBody>
          <a:bodyPr wrap="square" lIns="0" rIns="0" bIns="0" anchor="t">
            <a:noAutofit/>
          </a:bodyPr>
          <a:lstStyle>
            <a:lvl1pPr algn="l">
              <a:lnSpc>
                <a:spcPct val="100000"/>
              </a:lnSpc>
              <a:defRPr sz="2520" b="1" i="0">
                <a:solidFill>
                  <a:schemeClr val="bg1"/>
                </a:solidFill>
                <a:latin typeface="Arial"/>
                <a:cs typeface="Arial"/>
              </a:defRPr>
            </a:lvl1pPr>
          </a:lstStyle>
          <a:p>
            <a:r>
              <a:rPr lang="en-US" dirty="0"/>
              <a:t>Click to add description of fact</a:t>
            </a:r>
          </a:p>
        </p:txBody>
      </p:sp>
      <p:sp>
        <p:nvSpPr>
          <p:cNvPr id="20" name="Right Triangle 19"/>
          <p:cNvSpPr/>
          <p:nvPr userDrawn="1"/>
        </p:nvSpPr>
        <p:spPr>
          <a:xfrm rot="13500000">
            <a:off x="-2007291" y="813345"/>
            <a:ext cx="4014587" cy="4014587"/>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22" name="Rectangle 6"/>
          <p:cNvSpPr txBox="1">
            <a:spLocks noChangeArrowheads="1"/>
          </p:cNvSpPr>
          <p:nvPr userDrawn="1"/>
        </p:nvSpPr>
        <p:spPr bwMode="auto">
          <a:xfrm>
            <a:off x="471051" y="6231474"/>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60072" rtl="0" eaLnBrk="1" fontAlgn="base" latinLnBrk="0" hangingPunct="1">
              <a:lnSpc>
                <a:spcPct val="100000"/>
              </a:lnSpc>
              <a:spcBef>
                <a:spcPct val="0"/>
              </a:spcBef>
              <a:spcAft>
                <a:spcPct val="0"/>
              </a:spcAft>
              <a:buClrTx/>
              <a:buSzTx/>
              <a:buFontTx/>
              <a:buNone/>
              <a:tabLst/>
              <a:defRPr/>
            </a:pPr>
            <a:fld id="{8162B50B-EB50-498A-B2EC-0A933EEFC76B}" type="slidenum">
              <a:rPr kumimoji="0" lang="en-US" sz="840" b="0" i="0" u="none" strike="noStrike" kern="1200" cap="none" spc="0" normalizeH="0" baseline="0" noProof="0" smtClean="0">
                <a:ln>
                  <a:noFill/>
                </a:ln>
                <a:solidFill>
                  <a:srgbClr val="004C97"/>
                </a:solidFill>
                <a:effectLst/>
                <a:uLnTx/>
                <a:uFillTx/>
                <a:latin typeface="Arial" charset="0"/>
                <a:ea typeface="+mn-ea"/>
                <a:cs typeface="+mn-cs"/>
              </a:rPr>
              <a:pPr marL="0" marR="0" lvl="0" indent="0" algn="l" defTabSz="960072" rtl="0" eaLnBrk="1" fontAlgn="base" latinLnBrk="0" hangingPunct="1">
                <a:lnSpc>
                  <a:spcPct val="100000"/>
                </a:lnSpc>
                <a:spcBef>
                  <a:spcPct val="0"/>
                </a:spcBef>
                <a:spcAft>
                  <a:spcPct val="0"/>
                </a:spcAft>
                <a:buClrTx/>
                <a:buSzTx/>
                <a:buFontTx/>
                <a:buNone/>
                <a:tabLst/>
                <a:defRPr/>
              </a:pPr>
              <a:t>‹#›</a:t>
            </a:fld>
            <a:r>
              <a:rPr kumimoji="0" lang="en-US" sz="840" b="0" i="0" u="none" strike="noStrike" kern="1200" cap="none" spc="0" normalizeH="0" baseline="0" noProof="0" dirty="0">
                <a:ln>
                  <a:noFill/>
                </a:ln>
                <a:solidFill>
                  <a:srgbClr val="004C97"/>
                </a:solidFill>
                <a:effectLst/>
                <a:uLnTx/>
                <a:uFillTx/>
                <a:latin typeface="Arial" charset="0"/>
                <a:ea typeface="+mn-ea"/>
                <a:cs typeface="+mn-cs"/>
              </a:rPr>
              <a:t> </a:t>
            </a:r>
          </a:p>
        </p:txBody>
      </p:sp>
      <p:sp>
        <p:nvSpPr>
          <p:cNvPr id="3" name="Text Placeholder 2"/>
          <p:cNvSpPr>
            <a:spLocks noGrp="1"/>
          </p:cNvSpPr>
          <p:nvPr>
            <p:ph type="body" sz="quarter" idx="10" hasCustomPrompt="1"/>
          </p:nvPr>
        </p:nvSpPr>
        <p:spPr>
          <a:xfrm>
            <a:off x="3420533" y="1320802"/>
            <a:ext cx="6553200" cy="2455333"/>
          </a:xfrm>
        </p:spPr>
        <p:txBody>
          <a:bodyPr/>
          <a:lstStyle>
            <a:lvl1pPr>
              <a:lnSpc>
                <a:spcPct val="100000"/>
              </a:lnSpc>
              <a:defRPr sz="13124" b="1" i="1">
                <a:solidFill>
                  <a:schemeClr val="bg1"/>
                </a:solidFill>
              </a:defRPr>
            </a:lvl1pPr>
          </a:lstStyle>
          <a:p>
            <a:pPr lvl="0"/>
            <a:r>
              <a:rPr lang="en-US" dirty="0"/>
              <a:t>XX%</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13"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891167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ColumnCop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10668000" cy="4425696"/>
          </a:xfrm>
        </p:spPr>
        <p:txBody>
          <a:bodyPr lIns="0" tIns="0" rIns="0" numCol="1" anchor="ctr"/>
          <a:lstStyle>
            <a:lvl1pPr marL="0" indent="0" algn="ctr">
              <a:lnSpc>
                <a:spcPct val="100000"/>
              </a:lnSpc>
              <a:spcBef>
                <a:spcPts val="0"/>
              </a:spcBef>
              <a:spcAft>
                <a:spcPts val="1891"/>
              </a:spcAft>
              <a:buClr>
                <a:schemeClr val="accent1"/>
              </a:buClr>
              <a:buSzPct val="90000"/>
              <a:buFont typeface="Arial"/>
              <a:buNone/>
              <a:defRPr sz="3675"/>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22"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3" name="Text Placeholder 22"/>
          <p:cNvSpPr>
            <a:spLocks noGrp="1"/>
          </p:cNvSpPr>
          <p:nvPr>
            <p:ph type="body" sz="quarter" idx="10"/>
          </p:nvPr>
        </p:nvSpPr>
        <p:spPr>
          <a:xfrm>
            <a:off x="2116329"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2697405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Image/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5035296" cy="4521200"/>
          </a:xfrm>
        </p:spPr>
        <p:txBody>
          <a:bodyPr lIns="0" tIns="0" rIns="0" numCol="1" spcCol="457200"/>
          <a:lstStyle>
            <a:lvl1pPr marL="0" indent="0">
              <a:lnSpc>
                <a:spcPct val="100000"/>
              </a:lnSpc>
              <a:spcBef>
                <a:spcPts val="0"/>
              </a:spcBef>
              <a:spcAft>
                <a:spcPts val="1891"/>
              </a:spcAft>
              <a:buClr>
                <a:schemeClr val="accent1"/>
              </a:buClr>
              <a:buSzPct val="90000"/>
              <a:buFont typeface="Arial"/>
              <a:buNone/>
              <a:defRPr sz="294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9" name="Content Placeholder 2"/>
          <p:cNvSpPr>
            <a:spLocks noGrp="1"/>
          </p:cNvSpPr>
          <p:nvPr>
            <p:ph idx="16" hasCustomPrompt="1"/>
          </p:nvPr>
        </p:nvSpPr>
        <p:spPr>
          <a:xfrm>
            <a:off x="6400800" y="1377696"/>
            <a:ext cx="5035296" cy="4521200"/>
          </a:xfrm>
        </p:spPr>
        <p:txBody>
          <a:bodyPr lIns="0" tIns="0" rIns="0" numCol="1" spcCol="457200"/>
          <a:lstStyle>
            <a:lvl1pPr marL="0" indent="0">
              <a:lnSpc>
                <a:spcPct val="100000"/>
              </a:lnSpc>
              <a:spcBef>
                <a:spcPts val="0"/>
              </a:spcBef>
              <a:spcAft>
                <a:spcPts val="1891"/>
              </a:spcAft>
              <a:buClr>
                <a:schemeClr val="accent1"/>
              </a:buClr>
              <a:buSzPct val="90000"/>
              <a:buFont typeface="Arial"/>
              <a:buNone/>
              <a:defRPr sz="210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add a image or graphic</a:t>
            </a:r>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Tree>
    <p:extLst>
      <p:ext uri="{BB962C8B-B14F-4D97-AF65-F5344CB8AC3E}">
        <p14:creationId xmlns:p14="http://schemas.microsoft.com/office/powerpoint/2010/main" val="3031893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head +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5035296" cy="4521200"/>
          </a:xfrm>
        </p:spPr>
        <p:txBody>
          <a:bodyPr lIns="0" tIns="0" rIns="0" numCol="1" spcCol="457200" anchor="t"/>
          <a:lstStyle>
            <a:lvl1pPr marL="0" indent="0">
              <a:lnSpc>
                <a:spcPct val="100000"/>
              </a:lnSpc>
              <a:spcBef>
                <a:spcPts val="0"/>
              </a:spcBef>
              <a:spcAft>
                <a:spcPts val="1891"/>
              </a:spcAft>
              <a:buClr>
                <a:schemeClr val="accent1"/>
              </a:buClr>
              <a:buSzPct val="90000"/>
              <a:buFont typeface="Arial"/>
              <a:buNone/>
              <a:defRPr sz="3151" b="1" i="1">
                <a:solidFill>
                  <a:schemeClr val="accent1"/>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subhead</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9" name="Content Placeholder 2"/>
          <p:cNvSpPr>
            <a:spLocks noGrp="1"/>
          </p:cNvSpPr>
          <p:nvPr>
            <p:ph idx="16" hasCustomPrompt="1"/>
          </p:nvPr>
        </p:nvSpPr>
        <p:spPr>
          <a:xfrm>
            <a:off x="6400800" y="1377696"/>
            <a:ext cx="5035296" cy="4521200"/>
          </a:xfrm>
        </p:spPr>
        <p:txBody>
          <a:bodyPr lIns="0" tIns="0" rIns="0" numCol="1" spcCol="457200" anchor="t"/>
          <a:lstStyle>
            <a:lvl1pPr marL="0" indent="0">
              <a:lnSpc>
                <a:spcPct val="100000"/>
              </a:lnSpc>
              <a:spcBef>
                <a:spcPts val="0"/>
              </a:spcBef>
              <a:spcAft>
                <a:spcPts val="1891"/>
              </a:spcAft>
              <a:buClr>
                <a:schemeClr val="accent1"/>
              </a:buClr>
              <a:buSzPct val="90000"/>
              <a:buFont typeface="Arial"/>
              <a:buNone/>
              <a:defRPr sz="3151" baseline="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2116328"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3928965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lumn_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7" y="1377696"/>
            <a:ext cx="6801104" cy="4521200"/>
          </a:xfrm>
        </p:spPr>
        <p:txBody>
          <a:bodyPr lIns="0" tIns="0" rIns="0" numCol="1" spcCol="457200" anchor="ctr"/>
          <a:lstStyle>
            <a:lvl1pPr marL="0" indent="0" algn="ctr">
              <a:lnSpc>
                <a:spcPct val="110000"/>
              </a:lnSpc>
              <a:spcBef>
                <a:spcPts val="0"/>
              </a:spcBef>
              <a:spcAft>
                <a:spcPts val="1891"/>
              </a:spcAft>
              <a:buClr>
                <a:schemeClr val="accent1"/>
              </a:buClr>
              <a:buSzPct val="90000"/>
              <a:buFont typeface="Arial"/>
              <a:buNone/>
              <a:defRPr sz="1471" baseline="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Chart icon to add a Chart on this side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9" name="Content Placeholder 2"/>
          <p:cNvSpPr>
            <a:spLocks noGrp="1"/>
          </p:cNvSpPr>
          <p:nvPr>
            <p:ph idx="16" hasCustomPrompt="1"/>
          </p:nvPr>
        </p:nvSpPr>
        <p:spPr>
          <a:xfrm>
            <a:off x="8015893" y="1377696"/>
            <a:ext cx="3420207" cy="4521200"/>
          </a:xfrm>
        </p:spPr>
        <p:txBody>
          <a:bodyPr lIns="0" tIns="0" rIns="0" numCol="1" spcCol="457200" anchor="ctr"/>
          <a:lstStyle>
            <a:lvl1pPr marL="0" indent="0">
              <a:lnSpc>
                <a:spcPct val="100000"/>
              </a:lnSpc>
              <a:spcBef>
                <a:spcPts val="0"/>
              </a:spcBef>
              <a:spcAft>
                <a:spcPts val="1891"/>
              </a:spcAft>
              <a:buClr>
                <a:schemeClr val="accent1"/>
              </a:buClr>
              <a:buSzPct val="90000"/>
              <a:buFont typeface="Arial"/>
              <a:buNone/>
              <a:defRPr sz="3151" b="1" i="1">
                <a:solidFill>
                  <a:schemeClr val="accent1"/>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2116337"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3661356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umn_chart_B">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4992" y="1377696"/>
            <a:ext cx="6801104" cy="4521200"/>
          </a:xfrm>
        </p:spPr>
        <p:txBody>
          <a:bodyPr lIns="0" tIns="0" rIns="0" numCol="1" spcCol="457200" anchor="ctr"/>
          <a:lstStyle>
            <a:lvl1pPr marL="0" indent="0" algn="ctr">
              <a:lnSpc>
                <a:spcPct val="110000"/>
              </a:lnSpc>
              <a:spcBef>
                <a:spcPts val="0"/>
              </a:spcBef>
              <a:spcAft>
                <a:spcPts val="1891"/>
              </a:spcAft>
              <a:buClr>
                <a:schemeClr val="accent1"/>
              </a:buClr>
              <a:buSzPct val="90000"/>
              <a:buFont typeface="Arial"/>
              <a:buNone/>
              <a:defRPr sz="1471" baseline="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Chart icon to add a Chart on this side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9" name="Content Placeholder 2"/>
          <p:cNvSpPr>
            <a:spLocks noGrp="1"/>
          </p:cNvSpPr>
          <p:nvPr>
            <p:ph idx="16" hasCustomPrompt="1"/>
          </p:nvPr>
        </p:nvSpPr>
        <p:spPr>
          <a:xfrm>
            <a:off x="769029" y="1377696"/>
            <a:ext cx="3393068" cy="4521200"/>
          </a:xfrm>
        </p:spPr>
        <p:txBody>
          <a:bodyPr lIns="0" tIns="0" rIns="0" numCol="1" spcCol="457200" anchor="ctr"/>
          <a:lstStyle>
            <a:lvl1pPr marL="0" indent="0">
              <a:lnSpc>
                <a:spcPct val="100000"/>
              </a:lnSpc>
              <a:spcBef>
                <a:spcPts val="0"/>
              </a:spcBef>
              <a:spcAft>
                <a:spcPts val="1891"/>
              </a:spcAft>
              <a:buClr>
                <a:schemeClr val="accent1"/>
              </a:buClr>
              <a:buSzPct val="90000"/>
              <a:buFont typeface="Arial"/>
              <a:buNone/>
              <a:defRPr sz="3151" b="1" i="1" baseline="0">
                <a:solidFill>
                  <a:schemeClr val="accent1"/>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defRPr baseline="0"/>
            </a:lvl1pPr>
          </a:lstStyle>
          <a:p>
            <a:r>
              <a:rPr lang="en-US" dirty="0"/>
              <a:t>Click to edit slide heading</a:t>
            </a:r>
          </a:p>
        </p:txBody>
      </p:sp>
      <p:sp>
        <p:nvSpPr>
          <p:cNvPr id="13" name="Text Placeholder 22"/>
          <p:cNvSpPr>
            <a:spLocks noGrp="1"/>
          </p:cNvSpPr>
          <p:nvPr>
            <p:ph type="body" sz="quarter" idx="10"/>
          </p:nvPr>
        </p:nvSpPr>
        <p:spPr>
          <a:xfrm>
            <a:off x="2116337"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802460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Column_graphic">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9" y="3925977"/>
            <a:ext cx="3253863" cy="455083"/>
          </a:xfrm>
        </p:spPr>
        <p:txBody>
          <a:bodyPr lIns="0" tIns="0" rIns="0" numCol="1" spcCol="457200" anchor="b"/>
          <a:lstStyle>
            <a:lvl1pPr marL="0" indent="0" algn="ctr">
              <a:lnSpc>
                <a:spcPct val="11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a:t>Edit Master text styles</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Content Placeholder 4"/>
          <p:cNvSpPr>
            <a:spLocks noGrp="1"/>
          </p:cNvSpPr>
          <p:nvPr>
            <p:ph sz="quarter" idx="18" hasCustomPrompt="1"/>
          </p:nvPr>
        </p:nvSpPr>
        <p:spPr>
          <a:xfrm>
            <a:off x="768099" y="1235847"/>
            <a:ext cx="3253863" cy="2485187"/>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
        <p:nvSpPr>
          <p:cNvPr id="15" name="Content Placeholder 2"/>
          <p:cNvSpPr>
            <a:spLocks noGrp="1"/>
          </p:cNvSpPr>
          <p:nvPr>
            <p:ph idx="21" hasCustomPrompt="1"/>
          </p:nvPr>
        </p:nvSpPr>
        <p:spPr>
          <a:xfrm>
            <a:off x="768099" y="4491133"/>
            <a:ext cx="3253863" cy="1282553"/>
          </a:xfrm>
        </p:spPr>
        <p:txBody>
          <a:bodyPr lIns="0" tIns="0" rIns="0" numCol="1" spcCol="457200"/>
          <a:lstStyle>
            <a:lvl1pPr marL="0" indent="0" algn="ctr">
              <a:lnSpc>
                <a:spcPct val="100000"/>
              </a:lnSpc>
              <a:spcBef>
                <a:spcPts val="0"/>
              </a:spcBef>
              <a:spcAft>
                <a:spcPts val="1260"/>
              </a:spcAft>
              <a:buClr>
                <a:schemeClr val="accent1"/>
              </a:buClr>
              <a:buSzPct val="90000"/>
              <a:buFont typeface="Arial"/>
              <a:buNone/>
              <a:defRPr sz="210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7" name="Title Placeholder 37"/>
          <p:cNvSpPr>
            <a:spLocks noGrp="1"/>
          </p:cNvSpPr>
          <p:nvPr>
            <p:ph type="title" hasCustomPrompt="1"/>
          </p:nvPr>
        </p:nvSpPr>
        <p:spPr>
          <a:xfrm>
            <a:off x="475489"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8" name="Text Placeholder 22"/>
          <p:cNvSpPr>
            <a:spLocks noGrp="1"/>
          </p:cNvSpPr>
          <p:nvPr>
            <p:ph type="body" sz="quarter" idx="10"/>
          </p:nvPr>
        </p:nvSpPr>
        <p:spPr>
          <a:xfrm>
            <a:off x="2116328" y="6062133"/>
            <a:ext cx="7973568" cy="508000"/>
          </a:xfrm>
        </p:spPr>
        <p:txBody>
          <a:bodyPr anchor="b"/>
          <a:lstStyle>
            <a:lvl1pPr>
              <a:defRPr sz="840"/>
            </a:lvl1pPr>
          </a:lstStyle>
          <a:p>
            <a:pPr lvl="0"/>
            <a:r>
              <a:rPr lang="en-US"/>
              <a:t>Edit Master text styles</a:t>
            </a:r>
          </a:p>
        </p:txBody>
      </p:sp>
      <p:sp>
        <p:nvSpPr>
          <p:cNvPr id="14" name="Content Placeholder 2"/>
          <p:cNvSpPr>
            <a:spLocks noGrp="1"/>
          </p:cNvSpPr>
          <p:nvPr>
            <p:ph idx="22"/>
          </p:nvPr>
        </p:nvSpPr>
        <p:spPr>
          <a:xfrm>
            <a:off x="4498952" y="3925977"/>
            <a:ext cx="3255264" cy="455083"/>
          </a:xfrm>
        </p:spPr>
        <p:txBody>
          <a:bodyPr lIns="0" tIns="0" rIns="0" numCol="1" spcCol="457200" anchor="b"/>
          <a:lstStyle>
            <a:lvl1pPr marL="0" indent="0" algn="ctr">
              <a:lnSpc>
                <a:spcPct val="11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a:t>Edit Master text styles</a:t>
            </a:r>
          </a:p>
        </p:txBody>
      </p:sp>
      <p:sp>
        <p:nvSpPr>
          <p:cNvPr id="16" name="Content Placeholder 4"/>
          <p:cNvSpPr>
            <a:spLocks noGrp="1"/>
          </p:cNvSpPr>
          <p:nvPr>
            <p:ph sz="quarter" idx="23" hasCustomPrompt="1"/>
          </p:nvPr>
        </p:nvSpPr>
        <p:spPr>
          <a:xfrm>
            <a:off x="4498952" y="1235848"/>
            <a:ext cx="3255264" cy="2459781"/>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
        <p:nvSpPr>
          <p:cNvPr id="17" name="Content Placeholder 2"/>
          <p:cNvSpPr>
            <a:spLocks noGrp="1"/>
          </p:cNvSpPr>
          <p:nvPr>
            <p:ph idx="24" hasCustomPrompt="1"/>
          </p:nvPr>
        </p:nvSpPr>
        <p:spPr>
          <a:xfrm>
            <a:off x="4498952" y="4491133"/>
            <a:ext cx="3255264" cy="1282553"/>
          </a:xfrm>
        </p:spPr>
        <p:txBody>
          <a:bodyPr lIns="0" tIns="0" rIns="0" numCol="1" spcCol="457200"/>
          <a:lstStyle>
            <a:lvl1pPr marL="0" indent="0" algn="ctr">
              <a:lnSpc>
                <a:spcPct val="100000"/>
              </a:lnSpc>
              <a:spcBef>
                <a:spcPts val="0"/>
              </a:spcBef>
              <a:spcAft>
                <a:spcPts val="1260"/>
              </a:spcAft>
              <a:buClr>
                <a:schemeClr val="accent1"/>
              </a:buClr>
              <a:buSzPct val="90000"/>
              <a:buFont typeface="Arial"/>
              <a:buNone/>
              <a:defRPr sz="210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18" name="Content Placeholder 2"/>
          <p:cNvSpPr>
            <a:spLocks noGrp="1"/>
          </p:cNvSpPr>
          <p:nvPr>
            <p:ph idx="25"/>
          </p:nvPr>
        </p:nvSpPr>
        <p:spPr>
          <a:xfrm>
            <a:off x="8238307" y="3925977"/>
            <a:ext cx="3255264" cy="455083"/>
          </a:xfrm>
        </p:spPr>
        <p:txBody>
          <a:bodyPr lIns="0" tIns="0" rIns="0" numCol="1" spcCol="457200" anchor="b"/>
          <a:lstStyle>
            <a:lvl1pPr marL="0" indent="0" algn="ctr">
              <a:lnSpc>
                <a:spcPct val="11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a:t>Edit Master text styles</a:t>
            </a:r>
          </a:p>
        </p:txBody>
      </p:sp>
      <p:sp>
        <p:nvSpPr>
          <p:cNvPr id="19" name="Content Placeholder 4"/>
          <p:cNvSpPr>
            <a:spLocks noGrp="1"/>
          </p:cNvSpPr>
          <p:nvPr>
            <p:ph sz="quarter" idx="26" hasCustomPrompt="1"/>
          </p:nvPr>
        </p:nvSpPr>
        <p:spPr>
          <a:xfrm>
            <a:off x="8234759" y="1235847"/>
            <a:ext cx="3258813" cy="2485187"/>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
        <p:nvSpPr>
          <p:cNvPr id="26" name="Content Placeholder 2"/>
          <p:cNvSpPr>
            <a:spLocks noGrp="1"/>
          </p:cNvSpPr>
          <p:nvPr>
            <p:ph idx="27" hasCustomPrompt="1"/>
          </p:nvPr>
        </p:nvSpPr>
        <p:spPr>
          <a:xfrm>
            <a:off x="8238307" y="4491133"/>
            <a:ext cx="3255264" cy="1282553"/>
          </a:xfrm>
        </p:spPr>
        <p:txBody>
          <a:bodyPr lIns="0" tIns="0" rIns="0" numCol="1" spcCol="457200"/>
          <a:lstStyle>
            <a:lvl1pPr marL="0" indent="0" algn="ctr">
              <a:lnSpc>
                <a:spcPct val="100000"/>
              </a:lnSpc>
              <a:spcBef>
                <a:spcPts val="0"/>
              </a:spcBef>
              <a:spcAft>
                <a:spcPts val="1260"/>
              </a:spcAft>
              <a:buClr>
                <a:schemeClr val="accent1"/>
              </a:buClr>
              <a:buSzPct val="90000"/>
              <a:buFont typeface="Arial"/>
              <a:buNone/>
              <a:defRPr sz="210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Tree>
    <p:extLst>
      <p:ext uri="{BB962C8B-B14F-4D97-AF65-F5344CB8AC3E}">
        <p14:creationId xmlns:p14="http://schemas.microsoft.com/office/powerpoint/2010/main" val="3756535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Column_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7" y="4554485"/>
            <a:ext cx="4998719" cy="1247227"/>
          </a:xfrm>
        </p:spPr>
        <p:txBody>
          <a:bodyPr lIns="0" tIns="0" rIns="0" numCol="1" spcCol="457200" anchor="t"/>
          <a:lstStyle>
            <a:lvl1pPr marL="0" indent="0" algn="ctr">
              <a:lnSpc>
                <a:spcPct val="10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Content Placeholder 4"/>
          <p:cNvSpPr>
            <a:spLocks noGrp="1"/>
          </p:cNvSpPr>
          <p:nvPr>
            <p:ph sz="quarter" idx="18" hasCustomPrompt="1"/>
          </p:nvPr>
        </p:nvSpPr>
        <p:spPr>
          <a:xfrm>
            <a:off x="768099" y="1235848"/>
            <a:ext cx="4998719" cy="3002157"/>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
        <p:nvSpPr>
          <p:cNvPr id="27"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8" name="Text Placeholder 22"/>
          <p:cNvSpPr>
            <a:spLocks noGrp="1"/>
          </p:cNvSpPr>
          <p:nvPr>
            <p:ph type="body" sz="quarter" idx="10"/>
          </p:nvPr>
        </p:nvSpPr>
        <p:spPr>
          <a:xfrm>
            <a:off x="2116328" y="6062133"/>
            <a:ext cx="7973568" cy="508000"/>
          </a:xfrm>
        </p:spPr>
        <p:txBody>
          <a:bodyPr anchor="b"/>
          <a:lstStyle>
            <a:lvl1pPr>
              <a:defRPr sz="840"/>
            </a:lvl1pPr>
          </a:lstStyle>
          <a:p>
            <a:pPr lvl="0"/>
            <a:r>
              <a:rPr lang="en-US"/>
              <a:t>Edit Master text styles</a:t>
            </a:r>
          </a:p>
        </p:txBody>
      </p:sp>
      <p:sp>
        <p:nvSpPr>
          <p:cNvPr id="20" name="Content Placeholder 2"/>
          <p:cNvSpPr>
            <a:spLocks noGrp="1"/>
          </p:cNvSpPr>
          <p:nvPr>
            <p:ph idx="19" hasCustomPrompt="1"/>
          </p:nvPr>
        </p:nvSpPr>
        <p:spPr>
          <a:xfrm>
            <a:off x="6494854" y="4554485"/>
            <a:ext cx="4998719" cy="1247227"/>
          </a:xfrm>
        </p:spPr>
        <p:txBody>
          <a:bodyPr lIns="0" tIns="0" rIns="0" numCol="1" spcCol="457200" anchor="t"/>
          <a:lstStyle>
            <a:lvl1pPr marL="0" indent="0" algn="ctr">
              <a:lnSpc>
                <a:spcPct val="10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1" name="Content Placeholder 4"/>
          <p:cNvSpPr>
            <a:spLocks noGrp="1"/>
          </p:cNvSpPr>
          <p:nvPr>
            <p:ph sz="quarter" idx="20" hasCustomPrompt="1"/>
          </p:nvPr>
        </p:nvSpPr>
        <p:spPr>
          <a:xfrm>
            <a:off x="6494855" y="1235848"/>
            <a:ext cx="4998719" cy="3002157"/>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Tree>
    <p:extLst>
      <p:ext uri="{BB962C8B-B14F-4D97-AF65-F5344CB8AC3E}">
        <p14:creationId xmlns:p14="http://schemas.microsoft.com/office/powerpoint/2010/main" val="401688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7"/>
            <a:ext cx="12188952" cy="6744954"/>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60754" y="6069026"/>
            <a:ext cx="2212146" cy="653526"/>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Column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10668000" cy="4425696"/>
          </a:xfrm>
        </p:spPr>
        <p:txBody>
          <a:bodyPr lIns="0" tIns="0" rIns="0" numCol="1" anchor="ctr"/>
          <a:lstStyle>
            <a:lvl1pPr marL="300023" indent="-300023">
              <a:lnSpc>
                <a:spcPct val="100000"/>
              </a:lnSpc>
              <a:spcBef>
                <a:spcPts val="0"/>
              </a:spcBef>
              <a:spcAft>
                <a:spcPts val="1891"/>
              </a:spcAft>
              <a:buClr>
                <a:schemeClr val="accent1"/>
              </a:buClr>
              <a:buSzPct val="90000"/>
              <a:buFont typeface="Arial"/>
              <a:buChar char="•"/>
              <a:defRPr sz="2731"/>
            </a:lvl1pPr>
            <a:lvl2pPr marL="300023" indent="-300023">
              <a:lnSpc>
                <a:spcPct val="110000"/>
              </a:lnSpc>
              <a:spcBef>
                <a:spcPts val="0"/>
              </a:spcBef>
              <a:spcAft>
                <a:spcPts val="1891"/>
              </a:spcAft>
              <a:buClr>
                <a:schemeClr val="accent1"/>
              </a:buClr>
              <a:buSzPct val="90000"/>
              <a:buFont typeface="Arial"/>
              <a:buChar char="•"/>
              <a:defRPr sz="2520"/>
            </a:lvl2pPr>
            <a:lvl3pPr marL="300023" indent="-300023">
              <a:lnSpc>
                <a:spcPct val="100000"/>
              </a:lnSpc>
              <a:spcBef>
                <a:spcPts val="0"/>
              </a:spcBef>
              <a:spcAft>
                <a:spcPts val="1891"/>
              </a:spcAft>
              <a:buClr>
                <a:schemeClr val="accent1"/>
              </a:buClr>
              <a:buSzPct val="90000"/>
              <a:buFont typeface="Arial"/>
              <a:buChar char="•"/>
              <a:defRPr sz="2520"/>
            </a:lvl3pPr>
            <a:lvl4pPr marL="300023" indent="-300023">
              <a:lnSpc>
                <a:spcPct val="100000"/>
              </a:lnSpc>
              <a:spcBef>
                <a:spcPts val="0"/>
              </a:spcBef>
              <a:spcAft>
                <a:spcPts val="1891"/>
              </a:spcAft>
              <a:buClr>
                <a:schemeClr val="accent1"/>
              </a:buClr>
              <a:buSzPct val="90000"/>
              <a:buFont typeface="Arial"/>
              <a:buChar char="•"/>
              <a:defRPr sz="2520"/>
            </a:lvl4pPr>
            <a:lvl5pPr marL="300023" indent="-300023">
              <a:lnSpc>
                <a:spcPct val="100000"/>
              </a:lnSpc>
              <a:spcBef>
                <a:spcPts val="0"/>
              </a:spcBef>
              <a:spcAft>
                <a:spcPts val="1891"/>
              </a:spcAft>
              <a:buClr>
                <a:schemeClr val="accent1"/>
              </a:buClr>
              <a:buSzPct val="90000"/>
              <a:buFont typeface="Arial"/>
              <a:buChar char="•"/>
              <a:defRPr sz="252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8"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p>
            <a:r>
              <a:rPr lang="en-US" dirty="0"/>
              <a:t>Click to edit slide heading</a:t>
            </a:r>
          </a:p>
        </p:txBody>
      </p:sp>
      <p:sp>
        <p:nvSpPr>
          <p:cNvPr id="9" name="Text Placeholder 22"/>
          <p:cNvSpPr>
            <a:spLocks noGrp="1"/>
          </p:cNvSpPr>
          <p:nvPr>
            <p:ph type="body" sz="quarter" idx="10"/>
          </p:nvPr>
        </p:nvSpPr>
        <p:spPr>
          <a:xfrm>
            <a:off x="2116340"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3447201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Column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5035296" cy="4425696"/>
          </a:xfrm>
        </p:spPr>
        <p:txBody>
          <a:bodyPr lIns="0" tIns="0" rIns="0" numCol="1" spcCol="457200"/>
          <a:lstStyle>
            <a:lvl1pPr marL="240018" indent="-240018">
              <a:lnSpc>
                <a:spcPct val="100000"/>
              </a:lnSpc>
              <a:spcBef>
                <a:spcPts val="0"/>
              </a:spcBef>
              <a:spcAft>
                <a:spcPts val="1891"/>
              </a:spcAft>
              <a:buClr>
                <a:schemeClr val="accent1"/>
              </a:buClr>
              <a:buSzPct val="90000"/>
              <a:buFont typeface="Arial"/>
              <a:buChar char="•"/>
              <a:defRPr sz="2731"/>
            </a:lvl1pPr>
            <a:lvl2pPr marL="240018" indent="-240018">
              <a:lnSpc>
                <a:spcPct val="100000"/>
              </a:lnSpc>
              <a:spcBef>
                <a:spcPts val="0"/>
              </a:spcBef>
              <a:spcAft>
                <a:spcPts val="1891"/>
              </a:spcAft>
              <a:buClr>
                <a:schemeClr val="accent1"/>
              </a:buClr>
              <a:buSzPct val="90000"/>
              <a:buFont typeface="Arial"/>
              <a:buChar char="•"/>
              <a:defRPr sz="2731"/>
            </a:lvl2pPr>
            <a:lvl3pPr marL="240018" indent="-240018">
              <a:lnSpc>
                <a:spcPct val="100000"/>
              </a:lnSpc>
              <a:spcBef>
                <a:spcPts val="0"/>
              </a:spcBef>
              <a:spcAft>
                <a:spcPts val="1891"/>
              </a:spcAft>
              <a:buClr>
                <a:schemeClr val="accent1"/>
              </a:buClr>
              <a:buSzPct val="90000"/>
              <a:buFont typeface="Arial"/>
              <a:buChar char="•"/>
              <a:defRPr sz="2731"/>
            </a:lvl3pPr>
            <a:lvl4pPr marL="240018" indent="-240018">
              <a:lnSpc>
                <a:spcPct val="100000"/>
              </a:lnSpc>
              <a:spcBef>
                <a:spcPts val="0"/>
              </a:spcBef>
              <a:spcAft>
                <a:spcPts val="1891"/>
              </a:spcAft>
              <a:buClr>
                <a:schemeClr val="accent1"/>
              </a:buClr>
              <a:buSzPct val="90000"/>
              <a:buFont typeface="Arial"/>
              <a:buChar char="•"/>
              <a:defRPr sz="2731"/>
            </a:lvl4pPr>
            <a:lvl5pPr marL="240018" indent="-240018">
              <a:lnSpc>
                <a:spcPct val="100000"/>
              </a:lnSpc>
              <a:spcBef>
                <a:spcPts val="0"/>
              </a:spcBef>
              <a:spcAft>
                <a:spcPts val="1891"/>
              </a:spcAft>
              <a:buClr>
                <a:schemeClr val="accent1"/>
              </a:buClr>
              <a:buSzPct val="90000"/>
              <a:buFont typeface="Arial"/>
              <a:buChar char="•"/>
              <a:defRPr sz="273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10" name="Content Placeholder 2"/>
          <p:cNvSpPr>
            <a:spLocks noGrp="1"/>
          </p:cNvSpPr>
          <p:nvPr>
            <p:ph idx="16"/>
          </p:nvPr>
        </p:nvSpPr>
        <p:spPr>
          <a:xfrm>
            <a:off x="6400800" y="1377696"/>
            <a:ext cx="5035296" cy="4425696"/>
          </a:xfrm>
        </p:spPr>
        <p:txBody>
          <a:bodyPr lIns="0" tIns="0" rIns="0" numCol="1" spcCol="457200"/>
          <a:lstStyle>
            <a:lvl1pPr marL="240018" indent="-240018">
              <a:lnSpc>
                <a:spcPct val="100000"/>
              </a:lnSpc>
              <a:spcBef>
                <a:spcPts val="0"/>
              </a:spcBef>
              <a:spcAft>
                <a:spcPts val="1891"/>
              </a:spcAft>
              <a:buClr>
                <a:schemeClr val="accent1"/>
              </a:buClr>
              <a:buSzPct val="90000"/>
              <a:buFont typeface="Arial"/>
              <a:buChar char="•"/>
              <a:defRPr sz="2731"/>
            </a:lvl1pPr>
            <a:lvl2pPr marL="240018" indent="-240018">
              <a:lnSpc>
                <a:spcPct val="100000"/>
              </a:lnSpc>
              <a:spcBef>
                <a:spcPts val="0"/>
              </a:spcBef>
              <a:spcAft>
                <a:spcPts val="1891"/>
              </a:spcAft>
              <a:buClr>
                <a:schemeClr val="accent1"/>
              </a:buClr>
              <a:buSzPct val="90000"/>
              <a:buFont typeface="Arial"/>
              <a:buChar char="•"/>
              <a:defRPr sz="2731"/>
            </a:lvl2pPr>
            <a:lvl3pPr marL="240018" indent="-240018">
              <a:lnSpc>
                <a:spcPct val="100000"/>
              </a:lnSpc>
              <a:spcBef>
                <a:spcPts val="0"/>
              </a:spcBef>
              <a:spcAft>
                <a:spcPts val="1891"/>
              </a:spcAft>
              <a:buClr>
                <a:schemeClr val="accent1"/>
              </a:buClr>
              <a:buSzPct val="90000"/>
              <a:buFont typeface="Arial"/>
              <a:buChar char="•"/>
              <a:defRPr sz="2731"/>
            </a:lvl3pPr>
            <a:lvl4pPr marL="240018" indent="-240018">
              <a:lnSpc>
                <a:spcPct val="100000"/>
              </a:lnSpc>
              <a:spcBef>
                <a:spcPts val="0"/>
              </a:spcBef>
              <a:spcAft>
                <a:spcPts val="1891"/>
              </a:spcAft>
              <a:buClr>
                <a:schemeClr val="accent1"/>
              </a:buClr>
              <a:buSzPct val="90000"/>
              <a:buFont typeface="Arial"/>
              <a:buChar char="•"/>
              <a:defRPr sz="2731"/>
            </a:lvl4pPr>
            <a:lvl5pPr marL="240018" indent="-240018">
              <a:lnSpc>
                <a:spcPct val="100000"/>
              </a:lnSpc>
              <a:spcBef>
                <a:spcPts val="0"/>
              </a:spcBef>
              <a:spcAft>
                <a:spcPts val="1891"/>
              </a:spcAft>
              <a:buClr>
                <a:schemeClr val="accent1"/>
              </a:buClr>
              <a:buSzPct val="90000"/>
              <a:buFont typeface="Arial"/>
              <a:buChar char="•"/>
              <a:defRPr sz="273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p>
            <a:r>
              <a:rPr lang="en-US" dirty="0"/>
              <a:t>Click to edit slide heading</a:t>
            </a:r>
          </a:p>
        </p:txBody>
      </p:sp>
      <p:sp>
        <p:nvSpPr>
          <p:cNvPr id="12" name="Text Placeholder 22"/>
          <p:cNvSpPr>
            <a:spLocks noGrp="1"/>
          </p:cNvSpPr>
          <p:nvPr>
            <p:ph type="body" sz="quarter" idx="10"/>
          </p:nvPr>
        </p:nvSpPr>
        <p:spPr>
          <a:xfrm>
            <a:off x="2116333"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2758671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Welcome">
    <p:spTree>
      <p:nvGrpSpPr>
        <p:cNvPr id="1" name=""/>
        <p:cNvGrpSpPr/>
        <p:nvPr/>
      </p:nvGrpSpPr>
      <p:grpSpPr>
        <a:xfrm>
          <a:off x="0" y="0"/>
          <a:ext cx="0" cy="0"/>
          <a:chOff x="0" y="0"/>
          <a:chExt cx="0" cy="0"/>
        </a:xfrm>
      </p:grpSpPr>
      <p:sp>
        <p:nvSpPr>
          <p:cNvPr id="16" name="Pentagon 15"/>
          <p:cNvSpPr/>
          <p:nvPr userDrawn="1"/>
        </p:nvSpPr>
        <p:spPr>
          <a:xfrm>
            <a:off x="0" y="0"/>
            <a:ext cx="11494189" cy="6858000"/>
          </a:xfrm>
          <a:prstGeom prst="homePlat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Pentagon 1"/>
          <p:cNvSpPr/>
          <p:nvPr userDrawn="1"/>
        </p:nvSpPr>
        <p:spPr>
          <a:xfrm>
            <a:off x="3" y="0"/>
            <a:ext cx="11263275" cy="6858000"/>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2"/>
          <p:cNvSpPr>
            <a:spLocks noGrp="1" noChangeArrowheads="1"/>
          </p:cNvSpPr>
          <p:nvPr>
            <p:ph type="ctrTitle" hasCustomPrompt="1"/>
          </p:nvPr>
        </p:nvSpPr>
        <p:spPr>
          <a:xfrm>
            <a:off x="768096" y="1915052"/>
            <a:ext cx="7518400" cy="1117600"/>
          </a:xfrm>
          <a:prstGeom prst="rect">
            <a:avLst/>
          </a:prstGeom>
          <a:effectLst/>
        </p:spPr>
        <p:txBody>
          <a:bodyPr wrap="square" lIns="0" rIns="0" bIns="0" anchor="ctr">
            <a:noAutofit/>
          </a:bodyPr>
          <a:lstStyle>
            <a:lvl1pPr algn="l">
              <a:lnSpc>
                <a:spcPct val="90000"/>
              </a:lnSpc>
              <a:defRPr sz="7874" b="1" i="0">
                <a:solidFill>
                  <a:schemeClr val="bg1"/>
                </a:solidFill>
                <a:latin typeface="Arial"/>
                <a:cs typeface="Arial"/>
              </a:defRPr>
            </a:lvl1pPr>
          </a:lstStyle>
          <a:p>
            <a:r>
              <a:rPr lang="en-US" dirty="0"/>
              <a:t>Welcome</a:t>
            </a:r>
          </a:p>
        </p:txBody>
      </p:sp>
      <p:sp>
        <p:nvSpPr>
          <p:cNvPr id="5" name="Text Placeholder 4"/>
          <p:cNvSpPr>
            <a:spLocks noGrp="1"/>
          </p:cNvSpPr>
          <p:nvPr>
            <p:ph type="body" sz="quarter" idx="10" hasCustomPrompt="1"/>
          </p:nvPr>
        </p:nvSpPr>
        <p:spPr>
          <a:xfrm>
            <a:off x="768096" y="3706393"/>
            <a:ext cx="3386667" cy="491067"/>
          </a:xfrm>
        </p:spPr>
        <p:txBody>
          <a:bodyPr/>
          <a:lstStyle>
            <a:lvl1pPr marL="0" indent="0">
              <a:lnSpc>
                <a:spcPct val="100000"/>
              </a:lnSpc>
              <a:spcAft>
                <a:spcPts val="0"/>
              </a:spcAft>
              <a:buFont typeface="Arial"/>
              <a:buNone/>
              <a:defRPr sz="2100" b="1" baseline="0">
                <a:solidFill>
                  <a:srgbClr val="FFFFFF"/>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Name</a:t>
            </a:r>
          </a:p>
        </p:txBody>
      </p:sp>
      <p:sp>
        <p:nvSpPr>
          <p:cNvPr id="9" name="Text Placeholder 4"/>
          <p:cNvSpPr>
            <a:spLocks noGrp="1"/>
          </p:cNvSpPr>
          <p:nvPr>
            <p:ph type="body" sz="quarter" idx="12" hasCustomPrompt="1"/>
          </p:nvPr>
        </p:nvSpPr>
        <p:spPr>
          <a:xfrm>
            <a:off x="768096" y="4243077"/>
            <a:ext cx="3386667" cy="1237267"/>
          </a:xfrm>
        </p:spPr>
        <p:txBody>
          <a:bodyPr/>
          <a:lstStyle>
            <a:lvl1pPr marL="0" indent="0">
              <a:lnSpc>
                <a:spcPct val="100000"/>
              </a:lnSpc>
              <a:spcAft>
                <a:spcPts val="0"/>
              </a:spcAft>
              <a:buFont typeface="Arial"/>
              <a:buNone/>
              <a:defRPr sz="1680" b="0" baseline="0">
                <a:solidFill>
                  <a:srgbClr val="FFFFFF"/>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sp>
        <p:nvSpPr>
          <p:cNvPr id="10" name="Text Placeholder 4"/>
          <p:cNvSpPr>
            <a:spLocks noGrp="1"/>
          </p:cNvSpPr>
          <p:nvPr>
            <p:ph type="body" sz="quarter" idx="13" hasCustomPrompt="1"/>
          </p:nvPr>
        </p:nvSpPr>
        <p:spPr>
          <a:xfrm>
            <a:off x="4668449" y="3706393"/>
            <a:ext cx="3386667" cy="491067"/>
          </a:xfrm>
        </p:spPr>
        <p:txBody>
          <a:bodyPr/>
          <a:lstStyle>
            <a:lvl1pPr marL="0" indent="0">
              <a:lnSpc>
                <a:spcPct val="100000"/>
              </a:lnSpc>
              <a:spcAft>
                <a:spcPts val="0"/>
              </a:spcAft>
              <a:buFont typeface="Arial"/>
              <a:buNone/>
              <a:defRPr sz="2100" b="1" baseline="0">
                <a:solidFill>
                  <a:srgbClr val="FFFFFF"/>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Name</a:t>
            </a:r>
          </a:p>
        </p:txBody>
      </p:sp>
      <p:sp>
        <p:nvSpPr>
          <p:cNvPr id="11" name="Text Placeholder 4"/>
          <p:cNvSpPr>
            <a:spLocks noGrp="1"/>
          </p:cNvSpPr>
          <p:nvPr>
            <p:ph type="body" sz="quarter" idx="14" hasCustomPrompt="1"/>
          </p:nvPr>
        </p:nvSpPr>
        <p:spPr>
          <a:xfrm>
            <a:off x="4668449" y="4243077"/>
            <a:ext cx="3386667" cy="1237267"/>
          </a:xfrm>
        </p:spPr>
        <p:txBody>
          <a:bodyPr/>
          <a:lstStyle>
            <a:lvl1pPr marL="0" indent="0">
              <a:lnSpc>
                <a:spcPct val="100000"/>
              </a:lnSpc>
              <a:spcAft>
                <a:spcPts val="0"/>
              </a:spcAft>
              <a:buFont typeface="Arial"/>
              <a:buNone/>
              <a:defRPr sz="1680" b="0" baseline="0">
                <a:solidFill>
                  <a:srgbClr val="FFFFFF"/>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grpSp>
        <p:nvGrpSpPr>
          <p:cNvPr id="6" name="Group 5"/>
          <p:cNvGrpSpPr/>
          <p:nvPr userDrawn="1"/>
        </p:nvGrpSpPr>
        <p:grpSpPr>
          <a:xfrm>
            <a:off x="6619037" y="3"/>
            <a:ext cx="4682067" cy="6866119"/>
            <a:chOff x="5473638" y="0"/>
            <a:chExt cx="3511550" cy="5149589"/>
          </a:xfrm>
        </p:grpSpPr>
        <p:sp>
          <p:nvSpPr>
            <p:cNvPr id="26" name="Freeform 25"/>
            <p:cNvSpPr/>
            <p:nvPr userDrawn="1"/>
          </p:nvSpPr>
          <p:spPr>
            <a:xfrm>
              <a:off x="5473638" y="0"/>
              <a:ext cx="3060824" cy="2604192"/>
            </a:xfrm>
            <a:custGeom>
              <a:avLst/>
              <a:gdLst>
                <a:gd name="connsiteX0" fmla="*/ 0 w 3048124"/>
                <a:gd name="connsiteY0" fmla="*/ 0 h 2585142"/>
                <a:gd name="connsiteX1" fmla="*/ 925965 w 3048124"/>
                <a:gd name="connsiteY1" fmla="*/ 0 h 2585142"/>
                <a:gd name="connsiteX2" fmla="*/ 3048124 w 3048124"/>
                <a:gd name="connsiteY2" fmla="*/ 2122159 h 2585142"/>
                <a:gd name="connsiteX3" fmla="*/ 2585142 w 3048124"/>
                <a:gd name="connsiteY3" fmla="*/ 2585142 h 2585142"/>
                <a:gd name="connsiteX4" fmla="*/ 0 w 3048124"/>
                <a:gd name="connsiteY4" fmla="*/ 0 h 2585142"/>
                <a:gd name="connsiteX0" fmla="*/ 0 w 3048124"/>
                <a:gd name="connsiteY0" fmla="*/ 0 h 2604192"/>
                <a:gd name="connsiteX1" fmla="*/ 925965 w 3048124"/>
                <a:gd name="connsiteY1" fmla="*/ 0 h 2604192"/>
                <a:gd name="connsiteX2" fmla="*/ 3048124 w 3048124"/>
                <a:gd name="connsiteY2" fmla="*/ 2122159 h 2604192"/>
                <a:gd name="connsiteX3" fmla="*/ 2604192 w 3048124"/>
                <a:gd name="connsiteY3" fmla="*/ 2604192 h 2604192"/>
                <a:gd name="connsiteX4" fmla="*/ 0 w 3048124"/>
                <a:gd name="connsiteY4" fmla="*/ 0 h 2604192"/>
                <a:gd name="connsiteX0" fmla="*/ 0 w 3063999"/>
                <a:gd name="connsiteY0" fmla="*/ 0 h 2604192"/>
                <a:gd name="connsiteX1" fmla="*/ 925965 w 3063999"/>
                <a:gd name="connsiteY1" fmla="*/ 0 h 2604192"/>
                <a:gd name="connsiteX2" fmla="*/ 3063999 w 3063999"/>
                <a:gd name="connsiteY2" fmla="*/ 2134859 h 2604192"/>
                <a:gd name="connsiteX3" fmla="*/ 2604192 w 3063999"/>
                <a:gd name="connsiteY3" fmla="*/ 2604192 h 2604192"/>
                <a:gd name="connsiteX4" fmla="*/ 0 w 3063999"/>
                <a:gd name="connsiteY4" fmla="*/ 0 h 2604192"/>
                <a:gd name="connsiteX0" fmla="*/ 0 w 3063999"/>
                <a:gd name="connsiteY0" fmla="*/ 0 h 2604192"/>
                <a:gd name="connsiteX1" fmla="*/ 925965 w 3063999"/>
                <a:gd name="connsiteY1" fmla="*/ 0 h 2604192"/>
                <a:gd name="connsiteX2" fmla="*/ 3063999 w 3063999"/>
                <a:gd name="connsiteY2" fmla="*/ 2141209 h 2604192"/>
                <a:gd name="connsiteX3" fmla="*/ 2604192 w 3063999"/>
                <a:gd name="connsiteY3" fmla="*/ 2604192 h 2604192"/>
                <a:gd name="connsiteX4" fmla="*/ 0 w 3063999"/>
                <a:gd name="connsiteY4" fmla="*/ 0 h 2604192"/>
                <a:gd name="connsiteX0" fmla="*/ 0 w 3060824"/>
                <a:gd name="connsiteY0" fmla="*/ 0 h 2604192"/>
                <a:gd name="connsiteX1" fmla="*/ 925965 w 3060824"/>
                <a:gd name="connsiteY1" fmla="*/ 0 h 2604192"/>
                <a:gd name="connsiteX2" fmla="*/ 3060824 w 3060824"/>
                <a:gd name="connsiteY2" fmla="*/ 2134859 h 2604192"/>
                <a:gd name="connsiteX3" fmla="*/ 2604192 w 3060824"/>
                <a:gd name="connsiteY3" fmla="*/ 2604192 h 2604192"/>
                <a:gd name="connsiteX4" fmla="*/ 0 w 3060824"/>
                <a:gd name="connsiteY4" fmla="*/ 0 h 260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824" h="2604192">
                  <a:moveTo>
                    <a:pt x="0" y="0"/>
                  </a:moveTo>
                  <a:lnTo>
                    <a:pt x="925965" y="0"/>
                  </a:lnTo>
                  <a:lnTo>
                    <a:pt x="3060824" y="2134859"/>
                  </a:lnTo>
                  <a:lnTo>
                    <a:pt x="2604192" y="2604192"/>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Freeform 32"/>
            <p:cNvSpPr/>
            <p:nvPr userDrawn="1"/>
          </p:nvSpPr>
          <p:spPr>
            <a:xfrm>
              <a:off x="5494333" y="2578791"/>
              <a:ext cx="3040129" cy="2570798"/>
            </a:xfrm>
            <a:custGeom>
              <a:avLst/>
              <a:gdLst>
                <a:gd name="connsiteX0" fmla="*/ 2564447 w 3027429"/>
                <a:gd name="connsiteY0" fmla="*/ 0 h 2564448"/>
                <a:gd name="connsiteX1" fmla="*/ 3027429 w 3027429"/>
                <a:gd name="connsiteY1" fmla="*/ 462983 h 2564448"/>
                <a:gd name="connsiteX2" fmla="*/ 925964 w 3027429"/>
                <a:gd name="connsiteY2" fmla="*/ 2564448 h 2564448"/>
                <a:gd name="connsiteX3" fmla="*/ 0 w 3027429"/>
                <a:gd name="connsiteY3" fmla="*/ 2564448 h 2564448"/>
                <a:gd name="connsiteX4" fmla="*/ 2564447 w 3027429"/>
                <a:gd name="connsiteY4" fmla="*/ 0 h 2564448"/>
                <a:gd name="connsiteX0" fmla="*/ 2573972 w 3027429"/>
                <a:gd name="connsiteY0" fmla="*/ 0 h 2570798"/>
                <a:gd name="connsiteX1" fmla="*/ 3027429 w 3027429"/>
                <a:gd name="connsiteY1" fmla="*/ 469333 h 2570798"/>
                <a:gd name="connsiteX2" fmla="*/ 925964 w 3027429"/>
                <a:gd name="connsiteY2" fmla="*/ 2570798 h 2570798"/>
                <a:gd name="connsiteX3" fmla="*/ 0 w 3027429"/>
                <a:gd name="connsiteY3" fmla="*/ 2570798 h 2570798"/>
                <a:gd name="connsiteX4" fmla="*/ 2573972 w 3027429"/>
                <a:gd name="connsiteY4" fmla="*/ 0 h 2570798"/>
                <a:gd name="connsiteX0" fmla="*/ 2573972 w 3040129"/>
                <a:gd name="connsiteY0" fmla="*/ 0 h 2570798"/>
                <a:gd name="connsiteX1" fmla="*/ 3040129 w 3040129"/>
                <a:gd name="connsiteY1" fmla="*/ 456633 h 2570798"/>
                <a:gd name="connsiteX2" fmla="*/ 925964 w 3040129"/>
                <a:gd name="connsiteY2" fmla="*/ 2570798 h 2570798"/>
                <a:gd name="connsiteX3" fmla="*/ 0 w 3040129"/>
                <a:gd name="connsiteY3" fmla="*/ 2570798 h 2570798"/>
                <a:gd name="connsiteX4" fmla="*/ 2573972 w 3040129"/>
                <a:gd name="connsiteY4" fmla="*/ 0 h 257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129" h="2570798">
                  <a:moveTo>
                    <a:pt x="2573972" y="0"/>
                  </a:moveTo>
                  <a:lnTo>
                    <a:pt x="3040129" y="456633"/>
                  </a:lnTo>
                  <a:lnTo>
                    <a:pt x="925964" y="2570798"/>
                  </a:lnTo>
                  <a:lnTo>
                    <a:pt x="0" y="2570798"/>
                  </a:lnTo>
                  <a:lnTo>
                    <a:pt x="2573972"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Diamond 13"/>
            <p:cNvSpPr/>
            <p:nvPr userDrawn="1"/>
          </p:nvSpPr>
          <p:spPr>
            <a:xfrm>
              <a:off x="8058337" y="2121716"/>
              <a:ext cx="926851" cy="92685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grpSp>
      <p:grpSp>
        <p:nvGrpSpPr>
          <p:cNvPr id="20" name="Group 19"/>
          <p:cNvGrpSpPr/>
          <p:nvPr userDrawn="1"/>
        </p:nvGrpSpPr>
        <p:grpSpPr>
          <a:xfrm>
            <a:off x="9137370" y="6189665"/>
            <a:ext cx="2508532" cy="466011"/>
            <a:chOff x="9526545" y="4571491"/>
            <a:chExt cx="1881399" cy="349508"/>
          </a:xfrm>
        </p:grpSpPr>
        <p:pic>
          <p:nvPicPr>
            <p:cNvPr id="21" name="Picture 2" descr="C:\Users\mhilla\Desktop\08LIM5-logo-2col.jpg"/>
            <p:cNvPicPr>
              <a:picLocks noChangeAspect="1" noChangeArrowheads="1"/>
            </p:cNvPicPr>
            <p:nvPr userDrawn="1"/>
          </p:nvPicPr>
          <p:blipFill>
            <a:blip r:embed="rId2" cstate="print"/>
            <a:srcRect/>
            <a:stretch>
              <a:fillRect/>
            </a:stretch>
          </p:blipFill>
          <p:spPr bwMode="auto">
            <a:xfrm>
              <a:off x="10664261" y="4631635"/>
              <a:ext cx="743683" cy="247894"/>
            </a:xfrm>
            <a:prstGeom prst="rect">
              <a:avLst/>
            </a:prstGeom>
            <a:noFill/>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526545" y="4571491"/>
              <a:ext cx="803868" cy="349508"/>
            </a:xfrm>
            <a:prstGeom prst="rect">
              <a:avLst/>
            </a:prstGeom>
          </p:spPr>
        </p:pic>
      </p:grpSp>
    </p:spTree>
    <p:extLst>
      <p:ext uri="{BB962C8B-B14F-4D97-AF65-F5344CB8AC3E}">
        <p14:creationId xmlns:p14="http://schemas.microsoft.com/office/powerpoint/2010/main" val="2588321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_New 10-30-17">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32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itle Only NO LOGOS">
    <p:spTree>
      <p:nvGrpSpPr>
        <p:cNvPr id="1" name=""/>
        <p:cNvGrpSpPr/>
        <p:nvPr/>
      </p:nvGrpSpPr>
      <p:grpSpPr>
        <a:xfrm>
          <a:off x="0" y="0"/>
          <a:ext cx="0" cy="0"/>
          <a:chOff x="0" y="0"/>
          <a:chExt cx="0" cy="0"/>
        </a:xfrm>
      </p:grpSpPr>
      <p:sp>
        <p:nvSpPr>
          <p:cNvPr id="6" name="Title 1"/>
          <p:cNvSpPr>
            <a:spLocks noGrp="1"/>
          </p:cNvSpPr>
          <p:nvPr>
            <p:ph type="title"/>
          </p:nvPr>
        </p:nvSpPr>
        <p:spPr>
          <a:xfrm>
            <a:off x="471053" y="-73482"/>
            <a:ext cx="11174849" cy="965025"/>
          </a:xfrm>
        </p:spPr>
        <p:txBody>
          <a:bodyPr/>
          <a:lstStyle/>
          <a:p>
            <a:r>
              <a:rPr lang="en-US"/>
              <a:t>Click to edit Master title style</a:t>
            </a:r>
          </a:p>
        </p:txBody>
      </p:sp>
      <p:cxnSp>
        <p:nvCxnSpPr>
          <p:cNvPr id="7" name="Straight Connector 6"/>
          <p:cNvCxnSpPr/>
          <p:nvPr userDrawn="1"/>
        </p:nvCxnSpPr>
        <p:spPr>
          <a:xfrm>
            <a:off x="471054" y="967741"/>
            <a:ext cx="11311005" cy="0"/>
          </a:xfrm>
          <a:prstGeom prst="line">
            <a:avLst/>
          </a:prstGeom>
          <a:ln w="34925">
            <a:headEnd type="none" w="sm" len="sm"/>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639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3909EC-E8C5-46A6-BB93-B34478EAD483}"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33D3F-8184-4A16-8C02-648D9DDE54DE}" type="slidenum">
              <a:rPr lang="en-US" smtClean="0"/>
              <a:t>‹#›</a:t>
            </a:fld>
            <a:endParaRPr lang="en-US"/>
          </a:p>
        </p:txBody>
      </p:sp>
    </p:spTree>
    <p:extLst>
      <p:ext uri="{BB962C8B-B14F-4D97-AF65-F5344CB8AC3E}">
        <p14:creationId xmlns:p14="http://schemas.microsoft.com/office/powerpoint/2010/main" val="295070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7093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ection Layout">
    <p:spTree>
      <p:nvGrpSpPr>
        <p:cNvPr id="1" name=""/>
        <p:cNvGrpSpPr/>
        <p:nvPr/>
      </p:nvGrpSpPr>
      <p:grpSpPr>
        <a:xfrm>
          <a:off x="0" y="0"/>
          <a:ext cx="0" cy="0"/>
          <a:chOff x="0" y="0"/>
          <a:chExt cx="0" cy="0"/>
        </a:xfrm>
      </p:grpSpPr>
      <p:sp>
        <p:nvSpPr>
          <p:cNvPr id="3"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4" name="Rectangle 3"/>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5" name="Rectangle 4"/>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6"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
        <p:nvSpPr>
          <p:cNvPr id="7" name="Slide Number Placeholder 2"/>
          <p:cNvSpPr>
            <a:spLocks noGrp="1"/>
          </p:cNvSpPr>
          <p:nvPr>
            <p:ph type="sldNum" sz="quarter" idx="4294967295"/>
          </p:nvPr>
        </p:nvSpPr>
        <p:spPr>
          <a:xfrm>
            <a:off x="192741" y="6412994"/>
            <a:ext cx="443753" cy="365125"/>
          </a:xfrm>
          <a:prstGeom prst="rect">
            <a:avLst/>
          </a:prstGeom>
        </p:spPr>
        <p:txBody>
          <a:bodyPr/>
          <a:lstStyle>
            <a:lvl1pPr>
              <a:defRPr sz="900"/>
            </a:lvl1pPr>
          </a:lstStyle>
          <a:p>
            <a:fld id="{FA06F0F5-DF6A-4E0E-AC03-6B0D0B0A1300}" type="slidenum">
              <a:rPr lang="en-US" smtClean="0"/>
              <a:pPr/>
              <a:t>‹#›</a:t>
            </a:fld>
            <a:endParaRPr lang="en-US" dirty="0"/>
          </a:p>
        </p:txBody>
      </p:sp>
    </p:spTree>
    <p:extLst>
      <p:ext uri="{BB962C8B-B14F-4D97-AF65-F5344CB8AC3E}">
        <p14:creationId xmlns:p14="http://schemas.microsoft.com/office/powerpoint/2010/main" val="237141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220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96479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177250"/>
            <a:ext cx="5829300" cy="4880650"/>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9"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18"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3" name="Text Placeholder 2"/>
          <p:cNvSpPr>
            <a:spLocks noGrp="1"/>
          </p:cNvSpPr>
          <p:nvPr>
            <p:ph type="body" sz="quarter" idx="15"/>
          </p:nvPr>
        </p:nvSpPr>
        <p:spPr>
          <a:xfrm>
            <a:off x="2105025" y="962025"/>
            <a:ext cx="7943850" cy="647700"/>
          </a:xfrm>
          <a:prstGeom prst="rect">
            <a:avLst/>
          </a:prstGeom>
        </p:spPr>
        <p:txBody>
          <a:bodyPr/>
          <a:lstStyle>
            <a:lvl1pPr>
              <a:lnSpc>
                <a:spcPct val="100000"/>
              </a:lnSpc>
              <a:spcAft>
                <a:spcPts val="0"/>
              </a:spcAft>
              <a:defRPr sz="1800"/>
            </a:lvl1pPr>
          </a:lstStyle>
          <a:p>
            <a:pPr lvl="0"/>
            <a:r>
              <a:rPr lang="en-US"/>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
        <p:nvSpPr>
          <p:cNvPr id="13" name="Text Placeholder 9"/>
          <p:cNvSpPr>
            <a:spLocks noGrp="1"/>
          </p:cNvSpPr>
          <p:nvPr>
            <p:ph type="body" sz="quarter" idx="14"/>
          </p:nvPr>
        </p:nvSpPr>
        <p:spPr>
          <a:xfrm>
            <a:off x="417447" y="6125747"/>
            <a:ext cx="7869671"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heme" Target="../theme/theme2.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11.jpe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10.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87" r:id="rId4"/>
    <p:sldLayoutId id="2147483701" r:id="rId5"/>
    <p:sldLayoutId id="2147483694" r:id="rId6"/>
    <p:sldLayoutId id="2147483669" r:id="rId7"/>
    <p:sldLayoutId id="2147483693" r:id="rId8"/>
    <p:sldLayoutId id="2147483692" r:id="rId9"/>
    <p:sldLayoutId id="2147483689" r:id="rId10"/>
    <p:sldLayoutId id="2147483691" r:id="rId11"/>
    <p:sldLayoutId id="2147483697" r:id="rId12"/>
    <p:sldLayoutId id="2147483700" r:id="rId13"/>
    <p:sldLayoutId id="2147483698" r:id="rId14"/>
    <p:sldLayoutId id="2147483725" r:id="rId15"/>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768096" y="1377696"/>
            <a:ext cx="10668000" cy="4425696"/>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p>
            <a:pPr lvl="0"/>
            <a:r>
              <a:rPr lang="en-US" dirty="0"/>
              <a:t>Click to edit text</a:t>
            </a:r>
          </a:p>
        </p:txBody>
      </p:sp>
      <p:sp>
        <p:nvSpPr>
          <p:cNvPr id="13" name="Text Placeholder 7"/>
          <p:cNvSpPr txBox="1">
            <a:spLocks/>
          </p:cNvSpPr>
          <p:nvPr/>
        </p:nvSpPr>
        <p:spPr>
          <a:xfrm>
            <a:off x="801511" y="6189663"/>
            <a:ext cx="7790293" cy="379412"/>
          </a:xfrm>
          <a:prstGeom prst="rect">
            <a:avLst/>
          </a:prstGeom>
        </p:spPr>
        <p:txBody>
          <a:bodyPr lIns="96012" anchor="b" anchorCtr="0"/>
          <a:lstStyle>
            <a:lvl1pPr>
              <a:lnSpc>
                <a:spcPts val="1200"/>
              </a:lnSpc>
              <a:spcBef>
                <a:spcPts val="0"/>
              </a:spcBef>
              <a:buNone/>
              <a:defRPr sz="1000">
                <a:latin typeface="Arial Narrow" pitchFamily="34" charset="0"/>
              </a:defRPr>
            </a:lvl1pPr>
            <a:lvl2pPr>
              <a:defRPr sz="1000">
                <a:latin typeface="Arial Narrow" pitchFamily="34" charset="0"/>
              </a:defRPr>
            </a:lvl2pPr>
            <a:lvl3pPr>
              <a:defRPr sz="1000">
                <a:latin typeface="Arial Narrow" pitchFamily="34" charset="0"/>
              </a:defRPr>
            </a:lvl3pPr>
            <a:lvl4pPr>
              <a:defRPr sz="1000">
                <a:latin typeface="Arial Narrow" pitchFamily="34" charset="0"/>
              </a:defRPr>
            </a:lvl4pPr>
            <a:lvl5pPr>
              <a:buNone/>
              <a:defRPr sz="1000">
                <a:latin typeface="Arial Narrow" pitchFamily="34" charset="0"/>
              </a:defRPr>
            </a:lvl5pPr>
          </a:lstStyle>
          <a:p>
            <a:pPr marL="236685" marR="0" lvl="0" indent="-236685" algn="l" defTabSz="960072" rtl="0" eaLnBrk="1" fontAlgn="base" latinLnBrk="0" hangingPunct="1">
              <a:lnSpc>
                <a:spcPts val="1260"/>
              </a:lnSpc>
              <a:spcBef>
                <a:spcPts val="0"/>
              </a:spcBef>
              <a:spcAft>
                <a:spcPts val="629"/>
              </a:spcAft>
              <a:buClr>
                <a:srgbClr val="002F6C"/>
              </a:buClr>
              <a:buSzPct val="100000"/>
              <a:buFont typeface="Wingdings 3" pitchFamily="18" charset="2"/>
              <a:buNone/>
              <a:tabLst/>
              <a:defRPr/>
            </a:pPr>
            <a:endParaRPr kumimoji="0" lang="en-US" sz="1051" b="0" i="0" u="none" strike="noStrike" kern="0" cap="none" spc="0" normalizeH="0" baseline="0" noProof="0" dirty="0">
              <a:ln>
                <a:noFill/>
              </a:ln>
              <a:solidFill>
                <a:srgbClr val="000000"/>
              </a:solidFill>
              <a:effectLst/>
              <a:uLnTx/>
              <a:uFillTx/>
              <a:latin typeface="Arial Narrow" pitchFamily="34" charset="0"/>
              <a:ea typeface="+mn-ea"/>
              <a:cs typeface="+mn-cs"/>
            </a:endParaRPr>
          </a:p>
        </p:txBody>
      </p:sp>
      <p:cxnSp>
        <p:nvCxnSpPr>
          <p:cNvPr id="41" name="Straight Connector 40"/>
          <p:cNvCxnSpPr/>
          <p:nvPr userDrawn="1"/>
        </p:nvCxnSpPr>
        <p:spPr>
          <a:xfrm>
            <a:off x="471053" y="967741"/>
            <a:ext cx="11311004" cy="0"/>
          </a:xfrm>
          <a:prstGeom prst="line">
            <a:avLst/>
          </a:prstGeom>
          <a:ln w="34925">
            <a:headEnd type="none" w="sm" len="sm"/>
            <a:tailEnd type="none" w="lg" len="lg"/>
          </a:ln>
          <a:effectLst/>
        </p:spPr>
        <p:style>
          <a:lnRef idx="2">
            <a:schemeClr val="accent1"/>
          </a:lnRef>
          <a:fillRef idx="0">
            <a:schemeClr val="accent1"/>
          </a:fillRef>
          <a:effectRef idx="1">
            <a:schemeClr val="accent1"/>
          </a:effectRef>
          <a:fontRef idx="minor">
            <a:schemeClr val="tx1"/>
          </a:fontRef>
        </p:style>
      </p:cxnSp>
      <p:sp>
        <p:nvSpPr>
          <p:cNvPr id="38" name="Title Placeholder 37"/>
          <p:cNvSpPr>
            <a:spLocks noGrp="1"/>
          </p:cNvSpPr>
          <p:nvPr>
            <p:ph type="title"/>
          </p:nvPr>
        </p:nvSpPr>
        <p:spPr>
          <a:xfrm>
            <a:off x="471054" y="-73482"/>
            <a:ext cx="11174849" cy="965025"/>
          </a:xfrm>
          <a:prstGeom prst="rect">
            <a:avLst/>
          </a:prstGeom>
        </p:spPr>
        <p:txBody>
          <a:bodyPr vert="horz" wrap="none" lIns="0" tIns="0" rIns="0" bIns="0" rtlCol="0" anchor="b">
            <a:noAutofit/>
          </a:bodyPr>
          <a:lstStyle/>
          <a:p>
            <a:r>
              <a:rPr lang="en-US" dirty="0"/>
              <a:t>Click to edit slide heading</a:t>
            </a:r>
          </a:p>
        </p:txBody>
      </p:sp>
      <p:pic>
        <p:nvPicPr>
          <p:cNvPr id="9" name="Picture 8"/>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10" name="Picture 2" descr="C:\Users\mhilla\Desktop\08LIM5-logo-2col.jpg"/>
          <p:cNvPicPr>
            <a:picLocks noChangeAspect="1" noChangeArrowheads="1"/>
          </p:cNvPicPr>
          <p:nvPr userDrawn="1"/>
        </p:nvPicPr>
        <p:blipFill>
          <a:blip r:embed="rId2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163299641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hf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028" y="5257150"/>
            <a:ext cx="7045622" cy="600164"/>
          </a:xfrm>
        </p:spPr>
        <p:txBody>
          <a:bodyPr/>
          <a:lstStyle/>
          <a:p>
            <a:r>
              <a:rPr lang="en-US" sz="3600" b="1" dirty="0"/>
              <a:t>Insurance Immersion</a:t>
            </a:r>
          </a:p>
        </p:txBody>
      </p:sp>
      <p:sp>
        <p:nvSpPr>
          <p:cNvPr id="10" name="Text Placeholder 9"/>
          <p:cNvSpPr>
            <a:spLocks noGrp="1"/>
          </p:cNvSpPr>
          <p:nvPr>
            <p:ph type="body" sz="quarter" idx="10"/>
          </p:nvPr>
        </p:nvSpPr>
        <p:spPr/>
        <p:txBody>
          <a:bodyPr/>
          <a:lstStyle/>
          <a:p>
            <a:r>
              <a:rPr lang="en-US" dirty="0"/>
              <a:t>Name • Department</a:t>
            </a:r>
          </a:p>
        </p:txBody>
      </p:sp>
      <p:sp>
        <p:nvSpPr>
          <p:cNvPr id="16" name="Text Placeholder 15"/>
          <p:cNvSpPr>
            <a:spLocks noGrp="1"/>
          </p:cNvSpPr>
          <p:nvPr>
            <p:ph type="body" sz="quarter" idx="11"/>
          </p:nvPr>
        </p:nvSpPr>
        <p:spPr/>
        <p:txBody>
          <a:bodyPr/>
          <a:lstStyle/>
          <a:p>
            <a:r>
              <a:rPr lang="en-US" dirty="0"/>
              <a:t>Date</a:t>
            </a:r>
          </a:p>
        </p:txBody>
      </p:sp>
    </p:spTree>
    <p:extLst>
      <p:ext uri="{BB962C8B-B14F-4D97-AF65-F5344CB8AC3E}">
        <p14:creationId xmlns:p14="http://schemas.microsoft.com/office/powerpoint/2010/main" val="64684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8281"/>
            <a:ext cx="12191998" cy="890341"/>
          </a:xfrm>
        </p:spPr>
        <p:txBody>
          <a:bodyPr/>
          <a:lstStyle/>
          <a:p>
            <a:r>
              <a:rPr lang="en-US" dirty="0"/>
              <a:t>Ensure Top Talent Understand Our Business</a:t>
            </a:r>
          </a:p>
        </p:txBody>
      </p:sp>
      <p:sp>
        <p:nvSpPr>
          <p:cNvPr id="2" name="Slide Number Placeholder 1"/>
          <p:cNvSpPr>
            <a:spLocks noGrp="1"/>
          </p:cNvSpPr>
          <p:nvPr>
            <p:ph type="sldNum" sz="quarter" idx="4294967295"/>
          </p:nvPr>
        </p:nvSpPr>
        <p:spPr/>
        <p:txBody>
          <a:bodyPr/>
          <a:lstStyle/>
          <a:p>
            <a:fld id="{FA06F0F5-DF6A-4E0E-AC03-6B0D0B0A1300}" type="slidenum">
              <a:rPr lang="en-US" sz="900" smtClean="0"/>
              <a:pPr/>
              <a:t>2</a:t>
            </a:fld>
            <a:endParaRPr lang="en-US" sz="900" dirty="0"/>
          </a:p>
        </p:txBody>
      </p:sp>
      <p:sp>
        <p:nvSpPr>
          <p:cNvPr id="15" name="Text Placeholder 1"/>
          <p:cNvSpPr txBox="1">
            <a:spLocks/>
          </p:cNvSpPr>
          <p:nvPr/>
        </p:nvSpPr>
        <p:spPr>
          <a:xfrm>
            <a:off x="6578507" y="4056824"/>
            <a:ext cx="2810494" cy="321861"/>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200" kern="0" dirty="0"/>
              <a:t>LIMRA Benefits Attitude Tracker 2022. </a:t>
            </a:r>
          </a:p>
        </p:txBody>
      </p:sp>
      <p:grpSp>
        <p:nvGrpSpPr>
          <p:cNvPr id="4" name="Group 3">
            <a:extLst>
              <a:ext uri="{FF2B5EF4-FFF2-40B4-BE49-F238E27FC236}">
                <a16:creationId xmlns:a16="http://schemas.microsoft.com/office/drawing/2014/main" id="{A0C6CC21-B0FC-7143-C32A-78B3DFC4275A}"/>
              </a:ext>
            </a:extLst>
          </p:cNvPr>
          <p:cNvGrpSpPr/>
          <p:nvPr/>
        </p:nvGrpSpPr>
        <p:grpSpPr>
          <a:xfrm>
            <a:off x="213901" y="1148195"/>
            <a:ext cx="11766063" cy="4556238"/>
            <a:chOff x="465694" y="1297768"/>
            <a:chExt cx="11214114" cy="4049487"/>
          </a:xfrm>
        </p:grpSpPr>
        <p:sp>
          <p:nvSpPr>
            <p:cNvPr id="11" name="Rectangle 10"/>
            <p:cNvSpPr/>
            <p:nvPr/>
          </p:nvSpPr>
          <p:spPr>
            <a:xfrm flipH="1">
              <a:off x="1208194" y="1297768"/>
              <a:ext cx="4004794" cy="4049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212987" y="1297768"/>
              <a:ext cx="5738071" cy="4049486"/>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rot="5400000">
              <a:off x="9351089" y="3018535"/>
              <a:ext cx="4049486" cy="607953"/>
            </a:xfrm>
            <a:prstGeom prst="triangl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192666" y="1586639"/>
              <a:ext cx="3870247" cy="2730893"/>
            </a:xfrm>
            <a:prstGeom prst="rect">
              <a:avLst/>
            </a:prstGeom>
          </p:spPr>
          <p:txBody>
            <a:bodyPr wrap="square">
              <a:spAutoFit/>
            </a:bodyPr>
            <a:lstStyle/>
            <a:p>
              <a:pPr marR="0" lvl="0" algn="ctr">
                <a:lnSpc>
                  <a:spcPts val="2800"/>
                </a:lnSpc>
                <a:spcBef>
                  <a:spcPts val="0"/>
                </a:spcBef>
                <a:tabLst>
                  <a:tab pos="457200" algn="l"/>
                </a:tabLst>
              </a:pPr>
              <a:r>
                <a:rPr lang="en-US" sz="2400" b="1" dirty="0">
                  <a:solidFill>
                    <a:schemeClr val="bg1"/>
                  </a:solidFill>
                  <a:latin typeface="Arial" panose="020B0604020202020204" pitchFamily="34" charset="0"/>
                  <a:ea typeface="MS PGothic" panose="020B0600070205080204" pitchFamily="34" charset="-128"/>
                  <a:cs typeface="Times New Roman" panose="02020603050405020304" pitchFamily="18" charset="0"/>
                </a:rPr>
                <a:t>Connect With Success</a:t>
              </a:r>
            </a:p>
            <a:p>
              <a:pPr marR="0" lvl="0" algn="ctr">
                <a:lnSpc>
                  <a:spcPts val="2800"/>
                </a:lnSpc>
                <a:spcBef>
                  <a:spcPts val="0"/>
                </a:spcBef>
                <a:tabLst>
                  <a:tab pos="457200" algn="l"/>
                </a:tabLst>
              </a:pPr>
              <a:endParaRPr lang="en-US" sz="1600" kern="1200" dirty="0">
                <a:solidFill>
                  <a:schemeClr val="bg1"/>
                </a:solidFill>
              </a:endParaRPr>
            </a:p>
            <a:p>
              <a:pPr marL="227013" indent="-227013">
                <a:spcBef>
                  <a:spcPts val="600"/>
                </a:spcBef>
                <a:spcAft>
                  <a:spcPts val="1200"/>
                </a:spcAft>
                <a:buFont typeface="Symbol" panose="05050102010706020507" pitchFamily="18" charset="2"/>
                <a:buChar char=""/>
                <a:tabLst>
                  <a:tab pos="457200" algn="l"/>
                </a:tabLst>
              </a:pPr>
              <a:r>
                <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‘Mapping learning to business goals’ is the #1 priority of L&amp;D in 2023</a:t>
              </a:r>
              <a:r>
                <a:rPr lang="en-US" sz="1600" baseline="300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1</a:t>
              </a:r>
              <a:endPar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endParaRPr>
            </a:p>
            <a:p>
              <a:pPr marL="227013" indent="-227013">
                <a:spcBef>
                  <a:spcPts val="600"/>
                </a:spcBef>
                <a:spcAft>
                  <a:spcPts val="1200"/>
                </a:spcAft>
                <a:buFont typeface="Symbol" panose="05050102010706020507" pitchFamily="18" charset="2"/>
                <a:buChar char=""/>
                <a:tabLst>
                  <a:tab pos="457200" algn="l"/>
                </a:tabLst>
              </a:pPr>
              <a:r>
                <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42% of employers say they will face a skills gap within the next 2 years</a:t>
              </a:r>
              <a:r>
                <a:rPr lang="en-US" sz="1600" baseline="300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2</a:t>
              </a:r>
              <a:endPar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endParaRPr>
            </a:p>
            <a:p>
              <a:pPr marL="227013" indent="-227013">
                <a:spcBef>
                  <a:spcPts val="600"/>
                </a:spcBef>
                <a:spcAft>
                  <a:spcPts val="1200"/>
                </a:spcAft>
                <a:buFont typeface="Symbol" panose="05050102010706020507" pitchFamily="18" charset="2"/>
                <a:buChar char=""/>
                <a:tabLst>
                  <a:tab pos="457200" algn="l"/>
                </a:tabLst>
              </a:pPr>
              <a:r>
                <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‘Providing learning opportunities” is the #1 way organizations are working to improve retention</a:t>
              </a:r>
              <a:r>
                <a:rPr lang="en-US" sz="1600" baseline="300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1</a:t>
              </a:r>
              <a:endPar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endParaRPr>
            </a:p>
          </p:txBody>
        </p:sp>
        <p:sp>
          <p:nvSpPr>
            <p:cNvPr id="20" name="Isosceles Triangle 19"/>
            <p:cNvSpPr/>
            <p:nvPr/>
          </p:nvSpPr>
          <p:spPr>
            <a:xfrm rot="16200000" flipH="1">
              <a:off x="-1255072" y="3018534"/>
              <a:ext cx="4049486" cy="60795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3">
            <a:extLst>
              <a:ext uri="{FF2B5EF4-FFF2-40B4-BE49-F238E27FC236}">
                <a16:creationId xmlns:a16="http://schemas.microsoft.com/office/drawing/2014/main" id="{19EF197A-F308-A2D6-4FFE-432F59428BF7}"/>
              </a:ext>
            </a:extLst>
          </p:cNvPr>
          <p:cNvSpPr txBox="1">
            <a:spLocks/>
          </p:cNvSpPr>
          <p:nvPr/>
        </p:nvSpPr>
        <p:spPr bwMode="auto">
          <a:xfrm>
            <a:off x="213901" y="6289701"/>
            <a:ext cx="8877780" cy="347193"/>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baseline="30000" dirty="0">
                <a:solidFill>
                  <a:srgbClr val="000000"/>
                </a:solidFill>
                <a:latin typeface="Arial" panose="020B0604020202020204" pitchFamily="34" charset="0"/>
              </a:rPr>
              <a:t>1L</a:t>
            </a:r>
            <a:r>
              <a:rPr lang="en-US" kern="0" dirty="0">
                <a:solidFill>
                  <a:srgbClr val="000000"/>
                </a:solidFill>
                <a:latin typeface="Arial" panose="020B0604020202020204" pitchFamily="34" charset="0"/>
              </a:rPr>
              <a:t>LinkedIn Workplace Learning Report </a:t>
            </a:r>
            <a:endParaRPr lang="en-US" kern="0" baseline="30000" dirty="0">
              <a:solidFill>
                <a:srgbClr val="000000"/>
              </a:solidFill>
              <a:latin typeface="Arial" panose="020B0604020202020204" pitchFamily="34" charset="0"/>
            </a:endParaRPr>
          </a:p>
          <a:p>
            <a:r>
              <a:rPr lang="en-US" baseline="30000" dirty="0"/>
              <a:t>2</a:t>
            </a:r>
            <a:r>
              <a:rPr lang="en-US" dirty="0"/>
              <a:t>Salary.com</a:t>
            </a:r>
            <a:endParaRPr lang="en-US" baseline="30000" dirty="0"/>
          </a:p>
          <a:p>
            <a:endParaRPr lang="en-US" baseline="30000" dirty="0"/>
          </a:p>
          <a:p>
            <a:endParaRPr lang="en-US" kern="0" dirty="0">
              <a:solidFill>
                <a:srgbClr val="000000"/>
              </a:solidFill>
              <a:latin typeface="Arial" panose="020B0604020202020204" pitchFamily="34" charset="0"/>
            </a:endParaRPr>
          </a:p>
          <a:p>
            <a:endParaRPr lang="en-US" kern="0" dirty="0">
              <a:solidFill>
                <a:srgbClr val="000000"/>
              </a:solidFill>
              <a:latin typeface="Arial" panose="020B0604020202020204" pitchFamily="34" charset="0"/>
            </a:endParaRPr>
          </a:p>
          <a:p>
            <a:endParaRPr lang="en-US" kern="0" dirty="0"/>
          </a:p>
        </p:txBody>
      </p:sp>
      <p:sp>
        <p:nvSpPr>
          <p:cNvPr id="8" name="Rectangle 7">
            <a:extLst>
              <a:ext uri="{FF2B5EF4-FFF2-40B4-BE49-F238E27FC236}">
                <a16:creationId xmlns:a16="http://schemas.microsoft.com/office/drawing/2014/main" id="{7A7490E8-1FD1-96D7-3577-4E958AFD2478}"/>
              </a:ext>
            </a:extLst>
          </p:cNvPr>
          <p:cNvSpPr/>
          <p:nvPr/>
        </p:nvSpPr>
        <p:spPr>
          <a:xfrm>
            <a:off x="5238371" y="1488604"/>
            <a:ext cx="5933455" cy="3057247"/>
          </a:xfrm>
          <a:prstGeom prst="rect">
            <a:avLst/>
          </a:prstGeom>
        </p:spPr>
        <p:txBody>
          <a:bodyPr wrap="square">
            <a:spAutoFit/>
          </a:bodyPr>
          <a:lstStyle/>
          <a:p>
            <a:pPr marR="0" lvl="0" algn="ctr">
              <a:lnSpc>
                <a:spcPts val="2800"/>
              </a:lnSpc>
              <a:spcBef>
                <a:spcPts val="0"/>
              </a:spcBef>
              <a:tabLst>
                <a:tab pos="457200" algn="l"/>
              </a:tabLst>
            </a:pPr>
            <a:r>
              <a:rPr lang="en-US" sz="2400" b="1" dirty="0">
                <a:latin typeface="Arial" panose="020B0604020202020204" pitchFamily="34" charset="0"/>
                <a:ea typeface="MS PGothic" panose="020B0600070205080204" pitchFamily="34" charset="-128"/>
                <a:cs typeface="Times New Roman" panose="02020603050405020304" pitchFamily="18" charset="0"/>
              </a:rPr>
              <a:t>Insurance Immersion is a Concentrated Learning Experience For:</a:t>
            </a:r>
            <a:endParaRPr lang="en-US" sz="1600" kern="1200" dirty="0"/>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Mid-level managers, emerging leaders, high potentials</a:t>
            </a:r>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Employees in their roles for 6 months to 2 years or longer</a:t>
            </a:r>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Individuals who need to quickly develop a holistic view of products, operations, and solvency/profitability</a:t>
            </a:r>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Those who can benefit from learning and collaborating with peers/colleagues </a:t>
            </a:r>
          </a:p>
        </p:txBody>
      </p:sp>
    </p:spTree>
    <p:extLst>
      <p:ext uri="{BB962C8B-B14F-4D97-AF65-F5344CB8AC3E}">
        <p14:creationId xmlns:p14="http://schemas.microsoft.com/office/powerpoint/2010/main" val="100618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EBFFDB-889A-3873-E9CF-F08A7A05432B}"/>
              </a:ext>
            </a:extLst>
          </p:cNvPr>
          <p:cNvSpPr>
            <a:spLocks noGrp="1"/>
          </p:cNvSpPr>
          <p:nvPr>
            <p:ph type="title"/>
          </p:nvPr>
        </p:nvSpPr>
        <p:spPr/>
        <p:txBody>
          <a:bodyPr/>
          <a:lstStyle/>
          <a:p>
            <a:r>
              <a:rPr lang="en-US" dirty="0"/>
              <a:t>Concentrated, Effective Learning for Top Performers</a:t>
            </a:r>
          </a:p>
        </p:txBody>
      </p:sp>
      <p:sp>
        <p:nvSpPr>
          <p:cNvPr id="6" name="Slide Number Placeholder 5">
            <a:extLst>
              <a:ext uri="{FF2B5EF4-FFF2-40B4-BE49-F238E27FC236}">
                <a16:creationId xmlns:a16="http://schemas.microsoft.com/office/drawing/2014/main" id="{1420E3BB-28A8-4518-2442-4627EBCDB68F}"/>
              </a:ext>
            </a:extLst>
          </p:cNvPr>
          <p:cNvSpPr>
            <a:spLocks noGrp="1"/>
          </p:cNvSpPr>
          <p:nvPr>
            <p:ph type="sldNum" sz="quarter" idx="4294967295"/>
          </p:nvPr>
        </p:nvSpPr>
        <p:spPr/>
        <p:txBody>
          <a:bodyPr/>
          <a:lstStyle/>
          <a:p>
            <a:fld id="{FA06F0F5-DF6A-4E0E-AC03-6B0D0B0A1300}" type="slidenum">
              <a:rPr lang="en-US" sz="900" smtClean="0"/>
              <a:pPr/>
              <a:t>3</a:t>
            </a:fld>
            <a:endParaRPr lang="en-US" sz="900" dirty="0"/>
          </a:p>
        </p:txBody>
      </p:sp>
      <p:sp>
        <p:nvSpPr>
          <p:cNvPr id="2" name="Text Placeholder 3">
            <a:extLst>
              <a:ext uri="{FF2B5EF4-FFF2-40B4-BE49-F238E27FC236}">
                <a16:creationId xmlns:a16="http://schemas.microsoft.com/office/drawing/2014/main" id="{F937ED87-3DED-9054-DBC3-88020F099710}"/>
              </a:ext>
            </a:extLst>
          </p:cNvPr>
          <p:cNvSpPr txBox="1">
            <a:spLocks/>
          </p:cNvSpPr>
          <p:nvPr/>
        </p:nvSpPr>
        <p:spPr bwMode="auto">
          <a:xfrm>
            <a:off x="461365" y="6322750"/>
            <a:ext cx="8877780" cy="353521"/>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baseline="30000" dirty="0">
                <a:solidFill>
                  <a:srgbClr val="000000"/>
                </a:solidFill>
                <a:latin typeface="Arial" panose="020B0604020202020204" pitchFamily="34" charset="0"/>
              </a:rPr>
              <a:t>3</a:t>
            </a:r>
            <a:r>
              <a:rPr lang="en-US" kern="0" dirty="0">
                <a:solidFill>
                  <a:srgbClr val="000000"/>
                </a:solidFill>
                <a:latin typeface="Arial" panose="020B0604020202020204" pitchFamily="34" charset="0"/>
              </a:rPr>
              <a:t>2019 LOMA Member Survey</a:t>
            </a:r>
            <a:endParaRPr lang="en-US" dirty="0"/>
          </a:p>
        </p:txBody>
      </p:sp>
      <p:sp>
        <p:nvSpPr>
          <p:cNvPr id="3" name="Rectangle 2">
            <a:extLst>
              <a:ext uri="{FF2B5EF4-FFF2-40B4-BE49-F238E27FC236}">
                <a16:creationId xmlns:a16="http://schemas.microsoft.com/office/drawing/2014/main" id="{4D70EC01-B914-46E5-CAE5-9A277C783E0D}"/>
              </a:ext>
            </a:extLst>
          </p:cNvPr>
          <p:cNvSpPr/>
          <p:nvPr/>
        </p:nvSpPr>
        <p:spPr>
          <a:xfrm>
            <a:off x="894437" y="1071157"/>
            <a:ext cx="9943745" cy="853952"/>
          </a:xfrm>
          <a:prstGeom prst="rect">
            <a:avLst/>
          </a:prstGeom>
        </p:spPr>
        <p:txBody>
          <a:bodyPr wrap="square">
            <a:spAutoFit/>
          </a:bodyPr>
          <a:lstStyle/>
          <a:p>
            <a:pPr algn="ctr">
              <a:lnSpc>
                <a:spcPct val="107000"/>
              </a:lnSpc>
              <a:spcAft>
                <a:spcPts val="800"/>
              </a:spcAft>
            </a:pPr>
            <a:r>
              <a:rPr lang="en-US" sz="2400" b="1" dirty="0">
                <a:solidFill>
                  <a:srgbClr val="002060"/>
                </a:solidFill>
                <a:latin typeface="+mj-lt"/>
                <a:ea typeface="Calibri" panose="020F0502020204030204" pitchFamily="34" charset="0"/>
                <a:cs typeface="Times New Roman" panose="02020603050405020304" pitchFamily="18" charset="0"/>
              </a:rPr>
              <a:t>94% of members rate Insurance Immersion among</a:t>
            </a:r>
            <a:br>
              <a:rPr lang="en-US" sz="2400" b="1" dirty="0">
                <a:solidFill>
                  <a:srgbClr val="002060"/>
                </a:solidFill>
                <a:latin typeface="+mj-lt"/>
                <a:ea typeface="Calibri" panose="020F0502020204030204" pitchFamily="34" charset="0"/>
                <a:cs typeface="Times New Roman" panose="02020603050405020304" pitchFamily="18" charset="0"/>
              </a:rPr>
            </a:br>
            <a:r>
              <a:rPr lang="en-US" sz="2400" b="1" dirty="0">
                <a:solidFill>
                  <a:srgbClr val="002060"/>
                </a:solidFill>
                <a:latin typeface="+mj-lt"/>
                <a:ea typeface="Calibri" panose="020F0502020204030204" pitchFamily="34" charset="0"/>
                <a:cs typeface="Times New Roman" panose="02020603050405020304" pitchFamily="18" charset="0"/>
              </a:rPr>
              <a:t> the most valuable programs we offer</a:t>
            </a:r>
            <a:r>
              <a:rPr lang="en-US" sz="2400" baseline="30000" dirty="0">
                <a:solidFill>
                  <a:srgbClr val="002060"/>
                </a:solidFill>
                <a:latin typeface="+mj-lt"/>
                <a:ea typeface="Calibri" panose="020F0502020204030204" pitchFamily="34" charset="0"/>
                <a:cs typeface="Times New Roman" panose="02020603050405020304" pitchFamily="18" charset="0"/>
              </a:rPr>
              <a:t>3</a:t>
            </a:r>
            <a:endParaRPr lang="en-US" sz="2400" baseline="30000" dirty="0">
              <a:solidFill>
                <a:srgbClr val="002060"/>
              </a:solidFill>
              <a:effectLst/>
              <a:latin typeface="+mj-lt"/>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30427962-FD79-39CB-5E7F-CD69A461E15D}"/>
              </a:ext>
            </a:extLst>
          </p:cNvPr>
          <p:cNvGrpSpPr/>
          <p:nvPr/>
        </p:nvGrpSpPr>
        <p:grpSpPr>
          <a:xfrm>
            <a:off x="894438" y="2153585"/>
            <a:ext cx="4742183" cy="3702906"/>
            <a:chOff x="632237" y="1484243"/>
            <a:chExt cx="4742183" cy="3702906"/>
          </a:xfrm>
          <a:solidFill>
            <a:srgbClr val="EAE6E2"/>
          </a:solidFill>
        </p:grpSpPr>
        <p:sp>
          <p:nvSpPr>
            <p:cNvPr id="5" name="TextBox 4">
              <a:extLst>
                <a:ext uri="{FF2B5EF4-FFF2-40B4-BE49-F238E27FC236}">
                  <a16:creationId xmlns:a16="http://schemas.microsoft.com/office/drawing/2014/main" id="{79C70D4D-0A70-C3BB-7441-BA7F8A54BD84}"/>
                </a:ext>
              </a:extLst>
            </p:cNvPr>
            <p:cNvSpPr txBox="1"/>
            <p:nvPr/>
          </p:nvSpPr>
          <p:spPr>
            <a:xfrm>
              <a:off x="632237" y="1484243"/>
              <a:ext cx="4742183" cy="3702906"/>
            </a:xfrm>
            <a:prstGeom prst="rect">
              <a:avLst/>
            </a:prstGeom>
            <a:grpFill/>
          </p:spPr>
          <p:txBody>
            <a:bodyPr wrap="square" rtlCol="0">
              <a:spAutoFit/>
            </a:bodyPr>
            <a:lstStyle/>
            <a:p>
              <a:endParaRPr lang="en-US" dirty="0"/>
            </a:p>
          </p:txBody>
        </p:sp>
        <p:sp>
          <p:nvSpPr>
            <p:cNvPr id="10" name="TextBox 9">
              <a:extLst>
                <a:ext uri="{FF2B5EF4-FFF2-40B4-BE49-F238E27FC236}">
                  <a16:creationId xmlns:a16="http://schemas.microsoft.com/office/drawing/2014/main" id="{37F51B22-4779-3C88-F583-451F18F76719}"/>
                </a:ext>
              </a:extLst>
            </p:cNvPr>
            <p:cNvSpPr txBox="1"/>
            <p:nvPr/>
          </p:nvSpPr>
          <p:spPr>
            <a:xfrm>
              <a:off x="797368" y="1680438"/>
              <a:ext cx="4336497" cy="1015663"/>
            </a:xfrm>
            <a:prstGeom prst="rect">
              <a:avLst/>
            </a:prstGeom>
            <a:grpFill/>
          </p:spPr>
          <p:txBody>
            <a:bodyPr wrap="square" rtlCol="0">
              <a:spAutoFit/>
            </a:bodyPr>
            <a:lstStyle/>
            <a:p>
              <a:pPr algn="ctr"/>
              <a:r>
                <a:rPr lang="en-US" sz="2000" b="1" dirty="0">
                  <a:solidFill>
                    <a:schemeClr val="tx2"/>
                  </a:solidFill>
                </a:rPr>
                <a:t>For groups of 18-30 employees,</a:t>
              </a:r>
              <a:br>
                <a:rPr lang="en-US" sz="2000" b="1" dirty="0">
                  <a:solidFill>
                    <a:schemeClr val="tx2"/>
                  </a:solidFill>
                </a:rPr>
              </a:br>
              <a:r>
                <a:rPr lang="en-US" sz="2000" b="1" dirty="0">
                  <a:solidFill>
                    <a:schemeClr val="tx2"/>
                  </a:solidFill>
                </a:rPr>
                <a:t>expert instructors provide </a:t>
              </a:r>
              <a:br>
                <a:rPr lang="en-US" sz="2000" b="1" dirty="0">
                  <a:solidFill>
                    <a:schemeClr val="tx2"/>
                  </a:solidFill>
                </a:rPr>
              </a:br>
              <a:r>
                <a:rPr lang="en-US" sz="2000" b="1" dirty="0">
                  <a:solidFill>
                    <a:schemeClr val="tx2"/>
                  </a:solidFill>
                </a:rPr>
                <a:t>a clear, concise overview of:</a:t>
              </a:r>
            </a:p>
          </p:txBody>
        </p:sp>
        <p:sp>
          <p:nvSpPr>
            <p:cNvPr id="11" name="Rectangle 10">
              <a:extLst>
                <a:ext uri="{FF2B5EF4-FFF2-40B4-BE49-F238E27FC236}">
                  <a16:creationId xmlns:a16="http://schemas.microsoft.com/office/drawing/2014/main" id="{F0224D8F-D090-C324-EFCF-830F7663338D}"/>
                </a:ext>
              </a:extLst>
            </p:cNvPr>
            <p:cNvSpPr/>
            <p:nvPr/>
          </p:nvSpPr>
          <p:spPr>
            <a:xfrm>
              <a:off x="797368" y="2924577"/>
              <a:ext cx="4577052" cy="1323439"/>
            </a:xfrm>
            <a:prstGeom prst="rect">
              <a:avLst/>
            </a:prstGeom>
            <a:grpFill/>
          </p:spPr>
          <p:txBody>
            <a:bodyPr wrap="square">
              <a:spAutoFit/>
            </a:bodyPr>
            <a:lstStyle/>
            <a:p>
              <a:pPr marL="342900" indent="-342900">
                <a:buClrTx/>
                <a:buSzPct val="100000"/>
                <a:buFont typeface="Arial" panose="020B0604020202020204" pitchFamily="34" charset="0"/>
                <a:buChar char="•"/>
              </a:pPr>
              <a:r>
                <a:rPr lang="en-US" sz="1600" dirty="0"/>
                <a:t>Industry trends</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Life insurance products &amp; operations</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How insurers make money</a:t>
              </a:r>
            </a:p>
          </p:txBody>
        </p:sp>
      </p:grpSp>
      <p:grpSp>
        <p:nvGrpSpPr>
          <p:cNvPr id="12" name="Group 11">
            <a:extLst>
              <a:ext uri="{FF2B5EF4-FFF2-40B4-BE49-F238E27FC236}">
                <a16:creationId xmlns:a16="http://schemas.microsoft.com/office/drawing/2014/main" id="{77FC7E68-DC54-68B1-7B55-2698333B6C73}"/>
              </a:ext>
            </a:extLst>
          </p:cNvPr>
          <p:cNvGrpSpPr/>
          <p:nvPr/>
        </p:nvGrpSpPr>
        <p:grpSpPr>
          <a:xfrm>
            <a:off x="6096000" y="2153585"/>
            <a:ext cx="4920564" cy="3702906"/>
            <a:chOff x="632237" y="1484243"/>
            <a:chExt cx="4920564" cy="3702906"/>
          </a:xfrm>
        </p:grpSpPr>
        <p:sp>
          <p:nvSpPr>
            <p:cNvPr id="15" name="TextBox 14">
              <a:extLst>
                <a:ext uri="{FF2B5EF4-FFF2-40B4-BE49-F238E27FC236}">
                  <a16:creationId xmlns:a16="http://schemas.microsoft.com/office/drawing/2014/main" id="{7AA4B3C9-77A6-8569-D701-C7F78577B84B}"/>
                </a:ext>
              </a:extLst>
            </p:cNvPr>
            <p:cNvSpPr txBox="1"/>
            <p:nvPr/>
          </p:nvSpPr>
          <p:spPr>
            <a:xfrm>
              <a:off x="632237" y="1484243"/>
              <a:ext cx="4742183" cy="3702906"/>
            </a:xfrm>
            <a:prstGeom prst="rect">
              <a:avLst/>
            </a:prstGeom>
            <a:solidFill>
              <a:srgbClr val="EAE6E2"/>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F0C09BCA-EEAB-A7CB-7681-745A35B203CE}"/>
                </a:ext>
              </a:extLst>
            </p:cNvPr>
            <p:cNvSpPr txBox="1"/>
            <p:nvPr/>
          </p:nvSpPr>
          <p:spPr>
            <a:xfrm>
              <a:off x="1091614" y="1680438"/>
              <a:ext cx="3823427" cy="707886"/>
            </a:xfrm>
            <a:prstGeom prst="rect">
              <a:avLst/>
            </a:prstGeom>
            <a:noFill/>
          </p:spPr>
          <p:txBody>
            <a:bodyPr wrap="square" rtlCol="0">
              <a:spAutoFit/>
            </a:bodyPr>
            <a:lstStyle/>
            <a:p>
              <a:pPr algn="ctr"/>
              <a:r>
                <a:rPr lang="en-US" sz="2000" b="1" dirty="0">
                  <a:solidFill>
                    <a:schemeClr val="tx2"/>
                  </a:solidFill>
                </a:rPr>
                <a:t>In 14 hours of live, fast-paced instruction, learners:</a:t>
              </a:r>
            </a:p>
          </p:txBody>
        </p:sp>
        <p:sp>
          <p:nvSpPr>
            <p:cNvPr id="17" name="Rectangle 16">
              <a:extLst>
                <a:ext uri="{FF2B5EF4-FFF2-40B4-BE49-F238E27FC236}">
                  <a16:creationId xmlns:a16="http://schemas.microsoft.com/office/drawing/2014/main" id="{30625B01-F0AC-D21A-EC7E-AF080D2F2A40}"/>
                </a:ext>
              </a:extLst>
            </p:cNvPr>
            <p:cNvSpPr/>
            <p:nvPr/>
          </p:nvSpPr>
          <p:spPr>
            <a:xfrm>
              <a:off x="810619" y="2696456"/>
              <a:ext cx="4742182" cy="1815882"/>
            </a:xfrm>
            <a:prstGeom prst="rect">
              <a:avLst/>
            </a:prstGeom>
          </p:spPr>
          <p:txBody>
            <a:bodyPr wrap="square">
              <a:spAutoFit/>
            </a:bodyPr>
            <a:lstStyle/>
            <a:p>
              <a:pPr marL="342900" indent="-342900">
                <a:buClrTx/>
                <a:buSzPct val="100000"/>
                <a:buFont typeface="Arial" panose="020B0604020202020204" pitchFamily="34" charset="0"/>
                <a:buChar char="•"/>
              </a:pPr>
              <a:r>
                <a:rPr lang="en-US" sz="1600" dirty="0"/>
                <a:t>Discuss and connect with peers</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Apply learning in small-group activities</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Ask questions to clarify concepts</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Get answers that relate to their specific roles</a:t>
              </a:r>
            </a:p>
          </p:txBody>
        </p:sp>
      </p:grpSp>
    </p:spTree>
    <p:extLst>
      <p:ext uri="{BB962C8B-B14F-4D97-AF65-F5344CB8AC3E}">
        <p14:creationId xmlns:p14="http://schemas.microsoft.com/office/powerpoint/2010/main" val="92149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icture">
            <a:extLst>
              <a:ext uri="{FF2B5EF4-FFF2-40B4-BE49-F238E27FC236}">
                <a16:creationId xmlns:a16="http://schemas.microsoft.com/office/drawing/2014/main" id="{35F807C5-AB38-98C7-00DF-DE665EE6BD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5" r="21192"/>
          <a:stretch/>
        </p:blipFill>
        <p:spPr bwMode="auto">
          <a:xfrm>
            <a:off x="6983755" y="1028343"/>
            <a:ext cx="5208245" cy="48013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147C649-0CE0-7FC4-D249-CB36C370BCE9}"/>
              </a:ext>
            </a:extLst>
          </p:cNvPr>
          <p:cNvSpPr>
            <a:spLocks noGrp="1"/>
          </p:cNvSpPr>
          <p:nvPr>
            <p:ph type="title"/>
          </p:nvPr>
        </p:nvSpPr>
        <p:spPr/>
        <p:txBody>
          <a:bodyPr/>
          <a:lstStyle/>
          <a:p>
            <a:r>
              <a:rPr lang="en-US" dirty="0"/>
              <a:t>Client Success Story</a:t>
            </a:r>
          </a:p>
        </p:txBody>
      </p:sp>
      <p:sp>
        <p:nvSpPr>
          <p:cNvPr id="3" name="Slide Number Placeholder 2">
            <a:extLst>
              <a:ext uri="{FF2B5EF4-FFF2-40B4-BE49-F238E27FC236}">
                <a16:creationId xmlns:a16="http://schemas.microsoft.com/office/drawing/2014/main" id="{5D0A5F59-ADD1-E7E5-1545-905DC9DD6BEA}"/>
              </a:ext>
            </a:extLst>
          </p:cNvPr>
          <p:cNvSpPr>
            <a:spLocks noGrp="1"/>
          </p:cNvSpPr>
          <p:nvPr>
            <p:ph type="sldNum" sz="quarter" idx="4294967295"/>
          </p:nvPr>
        </p:nvSpPr>
        <p:spPr/>
        <p:txBody>
          <a:bodyPr/>
          <a:lstStyle/>
          <a:p>
            <a:fld id="{FA06F0F5-DF6A-4E0E-AC03-6B0D0B0A1300}" type="slidenum">
              <a:rPr lang="en-US" sz="900" smtClean="0"/>
              <a:pPr/>
              <a:t>4</a:t>
            </a:fld>
            <a:endParaRPr lang="en-US" sz="900" dirty="0"/>
          </a:p>
        </p:txBody>
      </p:sp>
      <p:sp>
        <p:nvSpPr>
          <p:cNvPr id="5" name="TextBox 4"/>
          <p:cNvSpPr txBox="1"/>
          <p:nvPr/>
        </p:nvSpPr>
        <p:spPr>
          <a:xfrm>
            <a:off x="0" y="1028343"/>
            <a:ext cx="7302626" cy="4801314"/>
          </a:xfrm>
          <a:prstGeom prst="rect">
            <a:avLst/>
          </a:prstGeom>
          <a:solidFill>
            <a:srgbClr val="EAE6E2"/>
          </a:solidFill>
        </p:spPr>
        <p:txBody>
          <a:bodyPr wrap="square" rtlCol="0">
            <a:spAutoFit/>
          </a:bodyPr>
          <a:lstStyle/>
          <a:p>
            <a:endParaRPr lang="en-US" i="1" dirty="0"/>
          </a:p>
          <a:p>
            <a:r>
              <a:rPr lang="en-US" i="1" dirty="0"/>
              <a:t>“There is a war for talent and we know people want to be upskilled.</a:t>
            </a:r>
          </a:p>
          <a:p>
            <a:pPr lvl="0"/>
            <a:br>
              <a:rPr lang="en-US" i="1" dirty="0"/>
            </a:br>
            <a:r>
              <a:rPr lang="en-US" i="1" dirty="0"/>
              <a:t>Many of the people who come to us don’t come from a financial services background. </a:t>
            </a:r>
            <a:r>
              <a:rPr lang="en-US" b="1" i="1" dirty="0"/>
              <a:t>Immersion helps us upskill our associates, which ultimately helps improve their engagement, which in turn helps us retain top talent. </a:t>
            </a:r>
            <a:r>
              <a:rPr lang="en-US" i="1" dirty="0"/>
              <a:t>Employees can navigate their roles more readily and have an impact.</a:t>
            </a:r>
          </a:p>
          <a:p>
            <a:pPr lvl="0"/>
            <a:endParaRPr lang="en-US" i="1" dirty="0"/>
          </a:p>
          <a:p>
            <a:pPr lvl="0"/>
            <a:r>
              <a:rPr lang="en-US" b="1" i="1" dirty="0"/>
              <a:t>Immersion provides an opportunity for us to be students of our industry.</a:t>
            </a:r>
            <a:r>
              <a:rPr lang="en-US" i="1" dirty="0"/>
              <a:t> Associates are pleasantly surprised at how interactive and engaging Immersion is, and they love hearing from the knowledgeable facilitators and having outside industry experts give them perspective.”</a:t>
            </a:r>
          </a:p>
          <a:p>
            <a:pPr lvl="0"/>
            <a:endParaRPr lang="en-US" i="1" dirty="0"/>
          </a:p>
          <a:p>
            <a:pPr marL="285750" lvl="0" indent="-285750" algn="r">
              <a:buFontTx/>
              <a:buChar char="-"/>
            </a:pPr>
            <a:r>
              <a:rPr lang="en-US" dirty="0"/>
              <a:t>Heather </a:t>
            </a:r>
            <a:r>
              <a:rPr lang="en-US" dirty="0" err="1"/>
              <a:t>Swensgard</a:t>
            </a:r>
            <a:r>
              <a:rPr lang="en-US" dirty="0"/>
              <a:t>, AVP Talent, </a:t>
            </a:r>
          </a:p>
          <a:p>
            <a:pPr lvl="0" algn="r"/>
            <a:r>
              <a:rPr lang="en-US" dirty="0"/>
              <a:t>Western &amp; Southern Financial Group</a:t>
            </a:r>
          </a:p>
          <a:p>
            <a:pPr lvl="0" algn="r"/>
            <a:endParaRPr lang="en-US" dirty="0"/>
          </a:p>
        </p:txBody>
      </p:sp>
    </p:spTree>
    <p:extLst>
      <p:ext uri="{BB962C8B-B14F-4D97-AF65-F5344CB8AC3E}">
        <p14:creationId xmlns:p14="http://schemas.microsoft.com/office/powerpoint/2010/main" val="36376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D3DD748-E104-1397-881F-AF69E79D5410}"/>
              </a:ext>
            </a:extLst>
          </p:cNvPr>
          <p:cNvGrpSpPr/>
          <p:nvPr/>
        </p:nvGrpSpPr>
        <p:grpSpPr>
          <a:xfrm>
            <a:off x="6627929" y="1756702"/>
            <a:ext cx="4924949" cy="4209563"/>
            <a:chOff x="6164103" y="1975537"/>
            <a:chExt cx="4742182" cy="3693319"/>
          </a:xfrm>
          <a:solidFill>
            <a:schemeClr val="accent6"/>
          </a:solidFill>
        </p:grpSpPr>
        <p:sp>
          <p:nvSpPr>
            <p:cNvPr id="4" name="TextBox 3">
              <a:extLst>
                <a:ext uri="{FF2B5EF4-FFF2-40B4-BE49-F238E27FC236}">
                  <a16:creationId xmlns:a16="http://schemas.microsoft.com/office/drawing/2014/main" id="{4E2B9865-9482-800C-757C-DB03A7A42BA0}"/>
                </a:ext>
              </a:extLst>
            </p:cNvPr>
            <p:cNvSpPr txBox="1"/>
            <p:nvPr/>
          </p:nvSpPr>
          <p:spPr>
            <a:xfrm>
              <a:off x="6164103" y="1975537"/>
              <a:ext cx="4742182" cy="3693319"/>
            </a:xfrm>
            <a:prstGeom prst="rect">
              <a:avLst/>
            </a:prstGeom>
            <a:grp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p:cNvSpPr txBox="1"/>
            <p:nvPr/>
          </p:nvSpPr>
          <p:spPr>
            <a:xfrm>
              <a:off x="6744461" y="2162144"/>
              <a:ext cx="3831569" cy="461665"/>
            </a:xfrm>
            <a:prstGeom prst="rect">
              <a:avLst/>
            </a:prstGeom>
            <a:grpFill/>
          </p:spPr>
          <p:txBody>
            <a:bodyPr wrap="square" rtlCol="0">
              <a:spAutoFit/>
            </a:bodyPr>
            <a:lstStyle/>
            <a:p>
              <a:pPr algn="ctr"/>
              <a:r>
                <a:rPr lang="en-US" sz="2400" b="1" dirty="0"/>
                <a:t>Executive Immersion</a:t>
              </a:r>
            </a:p>
          </p:txBody>
        </p:sp>
        <p:sp>
          <p:nvSpPr>
            <p:cNvPr id="11" name="Rectangle 10"/>
            <p:cNvSpPr/>
            <p:nvPr/>
          </p:nvSpPr>
          <p:spPr>
            <a:xfrm>
              <a:off x="6619410" y="2808475"/>
              <a:ext cx="3831569" cy="2457292"/>
            </a:xfrm>
            <a:prstGeom prst="rect">
              <a:avLst/>
            </a:prstGeom>
            <a:grpFill/>
          </p:spPr>
          <p:txBody>
            <a:bodyPr wrap="square">
              <a:spAutoFit/>
            </a:bodyPr>
            <a:lstStyle/>
            <a:p>
              <a:pPr marL="342900" indent="-342900">
                <a:buClrTx/>
                <a:buSzPct val="100000"/>
                <a:buFont typeface="Arial" panose="020B0604020202020204" pitchFamily="34" charset="0"/>
                <a:buChar char="•"/>
              </a:pPr>
              <a:r>
                <a:rPr lang="en-US" sz="1600" dirty="0"/>
                <a:t>Executives set the pace and decide  topics of focus</a:t>
              </a:r>
            </a:p>
            <a:p>
              <a:pPr marL="342900" indent="-342900">
                <a:buClrTx/>
                <a:buSzPct val="100000"/>
                <a:buFont typeface="Arial" panose="020B0604020202020204" pitchFamily="34" charset="0"/>
                <a:buChar char="•"/>
              </a:pPr>
              <a:endParaRPr lang="en-US" sz="1600" dirty="0"/>
            </a:p>
            <a:p>
              <a:pPr marL="342900" indent="-342900">
                <a:buSzPct val="100000"/>
                <a:buFont typeface="Arial" panose="020B0604020202020204" pitchFamily="34" charset="0"/>
                <a:buChar char="•"/>
              </a:pPr>
              <a:r>
                <a:rPr lang="en-US" sz="1600" dirty="0"/>
                <a:t>1:1 or small group sessions with knowledgeable instructors </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Live training delivered in-person or virtually</a:t>
              </a:r>
            </a:p>
            <a:p>
              <a:pPr marL="342900" indent="-342900">
                <a:buClrTx/>
                <a:buSzPct val="100000"/>
                <a:buFont typeface="Arial" panose="020B0604020202020204" pitchFamily="34" charset="0"/>
                <a:buChar char="•"/>
              </a:pPr>
              <a:endParaRPr lang="en-US" sz="1600" dirty="0"/>
            </a:p>
            <a:p>
              <a:pPr marL="342900" indent="-342900">
                <a:buSzPct val="100000"/>
                <a:buFont typeface="Arial" panose="020B0604020202020204" pitchFamily="34" charset="0"/>
                <a:buChar char="•"/>
              </a:pPr>
              <a:r>
                <a:rPr lang="en-US" sz="1600" dirty="0"/>
                <a:t>Unique &amp; specific to life insurance execs coming from other industries</a:t>
              </a:r>
            </a:p>
          </p:txBody>
        </p:sp>
      </p:grpSp>
      <p:grpSp>
        <p:nvGrpSpPr>
          <p:cNvPr id="6" name="Group 5">
            <a:extLst>
              <a:ext uri="{FF2B5EF4-FFF2-40B4-BE49-F238E27FC236}">
                <a16:creationId xmlns:a16="http://schemas.microsoft.com/office/drawing/2014/main" id="{BA98A6A3-5AE0-9BD6-A079-A4F2BB8891B2}"/>
              </a:ext>
            </a:extLst>
          </p:cNvPr>
          <p:cNvGrpSpPr/>
          <p:nvPr/>
        </p:nvGrpSpPr>
        <p:grpSpPr>
          <a:xfrm>
            <a:off x="639122" y="1756701"/>
            <a:ext cx="4924949" cy="4209563"/>
            <a:chOff x="632237" y="1484243"/>
            <a:chExt cx="4742183" cy="3702906"/>
          </a:xfrm>
          <a:solidFill>
            <a:schemeClr val="tx2"/>
          </a:solidFill>
        </p:grpSpPr>
        <p:sp>
          <p:nvSpPr>
            <p:cNvPr id="2" name="TextBox 1">
              <a:extLst>
                <a:ext uri="{FF2B5EF4-FFF2-40B4-BE49-F238E27FC236}">
                  <a16:creationId xmlns:a16="http://schemas.microsoft.com/office/drawing/2014/main" id="{103D426F-64D5-A0CC-8E75-0073F23647A4}"/>
                </a:ext>
              </a:extLst>
            </p:cNvPr>
            <p:cNvSpPr txBox="1"/>
            <p:nvPr/>
          </p:nvSpPr>
          <p:spPr>
            <a:xfrm>
              <a:off x="632237" y="1484243"/>
              <a:ext cx="4742183" cy="3702906"/>
            </a:xfrm>
            <a:prstGeom prst="rect">
              <a:avLst/>
            </a:prstGeom>
            <a:grpFill/>
          </p:spPr>
          <p:txBody>
            <a:bodyPr wrap="square" rtlCol="0">
              <a:spAutoFit/>
            </a:bodyPr>
            <a:lstStyle/>
            <a:p>
              <a:endParaRPr lang="en-US" dirty="0"/>
            </a:p>
          </p:txBody>
        </p:sp>
        <p:sp>
          <p:nvSpPr>
            <p:cNvPr id="7" name="TextBox 6"/>
            <p:cNvSpPr txBox="1"/>
            <p:nvPr/>
          </p:nvSpPr>
          <p:spPr>
            <a:xfrm>
              <a:off x="1091614" y="1680438"/>
              <a:ext cx="3823427" cy="461665"/>
            </a:xfrm>
            <a:prstGeom prst="rect">
              <a:avLst/>
            </a:prstGeom>
            <a:grpFill/>
          </p:spPr>
          <p:txBody>
            <a:bodyPr wrap="square" rtlCol="0">
              <a:spAutoFit/>
            </a:bodyPr>
            <a:lstStyle/>
            <a:p>
              <a:pPr algn="ctr"/>
              <a:r>
                <a:rPr lang="en-US" sz="2400" b="1" dirty="0">
                  <a:solidFill>
                    <a:schemeClr val="bg1"/>
                  </a:solidFill>
                </a:rPr>
                <a:t>Insurance Immersion</a:t>
              </a:r>
            </a:p>
          </p:txBody>
        </p:sp>
        <p:sp>
          <p:nvSpPr>
            <p:cNvPr id="12" name="Rectangle 11"/>
            <p:cNvSpPr/>
            <p:nvPr/>
          </p:nvSpPr>
          <p:spPr>
            <a:xfrm>
              <a:off x="797368" y="2338298"/>
              <a:ext cx="4577052" cy="2554545"/>
            </a:xfrm>
            <a:prstGeom prst="rect">
              <a:avLst/>
            </a:prstGeom>
            <a:grpFill/>
          </p:spPr>
          <p:txBody>
            <a:bodyPr wrap="square">
              <a:spAutoFit/>
            </a:bodyPr>
            <a:lstStyle/>
            <a:p>
              <a:pPr marL="342900" indent="-342900">
                <a:buClrTx/>
                <a:buSzPct val="100000"/>
                <a:buFont typeface="Arial" panose="020B0604020202020204" pitchFamily="34" charset="0"/>
                <a:buChar char="•"/>
              </a:pPr>
              <a:r>
                <a:rPr lang="en-US" sz="1600" dirty="0">
                  <a:solidFill>
                    <a:schemeClr val="bg1"/>
                  </a:solidFill>
                </a:rPr>
                <a:t>For top performers who need to quickly understand the insurance industry</a:t>
              </a:r>
            </a:p>
            <a:p>
              <a:pPr marL="342900" indent="-342900">
                <a:buClrTx/>
                <a:buSzPct val="100000"/>
                <a:buFont typeface="Arial" panose="020B0604020202020204" pitchFamily="34" charset="0"/>
                <a:buChar char="•"/>
              </a:pPr>
              <a:endParaRPr lang="en-US" sz="1600" dirty="0">
                <a:solidFill>
                  <a:schemeClr val="bg1"/>
                </a:solidFill>
              </a:endParaRPr>
            </a:p>
            <a:p>
              <a:pPr marL="342900" indent="-342900">
                <a:buClrTx/>
                <a:buSzPct val="100000"/>
                <a:buFont typeface="Arial" panose="020B0604020202020204" pitchFamily="34" charset="0"/>
                <a:buChar char="•"/>
              </a:pPr>
              <a:r>
                <a:rPr lang="en-US" sz="1600" dirty="0">
                  <a:solidFill>
                    <a:schemeClr val="bg1"/>
                  </a:solidFill>
                </a:rPr>
                <a:t>Collaborative learning for groups of 18-30</a:t>
              </a:r>
            </a:p>
            <a:p>
              <a:pPr marL="342900" indent="-342900">
                <a:buClrTx/>
                <a:buSzPct val="100000"/>
                <a:buFont typeface="Arial" panose="020B0604020202020204" pitchFamily="34" charset="0"/>
                <a:buChar char="•"/>
              </a:pPr>
              <a:endParaRPr lang="en-US" sz="1600" dirty="0">
                <a:solidFill>
                  <a:schemeClr val="bg1"/>
                </a:solidFill>
              </a:endParaRPr>
            </a:p>
            <a:p>
              <a:pPr marL="342900" indent="-342900">
                <a:buClrTx/>
                <a:buSzPct val="100000"/>
                <a:buFont typeface="Arial" panose="020B0604020202020204" pitchFamily="34" charset="0"/>
                <a:buChar char="•"/>
              </a:pPr>
              <a:r>
                <a:rPr lang="en-US" sz="1600" dirty="0">
                  <a:solidFill>
                    <a:schemeClr val="bg1"/>
                  </a:solidFill>
                </a:rPr>
                <a:t>Cultivates culture and connection in an engaging, concentrated learning experience</a:t>
              </a:r>
            </a:p>
            <a:p>
              <a:pPr marL="342900" indent="-342900">
                <a:buClrTx/>
                <a:buSzPct val="100000"/>
                <a:buFont typeface="Arial" panose="020B0604020202020204" pitchFamily="34" charset="0"/>
                <a:buChar char="•"/>
              </a:pPr>
              <a:endParaRPr lang="en-US" sz="1600" dirty="0">
                <a:solidFill>
                  <a:schemeClr val="bg1"/>
                </a:solidFill>
              </a:endParaRPr>
            </a:p>
            <a:p>
              <a:pPr marL="342900" indent="-342900">
                <a:buClrTx/>
                <a:buSzPct val="100000"/>
                <a:buFont typeface="Arial" panose="020B0604020202020204" pitchFamily="34" charset="0"/>
                <a:buChar char="•"/>
              </a:pPr>
              <a:r>
                <a:rPr lang="en-US" sz="1600" dirty="0">
                  <a:solidFill>
                    <a:schemeClr val="bg1"/>
                  </a:solidFill>
                </a:rPr>
                <a:t>Delivered in-person or virtually via open-enrollment or company specific sessions</a:t>
              </a:r>
            </a:p>
          </p:txBody>
        </p:sp>
      </p:grpSp>
      <p:sp>
        <p:nvSpPr>
          <p:cNvPr id="14" name="Title 13"/>
          <p:cNvSpPr>
            <a:spLocks noGrp="1"/>
          </p:cNvSpPr>
          <p:nvPr>
            <p:ph type="title"/>
          </p:nvPr>
        </p:nvSpPr>
        <p:spPr/>
        <p:txBody>
          <a:bodyPr/>
          <a:lstStyle/>
          <a:p>
            <a:r>
              <a:rPr lang="en-US" dirty="0"/>
              <a:t>Business Knowledge to Drive Innovative Solutions</a:t>
            </a:r>
          </a:p>
        </p:txBody>
      </p:sp>
      <p:sp>
        <p:nvSpPr>
          <p:cNvPr id="3" name="Rectangle 2"/>
          <p:cNvSpPr/>
          <p:nvPr/>
        </p:nvSpPr>
        <p:spPr>
          <a:xfrm>
            <a:off x="318909" y="1077257"/>
            <a:ext cx="11554182" cy="461665"/>
          </a:xfrm>
          <a:prstGeom prst="rect">
            <a:avLst/>
          </a:prstGeom>
        </p:spPr>
        <p:txBody>
          <a:bodyPr wrap="square">
            <a:spAutoFit/>
          </a:bodyPr>
          <a:lstStyle/>
          <a:p>
            <a:pPr algn="ctr"/>
            <a:r>
              <a:rPr lang="en-US" sz="2400" b="1" i="1" dirty="0">
                <a:solidFill>
                  <a:srgbClr val="002060"/>
                </a:solidFill>
              </a:rPr>
              <a:t>Proven solution for building a solid foundation of industry knowledge, quickly </a:t>
            </a:r>
          </a:p>
        </p:txBody>
      </p:sp>
    </p:spTree>
    <p:extLst>
      <p:ext uri="{BB962C8B-B14F-4D97-AF65-F5344CB8AC3E}">
        <p14:creationId xmlns:p14="http://schemas.microsoft.com/office/powerpoint/2010/main" val="289508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C649-0CE0-7FC4-D249-CB36C370BCE9}"/>
              </a:ext>
            </a:extLst>
          </p:cNvPr>
          <p:cNvSpPr>
            <a:spLocks noGrp="1"/>
          </p:cNvSpPr>
          <p:nvPr>
            <p:ph type="title"/>
          </p:nvPr>
        </p:nvSpPr>
        <p:spPr/>
        <p:txBody>
          <a:bodyPr/>
          <a:lstStyle/>
          <a:p>
            <a:r>
              <a:rPr lang="en-US" dirty="0"/>
              <a:t>What Makes Insurance Immersion Valuable? </a:t>
            </a:r>
          </a:p>
        </p:txBody>
      </p:sp>
      <p:sp>
        <p:nvSpPr>
          <p:cNvPr id="3" name="Slide Number Placeholder 2">
            <a:extLst>
              <a:ext uri="{FF2B5EF4-FFF2-40B4-BE49-F238E27FC236}">
                <a16:creationId xmlns:a16="http://schemas.microsoft.com/office/drawing/2014/main" id="{5D0A5F59-ADD1-E7E5-1545-905DC9DD6BEA}"/>
              </a:ext>
            </a:extLst>
          </p:cNvPr>
          <p:cNvSpPr>
            <a:spLocks noGrp="1"/>
          </p:cNvSpPr>
          <p:nvPr>
            <p:ph type="sldNum" sz="quarter" idx="4294967295"/>
          </p:nvPr>
        </p:nvSpPr>
        <p:spPr/>
        <p:txBody>
          <a:bodyPr/>
          <a:lstStyle/>
          <a:p>
            <a:fld id="{FA06F0F5-DF6A-4E0E-AC03-6B0D0B0A1300}" type="slidenum">
              <a:rPr lang="en-US" sz="900" smtClean="0"/>
              <a:pPr/>
              <a:t>6</a:t>
            </a:fld>
            <a:endParaRPr lang="en-US" sz="900" dirty="0"/>
          </a:p>
        </p:txBody>
      </p:sp>
      <p:grpSp>
        <p:nvGrpSpPr>
          <p:cNvPr id="7" name="Group 6">
            <a:extLst>
              <a:ext uri="{FF2B5EF4-FFF2-40B4-BE49-F238E27FC236}">
                <a16:creationId xmlns:a16="http://schemas.microsoft.com/office/drawing/2014/main" id="{C4FC51A1-3A96-9C59-2E36-17ACC7B85C30}"/>
              </a:ext>
            </a:extLst>
          </p:cNvPr>
          <p:cNvGrpSpPr/>
          <p:nvPr/>
        </p:nvGrpSpPr>
        <p:grpSpPr>
          <a:xfrm>
            <a:off x="410818" y="1113183"/>
            <a:ext cx="3975652" cy="1724294"/>
            <a:chOff x="675861" y="1457740"/>
            <a:chExt cx="3975652" cy="1724294"/>
          </a:xfrm>
        </p:grpSpPr>
        <p:sp>
          <p:nvSpPr>
            <p:cNvPr id="4" name="Speech Bubble: Rectangle with Corners Rounded 3">
              <a:extLst>
                <a:ext uri="{FF2B5EF4-FFF2-40B4-BE49-F238E27FC236}">
                  <a16:creationId xmlns:a16="http://schemas.microsoft.com/office/drawing/2014/main" id="{4CA3ABB0-D583-B41F-8A14-CF545D2F7692}"/>
                </a:ext>
              </a:extLst>
            </p:cNvPr>
            <p:cNvSpPr/>
            <p:nvPr/>
          </p:nvSpPr>
          <p:spPr>
            <a:xfrm>
              <a:off x="675861" y="1457740"/>
              <a:ext cx="3975652" cy="1724294"/>
            </a:xfrm>
            <a:prstGeom prst="wedgeRoundRectCallou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6" name="TextBox 5">
              <a:extLst>
                <a:ext uri="{FF2B5EF4-FFF2-40B4-BE49-F238E27FC236}">
                  <a16:creationId xmlns:a16="http://schemas.microsoft.com/office/drawing/2014/main" id="{5E334803-84EC-5456-C65C-DC8FBE805AD9}"/>
                </a:ext>
              </a:extLst>
            </p:cNvPr>
            <p:cNvSpPr txBox="1"/>
            <p:nvPr/>
          </p:nvSpPr>
          <p:spPr>
            <a:xfrm>
              <a:off x="775252" y="1638228"/>
              <a:ext cx="3776870" cy="1477328"/>
            </a:xfrm>
            <a:prstGeom prst="rect">
              <a:avLst/>
            </a:prstGeom>
            <a:noFill/>
          </p:spPr>
          <p:txBody>
            <a:bodyPr wrap="square" rtlCol="0">
              <a:spAutoFit/>
            </a:bodyPr>
            <a:lstStyle/>
            <a:p>
              <a:pPr algn="ctr"/>
              <a:r>
                <a:rPr lang="en-US" dirty="0">
                  <a:solidFill>
                    <a:schemeClr val="bg1"/>
                  </a:solidFill>
                </a:rPr>
                <a:t>“</a:t>
              </a:r>
              <a:r>
                <a:rPr lang="en-US" b="1" dirty="0">
                  <a:solidFill>
                    <a:schemeClr val="bg1"/>
                  </a:solidFill>
                </a:rPr>
                <a:t>Excellent foundational program </a:t>
              </a:r>
              <a:r>
                <a:rPr lang="en-US" dirty="0">
                  <a:solidFill>
                    <a:schemeClr val="bg1"/>
                  </a:solidFill>
                </a:rPr>
                <a:t>with the right level of detail that made it an effective use of my time.” </a:t>
              </a:r>
              <a:r>
                <a:rPr lang="en-US" i="1" dirty="0">
                  <a:solidFill>
                    <a:schemeClr val="bg1"/>
                  </a:solidFill>
                </a:rPr>
                <a:t>(Feb 2023)</a:t>
              </a:r>
            </a:p>
            <a:p>
              <a:endParaRPr lang="en-US" dirty="0"/>
            </a:p>
          </p:txBody>
        </p:sp>
      </p:grpSp>
      <p:sp>
        <p:nvSpPr>
          <p:cNvPr id="8" name="Speech Bubble: Oval 7">
            <a:extLst>
              <a:ext uri="{FF2B5EF4-FFF2-40B4-BE49-F238E27FC236}">
                <a16:creationId xmlns:a16="http://schemas.microsoft.com/office/drawing/2014/main" id="{E72DFAEF-42E6-8353-15F2-A7054290D2D7}"/>
              </a:ext>
            </a:extLst>
          </p:cNvPr>
          <p:cNvSpPr/>
          <p:nvPr/>
        </p:nvSpPr>
        <p:spPr>
          <a:xfrm>
            <a:off x="165651" y="3429000"/>
            <a:ext cx="4121428" cy="1997765"/>
          </a:xfrm>
          <a:prstGeom prst="wedgeEllipseCallo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have taken many continuing education courses for my career, and </a:t>
            </a:r>
            <a:r>
              <a:rPr lang="en-US" b="1" dirty="0">
                <a:solidFill>
                  <a:schemeClr val="tx1"/>
                </a:solidFill>
              </a:rPr>
              <a:t>this was one of the best</a:t>
            </a:r>
            <a:r>
              <a:rPr lang="en-US" dirty="0">
                <a:solidFill>
                  <a:schemeClr val="tx1"/>
                </a:solidFill>
              </a:rPr>
              <a:t>.”</a:t>
            </a:r>
            <a:br>
              <a:rPr lang="en-US" dirty="0">
                <a:solidFill>
                  <a:schemeClr val="tx1"/>
                </a:solidFill>
              </a:rPr>
            </a:br>
            <a:r>
              <a:rPr lang="en-US" i="1" dirty="0">
                <a:solidFill>
                  <a:schemeClr val="tx1"/>
                </a:solidFill>
              </a:rPr>
              <a:t>(April 2023)</a:t>
            </a:r>
          </a:p>
        </p:txBody>
      </p:sp>
      <p:sp>
        <p:nvSpPr>
          <p:cNvPr id="10" name="Speech Bubble: Rectangle with Corners Rounded 9">
            <a:extLst>
              <a:ext uri="{FF2B5EF4-FFF2-40B4-BE49-F238E27FC236}">
                <a16:creationId xmlns:a16="http://schemas.microsoft.com/office/drawing/2014/main" id="{23C552A3-9DD7-CE99-BCC6-AAF2F58AA301}"/>
              </a:ext>
            </a:extLst>
          </p:cNvPr>
          <p:cNvSpPr/>
          <p:nvPr/>
        </p:nvSpPr>
        <p:spPr>
          <a:xfrm>
            <a:off x="4565374" y="2044147"/>
            <a:ext cx="3438939" cy="2769705"/>
          </a:xfrm>
          <a:prstGeom prst="wedgeRoundRectCallout">
            <a:avLst/>
          </a:prstGeom>
          <a:solidFill>
            <a:srgbClr val="F9C6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“This program provided a </a:t>
            </a:r>
            <a:r>
              <a:rPr lang="en-US" b="1" dirty="0">
                <a:solidFill>
                  <a:schemeClr val="tx1"/>
                </a:solidFill>
              </a:rPr>
              <a:t>great overview of the world of life insurance and annuities</a:t>
            </a:r>
            <a:r>
              <a:rPr lang="en-US" dirty="0">
                <a:solidFill>
                  <a:schemeClr val="tx1"/>
                </a:solidFill>
              </a:rPr>
              <a:t>. Each topic was presented in such a way that was easy to follow and understand.” </a:t>
            </a:r>
          </a:p>
          <a:p>
            <a:pPr algn="ctr"/>
            <a:r>
              <a:rPr lang="en-US" i="1" dirty="0">
                <a:solidFill>
                  <a:schemeClr val="tx1"/>
                </a:solidFill>
              </a:rPr>
              <a:t>(August 2022)</a:t>
            </a:r>
          </a:p>
          <a:p>
            <a:pPr algn="ctr"/>
            <a:endParaRPr lang="en-US" dirty="0"/>
          </a:p>
        </p:txBody>
      </p:sp>
      <p:sp>
        <p:nvSpPr>
          <p:cNvPr id="11" name="Speech Bubble: Oval 10">
            <a:extLst>
              <a:ext uri="{FF2B5EF4-FFF2-40B4-BE49-F238E27FC236}">
                <a16:creationId xmlns:a16="http://schemas.microsoft.com/office/drawing/2014/main" id="{17E8D7B4-BC22-F7EF-40FE-2C05D2F12C3B}"/>
              </a:ext>
            </a:extLst>
          </p:cNvPr>
          <p:cNvSpPr/>
          <p:nvPr/>
        </p:nvSpPr>
        <p:spPr>
          <a:xfrm>
            <a:off x="8004313" y="896086"/>
            <a:ext cx="4154554" cy="2158488"/>
          </a:xfrm>
          <a:prstGeom prst="wedgeEllipseCallou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“It was very informative and </a:t>
            </a:r>
            <a:r>
              <a:rPr lang="en-US" b="1" dirty="0"/>
              <a:t>sets an excellent foundation </a:t>
            </a:r>
            <a:r>
              <a:rPr lang="en-US" dirty="0"/>
              <a:t>for someone joining the business.” </a:t>
            </a:r>
            <a:r>
              <a:rPr lang="en-US" i="1" dirty="0"/>
              <a:t>(July 2020)</a:t>
            </a:r>
            <a:endParaRPr lang="en-US" dirty="0"/>
          </a:p>
          <a:p>
            <a:pPr algn="ctr"/>
            <a:endParaRPr lang="en-US" dirty="0"/>
          </a:p>
        </p:txBody>
      </p:sp>
      <p:sp>
        <p:nvSpPr>
          <p:cNvPr id="12" name="Speech Bubble: Rectangle with Corners Rounded 11">
            <a:extLst>
              <a:ext uri="{FF2B5EF4-FFF2-40B4-BE49-F238E27FC236}">
                <a16:creationId xmlns:a16="http://schemas.microsoft.com/office/drawing/2014/main" id="{152FC0B4-D8FB-6DD9-1AC5-3738772D45CC}"/>
              </a:ext>
            </a:extLst>
          </p:cNvPr>
          <p:cNvSpPr/>
          <p:nvPr/>
        </p:nvSpPr>
        <p:spPr>
          <a:xfrm>
            <a:off x="8362120" y="3702471"/>
            <a:ext cx="3438939" cy="1724294"/>
          </a:xfrm>
          <a:prstGeom prst="wedgeRoundRectCallou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t>
            </a:r>
            <a:r>
              <a:rPr lang="en-US" b="1" dirty="0">
                <a:solidFill>
                  <a:schemeClr val="tx1"/>
                </a:solidFill>
              </a:rPr>
              <a:t>Great base-level knowledge of our business </a:t>
            </a:r>
            <a:r>
              <a:rPr lang="en-US" dirty="0">
                <a:solidFill>
                  <a:schemeClr val="tx1"/>
                </a:solidFill>
              </a:rPr>
              <a:t>that not everyone gets to see in their day-to-day jobs.” </a:t>
            </a:r>
            <a:r>
              <a:rPr lang="en-US" i="1" dirty="0">
                <a:solidFill>
                  <a:schemeClr val="tx1"/>
                </a:solidFill>
              </a:rPr>
              <a:t>(June 2021)</a:t>
            </a:r>
          </a:p>
        </p:txBody>
      </p:sp>
    </p:spTree>
    <p:extLst>
      <p:ext uri="{BB962C8B-B14F-4D97-AF65-F5344CB8AC3E}">
        <p14:creationId xmlns:p14="http://schemas.microsoft.com/office/powerpoint/2010/main" val="281120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0EDC-B137-E3B6-AEC6-44341468BA4F}"/>
              </a:ext>
            </a:extLst>
          </p:cNvPr>
          <p:cNvSpPr>
            <a:spLocks noGrp="1"/>
          </p:cNvSpPr>
          <p:nvPr>
            <p:ph type="title"/>
          </p:nvPr>
        </p:nvSpPr>
        <p:spPr/>
        <p:txBody>
          <a:bodyPr>
            <a:normAutofit/>
          </a:bodyPr>
          <a:lstStyle/>
          <a:p>
            <a:r>
              <a:rPr lang="en-US" dirty="0"/>
              <a:t>Steps </a:t>
            </a:r>
            <a:r>
              <a:rPr lang="en-US" sz="3200" dirty="0"/>
              <a:t>To Bring Insurance Immersion To (Your Organization)</a:t>
            </a:r>
            <a:endParaRPr lang="en-US" dirty="0"/>
          </a:p>
        </p:txBody>
      </p:sp>
      <p:sp>
        <p:nvSpPr>
          <p:cNvPr id="3" name="Slide Number Placeholder 2">
            <a:extLst>
              <a:ext uri="{FF2B5EF4-FFF2-40B4-BE49-F238E27FC236}">
                <a16:creationId xmlns:a16="http://schemas.microsoft.com/office/drawing/2014/main" id="{F4925C4E-DC64-63F6-8E2D-337E1B713FAB}"/>
              </a:ext>
            </a:extLst>
          </p:cNvPr>
          <p:cNvSpPr>
            <a:spLocks noGrp="1"/>
          </p:cNvSpPr>
          <p:nvPr>
            <p:ph type="sldNum" sz="quarter" idx="4294967295"/>
          </p:nvPr>
        </p:nvSpPr>
        <p:spPr/>
        <p:txBody>
          <a:bodyPr/>
          <a:lstStyle/>
          <a:p>
            <a:fld id="{FA06F0F5-DF6A-4E0E-AC03-6B0D0B0A1300}" type="slidenum">
              <a:rPr lang="en-US" sz="900" smtClean="0"/>
              <a:pPr/>
              <a:t>7</a:t>
            </a:fld>
            <a:endParaRPr lang="en-US" sz="900" dirty="0"/>
          </a:p>
        </p:txBody>
      </p:sp>
      <p:sp>
        <p:nvSpPr>
          <p:cNvPr id="6" name="TextBox 5">
            <a:extLst>
              <a:ext uri="{FF2B5EF4-FFF2-40B4-BE49-F238E27FC236}">
                <a16:creationId xmlns:a16="http://schemas.microsoft.com/office/drawing/2014/main" id="{349D465A-12CE-B767-1AED-9E4752FEB684}"/>
              </a:ext>
            </a:extLst>
          </p:cNvPr>
          <p:cNvSpPr txBox="1"/>
          <p:nvPr/>
        </p:nvSpPr>
        <p:spPr>
          <a:xfrm>
            <a:off x="544285" y="2136338"/>
            <a:ext cx="11103429" cy="2215991"/>
          </a:xfrm>
          <a:prstGeom prst="rect">
            <a:avLst/>
          </a:prstGeom>
          <a:noFill/>
        </p:spPr>
        <p:txBody>
          <a:bodyPr wrap="square" rtlCol="0">
            <a:spAutoFit/>
          </a:bodyPr>
          <a:lstStyle/>
          <a:p>
            <a:pPr marL="342900" indent="-342900">
              <a:buFont typeface="+mj-lt"/>
              <a:buAutoNum type="arabicPeriod"/>
            </a:pPr>
            <a:r>
              <a:rPr lang="en-US" sz="2400" dirty="0"/>
              <a:t>Schedule meeting with LOMA Member Solutions Director to discuss options</a:t>
            </a:r>
          </a:p>
          <a:p>
            <a:pPr marL="342900" indent="-342900">
              <a:buFont typeface="+mj-lt"/>
              <a:buAutoNum type="arabicPeriod"/>
            </a:pPr>
            <a:endParaRPr lang="en-US" sz="2400" dirty="0"/>
          </a:p>
          <a:p>
            <a:pPr marL="342900" indent="-342900">
              <a:buFont typeface="+mj-lt"/>
              <a:buAutoNum type="arabicPeriod"/>
            </a:pPr>
            <a:r>
              <a:rPr lang="en-US" sz="2400" dirty="0"/>
              <a:t>Determine who should be included and target audience(s)</a:t>
            </a:r>
          </a:p>
          <a:p>
            <a:pPr marL="342900" indent="-342900">
              <a:buFont typeface="+mj-lt"/>
              <a:buAutoNum type="arabicPeriod"/>
            </a:pPr>
            <a:endParaRPr lang="en-US" sz="2400" dirty="0"/>
          </a:p>
          <a:p>
            <a:pPr marL="342900" indent="-342900">
              <a:buFont typeface="+mj-lt"/>
              <a:buAutoNum type="arabicPeriod"/>
            </a:pPr>
            <a:r>
              <a:rPr lang="en-US" sz="2400" dirty="0"/>
              <a:t>Schedule secondary meeting to answer questions and define next steps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962820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a:bodyPr>
          <a:lstStyle/>
          <a:p>
            <a:r>
              <a:rPr lang="en-US" dirty="0"/>
              <a:t>Executive Immersion</a:t>
            </a:r>
          </a:p>
        </p:txBody>
      </p:sp>
      <p:sp>
        <p:nvSpPr>
          <p:cNvPr id="3" name="Content Placeholder 2"/>
          <p:cNvSpPr>
            <a:spLocks noGrp="1"/>
          </p:cNvSpPr>
          <p:nvPr>
            <p:ph idx="4294967295"/>
          </p:nvPr>
        </p:nvSpPr>
        <p:spPr>
          <a:xfrm>
            <a:off x="284162" y="1511298"/>
            <a:ext cx="5811838" cy="3835400"/>
          </a:xfrm>
          <a:prstGeom prst="rect">
            <a:avLst/>
          </a:prstGeom>
        </p:spPr>
        <p:txBody>
          <a:bodyPr/>
          <a:lstStyle/>
          <a:p>
            <a:pPr algn="ctr">
              <a:lnSpc>
                <a:spcPct val="100000"/>
              </a:lnSpc>
            </a:pPr>
            <a:r>
              <a:rPr lang="en-US" b="1" dirty="0">
                <a:solidFill>
                  <a:srgbClr val="005F9F"/>
                </a:solidFill>
              </a:rPr>
              <a:t>Learn the Industry. Lead the Industry.</a:t>
            </a:r>
          </a:p>
          <a:p>
            <a:pPr marL="342900" indent="-342900">
              <a:buClrTx/>
              <a:buSzPct val="100000"/>
              <a:buFont typeface="Arial" panose="020B0604020202020204" pitchFamily="34" charset="0"/>
              <a:buChar char="•"/>
            </a:pPr>
            <a:r>
              <a:rPr lang="en-US" sz="1800" dirty="0"/>
              <a:t>1:1 sessions with knowledgeable instructors let executives ask their most pressing questions</a:t>
            </a:r>
          </a:p>
          <a:p>
            <a:pPr marL="342900" indent="-342900">
              <a:buClrTx/>
              <a:buSzPct val="100000"/>
              <a:buFont typeface="Arial" panose="020B0604020202020204" pitchFamily="34" charset="0"/>
              <a:buChar char="•"/>
            </a:pPr>
            <a:r>
              <a:rPr lang="en-US" sz="1800" dirty="0"/>
              <a:t>Offers a holistic view of the industry and how insurance companies function</a:t>
            </a:r>
          </a:p>
          <a:p>
            <a:pPr marL="342900" indent="-342900">
              <a:buClrTx/>
              <a:buSzPct val="100000"/>
              <a:buFont typeface="Arial" panose="020B0604020202020204" pitchFamily="34" charset="0"/>
              <a:buChar char="•"/>
            </a:pPr>
            <a:r>
              <a:rPr lang="en-US" sz="1800" dirty="0"/>
              <a:t>Executives set the pace and decide which course topics they’d like to focus on</a:t>
            </a:r>
          </a:p>
          <a:p>
            <a:pPr marL="342900" indent="-342900">
              <a:buClrTx/>
              <a:buSzPct val="100000"/>
              <a:buFont typeface="Arial" panose="020B0604020202020204" pitchFamily="34" charset="0"/>
              <a:buChar char="•"/>
            </a:pPr>
            <a:r>
              <a:rPr lang="en-US" sz="1800" dirty="0"/>
              <a:t>Live training delivered in person or virtually</a:t>
            </a:r>
            <a:endParaRPr lang="en-US" dirty="0"/>
          </a:p>
          <a:p>
            <a:endParaRPr lang="en-US" dirty="0"/>
          </a:p>
          <a:p>
            <a:endParaRPr lang="en-US" dirty="0"/>
          </a:p>
        </p:txBody>
      </p:sp>
      <p:sp>
        <p:nvSpPr>
          <p:cNvPr id="5" name="Slide Number Placeholder 2"/>
          <p:cNvSpPr>
            <a:spLocks noGrp="1"/>
          </p:cNvSpPr>
          <p:nvPr>
            <p:ph type="sldNum" sz="quarter" idx="4294967295"/>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050" name="Picture 2">
            <a:extLst>
              <a:ext uri="{FF2B5EF4-FFF2-40B4-BE49-F238E27FC236}">
                <a16:creationId xmlns:a16="http://schemas.microsoft.com/office/drawing/2014/main" id="{6A904130-9CA6-F22B-3C38-78C16A6FF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583" y="1329574"/>
            <a:ext cx="6107417" cy="419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46413"/>
      </p:ext>
    </p:extLst>
  </p:cSld>
  <p:clrMapOvr>
    <a:masterClrMapping/>
  </p:clrMapOvr>
</p:sld>
</file>

<file path=ppt/theme/theme1.xml><?xml version="1.0" encoding="utf-8"?>
<a:theme xmlns:a="http://schemas.openxmlformats.org/drawingml/2006/main" name="2022 LIMRA-LOMA Presentation">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LOMA presentation WIDE_BC_v4.potx" id="{17BB12F1-5762-4EBC-9FB0-B2EAE8501262}" vid="{F175EB97-A733-48FE-B34C-ACFA024932E8}"/>
    </a:ext>
  </a:extLst>
</a:theme>
</file>

<file path=ppt/theme/theme2.xml><?xml version="1.0" encoding="utf-8"?>
<a:theme xmlns:a="http://schemas.openxmlformats.org/drawingml/2006/main" name="1_Default Theme">
  <a:themeElements>
    <a:clrScheme name="LIMRA_PrimaryBlue_ver2">
      <a:dk1>
        <a:srgbClr val="000000"/>
      </a:dk1>
      <a:lt1>
        <a:srgbClr val="FFFFFF"/>
      </a:lt1>
      <a:dk2>
        <a:srgbClr val="002F6C"/>
      </a:dk2>
      <a:lt2>
        <a:srgbClr val="0070AF"/>
      </a:lt2>
      <a:accent1>
        <a:srgbClr val="00A9E0"/>
      </a:accent1>
      <a:accent2>
        <a:srgbClr val="009639"/>
      </a:accent2>
      <a:accent3>
        <a:srgbClr val="0070AF"/>
      </a:accent3>
      <a:accent4>
        <a:srgbClr val="84BD00"/>
      </a:accent4>
      <a:accent5>
        <a:srgbClr val="002F6C"/>
      </a:accent5>
      <a:accent6>
        <a:srgbClr val="005C50"/>
      </a:accent6>
      <a:hlink>
        <a:srgbClr val="0000EE"/>
      </a:hlink>
      <a:folHlink>
        <a:srgbClr val="551A8B"/>
      </a:folHlink>
    </a:clrScheme>
    <a:fontScheme name="LIMRA PPT 2014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OMA LIMRA - all EE meeting Feb 2018" id="{E660A6DF-7CA5-4D73-81DB-FEF2B981CFAF}" vid="{D833B04A-8413-4F18-B33A-A2BE0428FF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4551F03ED9645943E3073FBB9B378" ma:contentTypeVersion="4" ma:contentTypeDescription="Create a new document." ma:contentTypeScope="" ma:versionID="189718ddba6440684e9237ce03badbdb">
  <xsd:schema xmlns:xsd="http://www.w3.org/2001/XMLSchema" xmlns:xs="http://www.w3.org/2001/XMLSchema" xmlns:p="http://schemas.microsoft.com/office/2006/metadata/properties" xmlns:ns3="8bf391c0-aa9e-4abb-ab47-36901c9f9598" targetNamespace="http://schemas.microsoft.com/office/2006/metadata/properties" ma:root="true" ma:fieldsID="f59c4749813dab9023ae9ec61f1874ca" ns3:_="">
    <xsd:import namespace="8bf391c0-aa9e-4abb-ab47-36901c9f959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391c0-aa9e-4abb-ab47-36901c9f95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bf391c0-aa9e-4abb-ab47-36901c9f959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15B2DE-3461-422B-B297-8557E815B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f391c0-aa9e-4abb-ab47-36901c9f95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CD4A8-A75F-4042-8B00-3ABE0B150ACA}">
  <ds:schemaRefs>
    <ds:schemaRef ds:uri="http://schemas.microsoft.com/office/infopath/2007/PartnerControls"/>
    <ds:schemaRef ds:uri="http://schemas.microsoft.com/office/2006/metadata/properties"/>
    <ds:schemaRef ds:uri="http://purl.org/dc/terms/"/>
    <ds:schemaRef ds:uri="http://schemas.microsoft.com/office/2006/documentManagement/types"/>
    <ds:schemaRef ds:uri="http://purl.org/dc/elements/1.1/"/>
    <ds:schemaRef ds:uri="http://schemas.openxmlformats.org/package/2006/metadata/core-properties"/>
    <ds:schemaRef ds:uri="8bf391c0-aa9e-4abb-ab47-36901c9f9598"/>
    <ds:schemaRef ds:uri="http://www.w3.org/XML/1998/namespace"/>
    <ds:schemaRef ds:uri="http://purl.org/dc/dcmitype/"/>
  </ds:schemaRefs>
</ds:datastoreItem>
</file>

<file path=customXml/itemProps3.xml><?xml version="1.0" encoding="utf-8"?>
<ds:datastoreItem xmlns:ds="http://schemas.openxmlformats.org/officeDocument/2006/customXml" ds:itemID="{28739A3B-44F2-4B1D-86F9-B06C3C6995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 BRAND_LIMRA-LOMA presentation WIDE_BC_v4</Template>
  <TotalTime>20931</TotalTime>
  <Words>1166</Words>
  <Application>Microsoft Office PowerPoint</Application>
  <PresentationFormat>Widescreen</PresentationFormat>
  <Paragraphs>136</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Arial Narrow</vt:lpstr>
      <vt:lpstr>Calibri</vt:lpstr>
      <vt:lpstr>Futura Std Medium</vt:lpstr>
      <vt:lpstr>Symbol</vt:lpstr>
      <vt:lpstr>Times New Roman</vt:lpstr>
      <vt:lpstr>Wingdings 3</vt:lpstr>
      <vt:lpstr>2022 LIMRA-LOMA Presentation</vt:lpstr>
      <vt:lpstr>1_Default Theme</vt:lpstr>
      <vt:lpstr>Insurance Immersion</vt:lpstr>
      <vt:lpstr>Ensure Top Talent Understand Our Business</vt:lpstr>
      <vt:lpstr>Concentrated, Effective Learning for Top Performers</vt:lpstr>
      <vt:lpstr>Client Success Story</vt:lpstr>
      <vt:lpstr>Business Knowledge to Drive Innovative Solutions</vt:lpstr>
      <vt:lpstr>What Makes Insurance Immersion Valuable? </vt:lpstr>
      <vt:lpstr>Steps To Bring Insurance Immersion To (Your Organization)</vt:lpstr>
      <vt:lpstr>Executive Immersion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Tribble, Christie</cp:lastModifiedBy>
  <cp:revision>483</cp:revision>
  <dcterms:created xsi:type="dcterms:W3CDTF">2022-04-11T13:26:10Z</dcterms:created>
  <dcterms:modified xsi:type="dcterms:W3CDTF">2024-01-09T19:08:44Z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0x0101001A04551F03ED9645943E3073FBB9B378</vt:lpwstr>
  </property>
</Properties>
</file>